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9" r:id="rId3"/>
    <p:sldId id="278" r:id="rId4"/>
    <p:sldId id="320" r:id="rId5"/>
    <p:sldId id="258" r:id="rId6"/>
    <p:sldId id="321" r:id="rId7"/>
    <p:sldId id="322" r:id="rId8"/>
    <p:sldId id="323" r:id="rId9"/>
    <p:sldId id="336" r:id="rId10"/>
    <p:sldId id="325" r:id="rId11"/>
    <p:sldId id="261" r:id="rId12"/>
    <p:sldId id="311" r:id="rId13"/>
    <p:sldId id="312" r:id="rId14"/>
    <p:sldId id="337" r:id="rId15"/>
    <p:sldId id="314" r:id="rId16"/>
    <p:sldId id="315" r:id="rId17"/>
    <p:sldId id="316" r:id="rId18"/>
    <p:sldId id="317" r:id="rId19"/>
    <p:sldId id="338" r:id="rId20"/>
    <p:sldId id="339" r:id="rId21"/>
    <p:sldId id="318" r:id="rId22"/>
    <p:sldId id="335" r:id="rId23"/>
    <p:sldId id="340" r:id="rId24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532B67B-960C-4FDA-9EEC-CCBE214C623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061E93B-7AA6-42E4-A180-634B5A3BB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3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1BB528B-D0F3-4FC2-ADF9-EE271D646FD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34EC8D-ED3F-4901-A7EE-B8A894BBE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9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995EE-8D70-4C74-A3FE-43641E0B54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B8E93-7660-46AA-A75B-685B870F463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B8E93-7660-46AA-A75B-685B870F463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DC49B-16FB-40E6-B508-D40310E2A6B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C7094-7099-4E1E-BDAD-AC8A788C1D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CCB37-1507-45F1-8ACA-75E0A28C5266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CCB37-1507-45F1-8ACA-75E0A28C526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CCB37-1507-45F1-8ACA-75E0A28C526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CCB37-1507-45F1-8ACA-75E0A28C526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DC49B-16FB-40E6-B508-D40310E2A6BE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C7094-7099-4E1E-BDAD-AC8A788C1D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F4D34-B72E-4DAD-A92B-F2A1E002CB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995EE-8D70-4C74-A3FE-43641E0B54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F01E2-C3FE-4DB9-90E4-75FC4EA50C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3AE56-AB4A-4CC3-AAA5-5F49C11C32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C7094-7099-4E1E-BDAD-AC8A788C1D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C7094-7099-4E1E-BDAD-AC8A788C1D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C7094-7099-4E1E-BDAD-AC8A788C1D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B8E93-7660-46AA-A75B-685B870F463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4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F103-E661-4754-B335-160CACEB3DFC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52C6-D812-4C19-A548-6F1418703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39.emf"/><Relationship Id="rId10" Type="http://schemas.openxmlformats.org/officeDocument/2006/relationships/image" Target="../media/image36.e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Sex Differences in Central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and Effects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 Brain-Derived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Neurotrophic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Factor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820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Haifei Shi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Biology, Miami University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Endocrinology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October 22, 2014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ogobeveled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00" y="304800"/>
            <a:ext cx="3516630" cy="5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Q1: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central BDNF expression regulated by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estradiol? </a:t>
            </a:r>
          </a:p>
        </p:txBody>
      </p:sp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0" y="4572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(1) Does </a:t>
            </a:r>
            <a:r>
              <a:rPr lang="en-US" sz="2400" dirty="0" err="1"/>
              <a:t>ovariectomy</a:t>
            </a:r>
            <a:r>
              <a:rPr lang="en-US" sz="2400" dirty="0"/>
              <a:t> (OVX) or estradiol </a:t>
            </a:r>
            <a:r>
              <a:rPr lang="en-US" sz="2400" dirty="0" smtClean="0"/>
              <a:t>(E2) replacement </a:t>
            </a:r>
            <a:r>
              <a:rPr lang="en-US" sz="2400" dirty="0"/>
              <a:t>modulate VMH BDNF gene expression?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937" y="1828800"/>
            <a:ext cx="8627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Experiment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groups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Sham-Oil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OVX-Oil </a:t>
            </a:r>
            <a:r>
              <a:rPr lang="en-US" sz="2400" b="1" dirty="0"/>
              <a:t>ad lib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OVX-Oil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airfeed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(PF)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pairfeed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Sham-Oil)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OVX-E2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5" grpId="0" build="allAtOnce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75968"/>
              </p:ext>
            </p:extLst>
          </p:nvPr>
        </p:nvGraphicFramePr>
        <p:xfrm>
          <a:off x="228600" y="1198743"/>
          <a:ext cx="3733800" cy="272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Prism 5" r:id="rId4" imgW="3781080" imgH="2761200" progId="Prism5.Document">
                  <p:embed/>
                </p:oleObj>
              </mc:Choice>
              <mc:Fallback>
                <p:oleObj name="Prism 5" r:id="rId4" imgW="3781080" imgH="2761200" progId="Prism5.Document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98743"/>
                        <a:ext cx="3733800" cy="2724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009933"/>
              </p:ext>
            </p:extLst>
          </p:nvPr>
        </p:nvGraphicFramePr>
        <p:xfrm>
          <a:off x="228600" y="3733801"/>
          <a:ext cx="3733800" cy="291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Prism 5" r:id="rId6" imgW="3708000" imgH="2898360" progId="Prism5.Document">
                  <p:embed/>
                </p:oleObj>
              </mc:Choice>
              <mc:Fallback>
                <p:oleObj name="Prism 5" r:id="rId6" imgW="3708000" imgH="2898360" progId="Prism5.Document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1"/>
                        <a:ext cx="3733800" cy="2918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5616"/>
              </p:ext>
            </p:extLst>
          </p:nvPr>
        </p:nvGraphicFramePr>
        <p:xfrm>
          <a:off x="4114800" y="1205835"/>
          <a:ext cx="3505200" cy="283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Prism 5" r:id="rId8" imgW="3588840" imgH="2900160" progId="Prism5.Document">
                  <p:embed/>
                </p:oleObj>
              </mc:Choice>
              <mc:Fallback>
                <p:oleObj name="Prism 5" r:id="rId8" imgW="3588840" imgH="2900160" progId="Prism5.Document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05835"/>
                        <a:ext cx="3505200" cy="283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01868"/>
              </p:ext>
            </p:extLst>
          </p:nvPr>
        </p:nvGraphicFramePr>
        <p:xfrm>
          <a:off x="4114800" y="3810000"/>
          <a:ext cx="3505200" cy="2776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Prism 5" r:id="rId10" imgW="3661920" imgH="2900160" progId="Prism5.Document">
                  <p:embed/>
                </p:oleObj>
              </mc:Choice>
              <mc:Fallback>
                <p:oleObj name="Prism 5" r:id="rId10" imgW="3661920" imgH="2900160" progId="Prism5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0"/>
                        <a:ext cx="3505200" cy="2776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33472" y="64770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Zhu, Liu, et al.,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Q1: Is central BDNF expression regulated by estradiol?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4572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(1) Does </a:t>
            </a:r>
            <a:r>
              <a:rPr lang="en-US" sz="2400" dirty="0" err="1"/>
              <a:t>ovariectomy</a:t>
            </a:r>
            <a:r>
              <a:rPr lang="en-US" sz="2400" dirty="0"/>
              <a:t> (OVX) or estradiol (E2) replacement modulate VMH BDNF gene expression?</a:t>
            </a:r>
          </a:p>
        </p:txBody>
      </p:sp>
    </p:spTree>
    <p:extLst>
      <p:ext uri="{BB962C8B-B14F-4D97-AF65-F5344CB8AC3E}">
        <p14:creationId xmlns:p14="http://schemas.microsoft.com/office/powerpoint/2010/main" val="2283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139805" y="457200"/>
            <a:ext cx="8763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(2) Do male and female rats have different BDNF expression? Does estrous cycle modulate </a:t>
            </a:r>
            <a:r>
              <a:rPr lang="en-US" sz="2400" dirty="0"/>
              <a:t>VMH BDNF gene expression</a:t>
            </a:r>
            <a:r>
              <a:rPr lang="en-US" sz="2400" dirty="0" smtClean="0"/>
              <a:t>?</a:t>
            </a:r>
          </a:p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Experiment groups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(Ordered 10-week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old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male and female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rats,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sacrificed at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12-week of age)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31413"/>
              </p:ext>
            </p:extLst>
          </p:nvPr>
        </p:nvGraphicFramePr>
        <p:xfrm>
          <a:off x="76200" y="1447800"/>
          <a:ext cx="31115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8" name="Prism 5" r:id="rId4" imgW="3735360" imgH="2682000" progId="Prism5.Document">
                  <p:embed/>
                </p:oleObj>
              </mc:Choice>
              <mc:Fallback>
                <p:oleObj name="Prism 5" r:id="rId4" imgW="3735360" imgH="268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47800"/>
                        <a:ext cx="3111500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21098"/>
              </p:ext>
            </p:extLst>
          </p:nvPr>
        </p:nvGraphicFramePr>
        <p:xfrm>
          <a:off x="76200" y="4034972"/>
          <a:ext cx="313872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9" name="Prism 5" r:id="rId6" imgW="3808440" imgH="2682000" progId="Prism5.Document">
                  <p:embed/>
                </p:oleObj>
              </mc:Choice>
              <mc:Fallback>
                <p:oleObj name="Prism 5" r:id="rId6" imgW="3808440" imgH="268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034972"/>
                        <a:ext cx="313872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Q1: 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Is central BDNF expression regulated by estradiol?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799092"/>
              </p:ext>
            </p:extLst>
          </p:nvPr>
        </p:nvGraphicFramePr>
        <p:xfrm>
          <a:off x="2819400" y="1600200"/>
          <a:ext cx="3124200" cy="255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0" name="Prism 5" r:id="rId8" imgW="3561480" imgH="2910960" progId="Prism5.Document">
                  <p:embed/>
                </p:oleObj>
              </mc:Choice>
              <mc:Fallback>
                <p:oleObj name="Prism 5" r:id="rId8" imgW="3561480" imgH="2910960" progId="Prism5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3124200" cy="2553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42280"/>
              </p:ext>
            </p:extLst>
          </p:nvPr>
        </p:nvGraphicFramePr>
        <p:xfrm>
          <a:off x="2895600" y="4267200"/>
          <a:ext cx="281940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1" name="Prism 5" r:id="rId10" imgW="3479040" imgH="2910960" progId="Prism5.Document">
                  <p:embed/>
                </p:oleObj>
              </mc:Choice>
              <mc:Fallback>
                <p:oleObj name="Prism 5" r:id="rId10" imgW="3479040" imgH="2910960" progId="Prism5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7200"/>
                        <a:ext cx="2819400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09549"/>
              </p:ext>
            </p:extLst>
          </p:nvPr>
        </p:nvGraphicFramePr>
        <p:xfrm>
          <a:off x="5715000" y="1524000"/>
          <a:ext cx="29813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2" name="Prism 5" r:id="rId12" imgW="3588840" imgH="3016080" progId="Prism5.Document">
                  <p:embed/>
                </p:oleObj>
              </mc:Choice>
              <mc:Fallback>
                <p:oleObj name="Prism 5" r:id="rId12" imgW="3588840" imgH="3016080" progId="Prism5.Document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24000"/>
                        <a:ext cx="2981325" cy="250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56223"/>
              </p:ext>
            </p:extLst>
          </p:nvPr>
        </p:nvGraphicFramePr>
        <p:xfrm>
          <a:off x="5638800" y="4086225"/>
          <a:ext cx="306863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3" name="Prism 5" r:id="rId14" imgW="3661920" imgH="2943000" progId="Prism5.Document">
                  <p:embed/>
                </p:oleObj>
              </mc:Choice>
              <mc:Fallback>
                <p:oleObj name="Prism 5" r:id="rId14" imgW="3661920" imgH="2943000" progId="Prism5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86225"/>
                        <a:ext cx="3068638" cy="246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5260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Zhu, Liu, et al.,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2014;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Liu, Zhu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0678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charset="0"/>
              </a:rPr>
              <a:t>Summary 1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Q1: Is central BDNF expression regulated by estradiol?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BDNF gene expression is regulated in an estradiol-sensitive manner.</a:t>
            </a:r>
            <a:endParaRPr lang="en-US" sz="2400" b="1" dirty="0" smtClean="0">
              <a:latin typeface="Arial" charset="0"/>
            </a:endParaRPr>
          </a:p>
        </p:txBody>
      </p:sp>
      <p:sp useBgFill="1"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477000"/>
            <a:ext cx="2286000" cy="381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3622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OVX decreases BDNF gene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expression; reversed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estradiol replacement.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Estrous female rats have greater BDNF expression than males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BDNF expression is dynamically regulated across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estrous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cycle with a temporal elevation at estrous phase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58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11113" y="1371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dirty="0" smtClean="0">
                <a:latin typeface="Arial" panose="020B0604020202020204" pitchFamily="34" charset="0"/>
                <a:cs typeface="Arial" pitchFamily="34" charset="0"/>
              </a:rPr>
              <a:t>Hypothesis: Central BDNF expression and action are regulated by estradiol.</a:t>
            </a:r>
          </a:p>
          <a:p>
            <a:endParaRPr lang="en-US" sz="3000" dirty="0" smtClean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Q1: Is central BDNF expression regulated by estradiol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Q2: Is central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BDNF action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regulated by estradiol?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8500" y="2739374"/>
            <a:ext cx="5801166" cy="4042425"/>
            <a:chOff x="952500" y="1143000"/>
            <a:chExt cx="8152991" cy="56388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5800"/>
              <a:ext cx="348922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28"/>
            <p:cNvGrpSpPr>
              <a:grpSpLocks/>
            </p:cNvGrpSpPr>
            <p:nvPr/>
          </p:nvGrpSpPr>
          <p:grpSpPr bwMode="auto">
            <a:xfrm>
              <a:off x="2362200" y="5715000"/>
              <a:ext cx="1371600" cy="1066800"/>
              <a:chOff x="2400" y="3504"/>
              <a:chExt cx="864" cy="672"/>
            </a:xfrm>
          </p:grpSpPr>
          <p:sp>
            <p:nvSpPr>
              <p:cNvPr id="53" name="Oval 29"/>
              <p:cNvSpPr>
                <a:spLocks noChangeArrowheads="1"/>
              </p:cNvSpPr>
              <p:nvPr/>
            </p:nvSpPr>
            <p:spPr bwMode="auto">
              <a:xfrm>
                <a:off x="2400" y="3600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Oval 31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2640" y="369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2592" y="3504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Oval 34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Oval 35"/>
              <p:cNvSpPr>
                <a:spLocks noChangeArrowheads="1"/>
              </p:cNvSpPr>
              <p:nvPr/>
            </p:nvSpPr>
            <p:spPr bwMode="auto">
              <a:xfrm>
                <a:off x="2928" y="3600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Oval 36"/>
              <p:cNvSpPr>
                <a:spLocks noChangeArrowheads="1"/>
              </p:cNvSpPr>
              <p:nvPr/>
            </p:nvSpPr>
            <p:spPr bwMode="auto">
              <a:xfrm>
                <a:off x="3024" y="3744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Oval 37"/>
              <p:cNvSpPr>
                <a:spLocks noChangeArrowheads="1"/>
              </p:cNvSpPr>
              <p:nvPr/>
            </p:nvSpPr>
            <p:spPr bwMode="auto">
              <a:xfrm>
                <a:off x="2880" y="3888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Oval 38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Oval 39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7" name="Oval 2"/>
            <p:cNvSpPr>
              <a:spLocks noChangeArrowheads="1"/>
            </p:cNvSpPr>
            <p:nvPr/>
          </p:nvSpPr>
          <p:spPr bwMode="auto">
            <a:xfrm rot="2533525">
              <a:off x="1757266" y="3963385"/>
              <a:ext cx="1990259" cy="10936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4" name="AutoShape 4"/>
            <p:cNvSpPr>
              <a:spLocks noChangeArrowheads="1"/>
            </p:cNvSpPr>
            <p:nvPr/>
          </p:nvSpPr>
          <p:spPr bwMode="auto">
            <a:xfrm>
              <a:off x="952500" y="1143000"/>
              <a:ext cx="1023938" cy="4205288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5" name="Oval 5"/>
            <p:cNvSpPr>
              <a:spLocks noChangeArrowheads="1"/>
            </p:cNvSpPr>
            <p:nvPr/>
          </p:nvSpPr>
          <p:spPr bwMode="auto">
            <a:xfrm rot="1914487">
              <a:off x="3175000" y="2484438"/>
              <a:ext cx="2387600" cy="147796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6" name="Oval 6"/>
            <p:cNvSpPr>
              <a:spLocks noChangeArrowheads="1"/>
            </p:cNvSpPr>
            <p:nvPr/>
          </p:nvSpPr>
          <p:spPr bwMode="auto">
            <a:xfrm>
              <a:off x="3781425" y="2747963"/>
              <a:ext cx="909638" cy="9096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7" name="Text Box 7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804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VMH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48" name="Text Box 8"/>
            <p:cNvSpPr txBox="1">
              <a:spLocks noChangeArrowheads="1"/>
            </p:cNvSpPr>
            <p:nvPr/>
          </p:nvSpPr>
          <p:spPr bwMode="auto">
            <a:xfrm>
              <a:off x="952500" y="4779963"/>
              <a:ext cx="9096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3V</a:t>
              </a:r>
              <a:endParaRPr lang="en-US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49" name="Text Box 9"/>
            <p:cNvSpPr txBox="1">
              <a:spLocks noChangeArrowheads="1"/>
            </p:cNvSpPr>
            <p:nvPr/>
          </p:nvSpPr>
          <p:spPr bwMode="auto">
            <a:xfrm>
              <a:off x="3795713" y="3019425"/>
              <a:ext cx="892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BDNF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50" name="Text Box 10"/>
            <p:cNvSpPr txBox="1">
              <a:spLocks noChangeArrowheads="1"/>
            </p:cNvSpPr>
            <p:nvPr/>
          </p:nvSpPr>
          <p:spPr bwMode="auto">
            <a:xfrm>
              <a:off x="2561791" y="6029325"/>
              <a:ext cx="1232771" cy="515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Leptin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52" name="Freeform 12"/>
            <p:cNvSpPr>
              <a:spLocks/>
            </p:cNvSpPr>
            <p:nvPr/>
          </p:nvSpPr>
          <p:spPr bwMode="auto">
            <a:xfrm>
              <a:off x="1976438" y="1257300"/>
              <a:ext cx="4319587" cy="4318000"/>
            </a:xfrm>
            <a:custGeom>
              <a:avLst/>
              <a:gdLst/>
              <a:ahLst/>
              <a:cxnLst>
                <a:cxn ang="0">
                  <a:pos x="0" y="1728"/>
                </a:cxn>
                <a:cxn ang="0">
                  <a:pos x="960" y="1728"/>
                </a:cxn>
                <a:cxn ang="0">
                  <a:pos x="1536" y="1152"/>
                </a:cxn>
                <a:cxn ang="0">
                  <a:pos x="1824" y="0"/>
                </a:cxn>
              </a:cxnLst>
              <a:rect l="0" t="0" r="r" b="b"/>
              <a:pathLst>
                <a:path w="1824" h="1824">
                  <a:moveTo>
                    <a:pt x="0" y="1728"/>
                  </a:moveTo>
                  <a:cubicBezTo>
                    <a:pt x="352" y="1776"/>
                    <a:pt x="704" y="1824"/>
                    <a:pt x="960" y="1728"/>
                  </a:cubicBezTo>
                  <a:cubicBezTo>
                    <a:pt x="1216" y="1632"/>
                    <a:pt x="1392" y="1440"/>
                    <a:pt x="1536" y="1152"/>
                  </a:cubicBezTo>
                  <a:cubicBezTo>
                    <a:pt x="1680" y="864"/>
                    <a:pt x="1752" y="432"/>
                    <a:pt x="1824" y="0"/>
                  </a:cubicBezTo>
                </a:path>
              </a:pathLst>
            </a:custGeom>
            <a:noFill/>
            <a:ln w="254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54" name="Text Box 14"/>
            <p:cNvSpPr txBox="1">
              <a:spLocks noChangeArrowheads="1"/>
            </p:cNvSpPr>
            <p:nvPr/>
          </p:nvSpPr>
          <p:spPr bwMode="auto">
            <a:xfrm>
              <a:off x="2057400" y="3733800"/>
              <a:ext cx="79533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ARC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 rot="16200000">
              <a:off x="3924300" y="3314701"/>
              <a:ext cx="304800" cy="228600"/>
            </a:xfrm>
            <a:prstGeom prst="chevron">
              <a:avLst>
                <a:gd name="adj" fmla="val 33333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 rot="10800000">
              <a:off x="3962400" y="3581400"/>
              <a:ext cx="228600" cy="304800"/>
            </a:xfrm>
            <a:prstGeom prst="flowChartOffpageConnector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3505200" y="3124200"/>
              <a:ext cx="457200" cy="685800"/>
            </a:xfrm>
            <a:custGeom>
              <a:avLst/>
              <a:gdLst/>
              <a:ahLst/>
              <a:cxnLst>
                <a:cxn ang="0">
                  <a:pos x="224" y="432"/>
                </a:cxn>
                <a:cxn ang="0">
                  <a:pos x="32" y="288"/>
                </a:cxn>
                <a:cxn ang="0">
                  <a:pos x="32" y="96"/>
                </a:cxn>
                <a:cxn ang="0">
                  <a:pos x="128" y="0"/>
                </a:cxn>
              </a:cxnLst>
              <a:rect l="0" t="0" r="r" b="b"/>
              <a:pathLst>
                <a:path w="224" h="432">
                  <a:moveTo>
                    <a:pt x="224" y="432"/>
                  </a:moveTo>
                  <a:cubicBezTo>
                    <a:pt x="144" y="388"/>
                    <a:pt x="64" y="344"/>
                    <a:pt x="32" y="288"/>
                  </a:cubicBezTo>
                  <a:cubicBezTo>
                    <a:pt x="0" y="232"/>
                    <a:pt x="16" y="144"/>
                    <a:pt x="32" y="96"/>
                  </a:cubicBezTo>
                  <a:cubicBezTo>
                    <a:pt x="48" y="48"/>
                    <a:pt x="112" y="16"/>
                    <a:pt x="128" y="0"/>
                  </a:cubicBezTo>
                </a:path>
              </a:pathLst>
            </a:custGeom>
            <a:noFill/>
            <a:ln w="57150" cmpd="sng">
              <a:solidFill>
                <a:srgbClr val="FF99FF"/>
              </a:solidFill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11298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3348039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3624263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288" y="3581400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0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263" y="3443288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val 3"/>
            <p:cNvSpPr>
              <a:spLocks noChangeArrowheads="1"/>
            </p:cNvSpPr>
            <p:nvPr/>
          </p:nvSpPr>
          <p:spPr bwMode="auto">
            <a:xfrm>
              <a:off x="2514600" y="4191000"/>
              <a:ext cx="909638" cy="9096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482850" y="4343400"/>
              <a:ext cx="946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POMC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200400" y="3505200"/>
              <a:ext cx="609600" cy="76200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scene3d>
              <a:camera prst="obliqueBottomRigh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4710112" y="2952750"/>
              <a:ext cx="1614488" cy="19050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6297613" y="1338263"/>
              <a:ext cx="2532062" cy="2243137"/>
              <a:chOff x="6298319" y="1261595"/>
              <a:chExt cx="2531685" cy="2243605"/>
            </a:xfrm>
          </p:grpSpPr>
          <p:sp>
            <p:nvSpPr>
              <p:cNvPr id="11321" name="Freeform 14"/>
              <p:cNvSpPr>
                <a:spLocks/>
              </p:cNvSpPr>
              <p:nvPr/>
            </p:nvSpPr>
            <p:spPr bwMode="auto">
              <a:xfrm rot="-2862895">
                <a:off x="7587654" y="1338277"/>
                <a:ext cx="702469" cy="549105"/>
              </a:xfrm>
              <a:custGeom>
                <a:avLst/>
                <a:gdLst>
                  <a:gd name="T0" fmla="*/ 2147483647 w 1078"/>
                  <a:gd name="T1" fmla="*/ 2147483647 h 781"/>
                  <a:gd name="T2" fmla="*/ 2147483647 w 1078"/>
                  <a:gd name="T3" fmla="*/ 2147483647 h 781"/>
                  <a:gd name="T4" fmla="*/ 2147483647 w 1078"/>
                  <a:gd name="T5" fmla="*/ 2147483647 h 781"/>
                  <a:gd name="T6" fmla="*/ 2147483647 w 1078"/>
                  <a:gd name="T7" fmla="*/ 2147483647 h 781"/>
                  <a:gd name="T8" fmla="*/ 2147483647 w 1078"/>
                  <a:gd name="T9" fmla="*/ 2147483647 h 781"/>
                  <a:gd name="T10" fmla="*/ 2147483647 w 1078"/>
                  <a:gd name="T11" fmla="*/ 2147483647 h 781"/>
                  <a:gd name="T12" fmla="*/ 2147483647 w 1078"/>
                  <a:gd name="T13" fmla="*/ 2147483647 h 781"/>
                  <a:gd name="T14" fmla="*/ 2147483647 w 1078"/>
                  <a:gd name="T15" fmla="*/ 2147483647 h 781"/>
                  <a:gd name="T16" fmla="*/ 2147483647 w 1078"/>
                  <a:gd name="T17" fmla="*/ 2147483647 h 781"/>
                  <a:gd name="T18" fmla="*/ 2147483647 w 1078"/>
                  <a:gd name="T19" fmla="*/ 2147483647 h 781"/>
                  <a:gd name="T20" fmla="*/ 2147483647 w 1078"/>
                  <a:gd name="T21" fmla="*/ 2147483647 h 781"/>
                  <a:gd name="T22" fmla="*/ 2147483647 w 1078"/>
                  <a:gd name="T23" fmla="*/ 2147483647 h 781"/>
                  <a:gd name="T24" fmla="*/ 2147483647 w 1078"/>
                  <a:gd name="T25" fmla="*/ 2147483647 h 781"/>
                  <a:gd name="T26" fmla="*/ 2147483647 w 1078"/>
                  <a:gd name="T27" fmla="*/ 2147483647 h 781"/>
                  <a:gd name="T28" fmla="*/ 2147483647 w 1078"/>
                  <a:gd name="T29" fmla="*/ 2147483647 h 781"/>
                  <a:gd name="T30" fmla="*/ 2147483647 w 1078"/>
                  <a:gd name="T31" fmla="*/ 2147483647 h 781"/>
                  <a:gd name="T32" fmla="*/ 2147483647 w 1078"/>
                  <a:gd name="T33" fmla="*/ 2147483647 h 781"/>
                  <a:gd name="T34" fmla="*/ 2147483647 w 1078"/>
                  <a:gd name="T35" fmla="*/ 2147483647 h 781"/>
                  <a:gd name="T36" fmla="*/ 2147483647 w 1078"/>
                  <a:gd name="T37" fmla="*/ 2147483647 h 781"/>
                  <a:gd name="T38" fmla="*/ 2147483647 w 1078"/>
                  <a:gd name="T39" fmla="*/ 2147483647 h 781"/>
                  <a:gd name="T40" fmla="*/ 0 w 1078"/>
                  <a:gd name="T41" fmla="*/ 2147483647 h 781"/>
                  <a:gd name="T42" fmla="*/ 2147483647 w 1078"/>
                  <a:gd name="T43" fmla="*/ 2147483647 h 781"/>
                  <a:gd name="T44" fmla="*/ 2147483647 w 1078"/>
                  <a:gd name="T45" fmla="*/ 2147483647 h 781"/>
                  <a:gd name="T46" fmla="*/ 2147483647 w 1078"/>
                  <a:gd name="T47" fmla="*/ 2147483647 h 781"/>
                  <a:gd name="T48" fmla="*/ 2147483647 w 1078"/>
                  <a:gd name="T49" fmla="*/ 2147483647 h 781"/>
                  <a:gd name="T50" fmla="*/ 2147483647 w 1078"/>
                  <a:gd name="T51" fmla="*/ 2147483647 h 781"/>
                  <a:gd name="T52" fmla="*/ 2147483647 w 1078"/>
                  <a:gd name="T53" fmla="*/ 2147483647 h 781"/>
                  <a:gd name="T54" fmla="*/ 2147483647 w 1078"/>
                  <a:gd name="T55" fmla="*/ 2147483647 h 781"/>
                  <a:gd name="T56" fmla="*/ 2147483647 w 1078"/>
                  <a:gd name="T57" fmla="*/ 2147483647 h 781"/>
                  <a:gd name="T58" fmla="*/ 2147483647 w 1078"/>
                  <a:gd name="T59" fmla="*/ 2147483647 h 781"/>
                  <a:gd name="T60" fmla="*/ 2147483647 w 1078"/>
                  <a:gd name="T61" fmla="*/ 2147483647 h 781"/>
                  <a:gd name="T62" fmla="*/ 2147483647 w 1078"/>
                  <a:gd name="T63" fmla="*/ 2147483647 h 781"/>
                  <a:gd name="T64" fmla="*/ 2147483647 w 1078"/>
                  <a:gd name="T65" fmla="*/ 2147483647 h 781"/>
                  <a:gd name="T66" fmla="*/ 2147483647 w 1078"/>
                  <a:gd name="T67" fmla="*/ 2147483647 h 781"/>
                  <a:gd name="T68" fmla="*/ 2147483647 w 1078"/>
                  <a:gd name="T69" fmla="*/ 2147483647 h 781"/>
                  <a:gd name="T70" fmla="*/ 2147483647 w 1078"/>
                  <a:gd name="T71" fmla="*/ 2147483647 h 781"/>
                  <a:gd name="T72" fmla="*/ 2147483647 w 1078"/>
                  <a:gd name="T73" fmla="*/ 2147483647 h 781"/>
                  <a:gd name="T74" fmla="*/ 2147483647 w 1078"/>
                  <a:gd name="T75" fmla="*/ 2147483647 h 781"/>
                  <a:gd name="T76" fmla="*/ 2147483647 w 1078"/>
                  <a:gd name="T77" fmla="*/ 2147483647 h 781"/>
                  <a:gd name="T78" fmla="*/ 2147483647 w 1078"/>
                  <a:gd name="T79" fmla="*/ 2147483647 h 781"/>
                  <a:gd name="T80" fmla="*/ 2147483647 w 1078"/>
                  <a:gd name="T81" fmla="*/ 2147483647 h 781"/>
                  <a:gd name="T82" fmla="*/ 2147483647 w 1078"/>
                  <a:gd name="T83" fmla="*/ 2147483647 h 7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78"/>
                  <a:gd name="T127" fmla="*/ 0 h 781"/>
                  <a:gd name="T128" fmla="*/ 1078 w 1078"/>
                  <a:gd name="T129" fmla="*/ 781 h 7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78" h="781">
                    <a:moveTo>
                      <a:pt x="1078" y="717"/>
                    </a:moveTo>
                    <a:lnTo>
                      <a:pt x="806" y="622"/>
                    </a:lnTo>
                    <a:lnTo>
                      <a:pt x="806" y="620"/>
                    </a:lnTo>
                    <a:lnTo>
                      <a:pt x="802" y="616"/>
                    </a:lnTo>
                    <a:lnTo>
                      <a:pt x="800" y="608"/>
                    </a:lnTo>
                    <a:lnTo>
                      <a:pt x="799" y="601"/>
                    </a:lnTo>
                    <a:lnTo>
                      <a:pt x="795" y="595"/>
                    </a:lnTo>
                    <a:lnTo>
                      <a:pt x="791" y="589"/>
                    </a:lnTo>
                    <a:lnTo>
                      <a:pt x="787" y="584"/>
                    </a:lnTo>
                    <a:lnTo>
                      <a:pt x="785" y="578"/>
                    </a:lnTo>
                    <a:lnTo>
                      <a:pt x="781" y="570"/>
                    </a:lnTo>
                    <a:lnTo>
                      <a:pt x="778" y="565"/>
                    </a:lnTo>
                    <a:lnTo>
                      <a:pt x="774" y="557"/>
                    </a:lnTo>
                    <a:lnTo>
                      <a:pt x="770" y="550"/>
                    </a:lnTo>
                    <a:lnTo>
                      <a:pt x="766" y="540"/>
                    </a:lnTo>
                    <a:lnTo>
                      <a:pt x="761" y="532"/>
                    </a:lnTo>
                    <a:lnTo>
                      <a:pt x="753" y="523"/>
                    </a:lnTo>
                    <a:lnTo>
                      <a:pt x="747" y="513"/>
                    </a:lnTo>
                    <a:lnTo>
                      <a:pt x="742" y="502"/>
                    </a:lnTo>
                    <a:lnTo>
                      <a:pt x="736" y="493"/>
                    </a:lnTo>
                    <a:lnTo>
                      <a:pt x="728" y="483"/>
                    </a:lnTo>
                    <a:lnTo>
                      <a:pt x="721" y="474"/>
                    </a:lnTo>
                    <a:lnTo>
                      <a:pt x="713" y="460"/>
                    </a:lnTo>
                    <a:lnTo>
                      <a:pt x="704" y="451"/>
                    </a:lnTo>
                    <a:lnTo>
                      <a:pt x="696" y="437"/>
                    </a:lnTo>
                    <a:lnTo>
                      <a:pt x="688" y="428"/>
                    </a:lnTo>
                    <a:lnTo>
                      <a:pt x="677" y="415"/>
                    </a:lnTo>
                    <a:lnTo>
                      <a:pt x="667" y="403"/>
                    </a:lnTo>
                    <a:lnTo>
                      <a:pt x="658" y="390"/>
                    </a:lnTo>
                    <a:lnTo>
                      <a:pt x="648" y="380"/>
                    </a:lnTo>
                    <a:lnTo>
                      <a:pt x="635" y="367"/>
                    </a:lnTo>
                    <a:lnTo>
                      <a:pt x="624" y="354"/>
                    </a:lnTo>
                    <a:lnTo>
                      <a:pt x="610" y="340"/>
                    </a:lnTo>
                    <a:lnTo>
                      <a:pt x="599" y="327"/>
                    </a:lnTo>
                    <a:lnTo>
                      <a:pt x="586" y="314"/>
                    </a:lnTo>
                    <a:lnTo>
                      <a:pt x="572" y="302"/>
                    </a:lnTo>
                    <a:lnTo>
                      <a:pt x="557" y="289"/>
                    </a:lnTo>
                    <a:lnTo>
                      <a:pt x="544" y="278"/>
                    </a:lnTo>
                    <a:lnTo>
                      <a:pt x="527" y="264"/>
                    </a:lnTo>
                    <a:lnTo>
                      <a:pt x="512" y="251"/>
                    </a:lnTo>
                    <a:lnTo>
                      <a:pt x="494" y="238"/>
                    </a:lnTo>
                    <a:lnTo>
                      <a:pt x="479" y="225"/>
                    </a:lnTo>
                    <a:lnTo>
                      <a:pt x="460" y="211"/>
                    </a:lnTo>
                    <a:lnTo>
                      <a:pt x="443" y="200"/>
                    </a:lnTo>
                    <a:lnTo>
                      <a:pt x="424" y="187"/>
                    </a:lnTo>
                    <a:lnTo>
                      <a:pt x="407" y="173"/>
                    </a:lnTo>
                    <a:lnTo>
                      <a:pt x="388" y="162"/>
                    </a:lnTo>
                    <a:lnTo>
                      <a:pt x="367" y="149"/>
                    </a:lnTo>
                    <a:lnTo>
                      <a:pt x="348" y="137"/>
                    </a:lnTo>
                    <a:lnTo>
                      <a:pt x="327" y="124"/>
                    </a:lnTo>
                    <a:lnTo>
                      <a:pt x="304" y="111"/>
                    </a:lnTo>
                    <a:lnTo>
                      <a:pt x="282" y="101"/>
                    </a:lnTo>
                    <a:lnTo>
                      <a:pt x="259" y="88"/>
                    </a:lnTo>
                    <a:lnTo>
                      <a:pt x="236" y="78"/>
                    </a:lnTo>
                    <a:lnTo>
                      <a:pt x="211" y="67"/>
                    </a:lnTo>
                    <a:lnTo>
                      <a:pt x="187" y="55"/>
                    </a:lnTo>
                    <a:lnTo>
                      <a:pt x="160" y="46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2" y="15"/>
                    </a:lnTo>
                    <a:lnTo>
                      <a:pt x="53" y="8"/>
                    </a:lnTo>
                    <a:lnTo>
                      <a:pt x="27" y="0"/>
                    </a:lnTo>
                    <a:lnTo>
                      <a:pt x="0" y="71"/>
                    </a:lnTo>
                    <a:lnTo>
                      <a:pt x="4" y="71"/>
                    </a:lnTo>
                    <a:lnTo>
                      <a:pt x="8" y="71"/>
                    </a:lnTo>
                    <a:lnTo>
                      <a:pt x="12" y="72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6" y="78"/>
                    </a:lnTo>
                    <a:lnTo>
                      <a:pt x="44" y="80"/>
                    </a:lnTo>
                    <a:lnTo>
                      <a:pt x="53" y="84"/>
                    </a:lnTo>
                    <a:lnTo>
                      <a:pt x="61" y="86"/>
                    </a:lnTo>
                    <a:lnTo>
                      <a:pt x="71" y="90"/>
                    </a:lnTo>
                    <a:lnTo>
                      <a:pt x="80" y="93"/>
                    </a:lnTo>
                    <a:lnTo>
                      <a:pt x="91" y="97"/>
                    </a:lnTo>
                    <a:lnTo>
                      <a:pt x="103" y="101"/>
                    </a:lnTo>
                    <a:lnTo>
                      <a:pt x="114" y="103"/>
                    </a:lnTo>
                    <a:lnTo>
                      <a:pt x="124" y="109"/>
                    </a:lnTo>
                    <a:lnTo>
                      <a:pt x="137" y="114"/>
                    </a:lnTo>
                    <a:lnTo>
                      <a:pt x="150" y="118"/>
                    </a:lnTo>
                    <a:lnTo>
                      <a:pt x="162" y="124"/>
                    </a:lnTo>
                    <a:lnTo>
                      <a:pt x="177" y="130"/>
                    </a:lnTo>
                    <a:lnTo>
                      <a:pt x="190" y="135"/>
                    </a:lnTo>
                    <a:lnTo>
                      <a:pt x="204" y="141"/>
                    </a:lnTo>
                    <a:lnTo>
                      <a:pt x="217" y="147"/>
                    </a:lnTo>
                    <a:lnTo>
                      <a:pt x="232" y="154"/>
                    </a:lnTo>
                    <a:lnTo>
                      <a:pt x="247" y="162"/>
                    </a:lnTo>
                    <a:lnTo>
                      <a:pt x="263" y="168"/>
                    </a:lnTo>
                    <a:lnTo>
                      <a:pt x="278" y="177"/>
                    </a:lnTo>
                    <a:lnTo>
                      <a:pt x="293" y="185"/>
                    </a:lnTo>
                    <a:lnTo>
                      <a:pt x="308" y="194"/>
                    </a:lnTo>
                    <a:lnTo>
                      <a:pt x="323" y="202"/>
                    </a:lnTo>
                    <a:lnTo>
                      <a:pt x="339" y="209"/>
                    </a:lnTo>
                    <a:lnTo>
                      <a:pt x="354" y="219"/>
                    </a:lnTo>
                    <a:lnTo>
                      <a:pt x="369" y="230"/>
                    </a:lnTo>
                    <a:lnTo>
                      <a:pt x="384" y="240"/>
                    </a:lnTo>
                    <a:lnTo>
                      <a:pt x="401" y="249"/>
                    </a:lnTo>
                    <a:lnTo>
                      <a:pt x="417" y="261"/>
                    </a:lnTo>
                    <a:lnTo>
                      <a:pt x="432" y="274"/>
                    </a:lnTo>
                    <a:lnTo>
                      <a:pt x="447" y="285"/>
                    </a:lnTo>
                    <a:lnTo>
                      <a:pt x="462" y="297"/>
                    </a:lnTo>
                    <a:lnTo>
                      <a:pt x="477" y="310"/>
                    </a:lnTo>
                    <a:lnTo>
                      <a:pt x="493" y="323"/>
                    </a:lnTo>
                    <a:lnTo>
                      <a:pt x="508" y="337"/>
                    </a:lnTo>
                    <a:lnTo>
                      <a:pt x="523" y="350"/>
                    </a:lnTo>
                    <a:lnTo>
                      <a:pt x="538" y="363"/>
                    </a:lnTo>
                    <a:lnTo>
                      <a:pt x="553" y="380"/>
                    </a:lnTo>
                    <a:lnTo>
                      <a:pt x="567" y="394"/>
                    </a:lnTo>
                    <a:lnTo>
                      <a:pt x="580" y="411"/>
                    </a:lnTo>
                    <a:lnTo>
                      <a:pt x="593" y="426"/>
                    </a:lnTo>
                    <a:lnTo>
                      <a:pt x="608" y="443"/>
                    </a:lnTo>
                    <a:lnTo>
                      <a:pt x="620" y="458"/>
                    </a:lnTo>
                    <a:lnTo>
                      <a:pt x="633" y="477"/>
                    </a:lnTo>
                    <a:lnTo>
                      <a:pt x="645" y="494"/>
                    </a:lnTo>
                    <a:lnTo>
                      <a:pt x="658" y="513"/>
                    </a:lnTo>
                    <a:lnTo>
                      <a:pt x="667" y="532"/>
                    </a:lnTo>
                    <a:lnTo>
                      <a:pt x="679" y="551"/>
                    </a:lnTo>
                    <a:lnTo>
                      <a:pt x="688" y="570"/>
                    </a:lnTo>
                    <a:lnTo>
                      <a:pt x="700" y="591"/>
                    </a:lnTo>
                    <a:lnTo>
                      <a:pt x="707" y="610"/>
                    </a:lnTo>
                    <a:lnTo>
                      <a:pt x="719" y="633"/>
                    </a:lnTo>
                    <a:lnTo>
                      <a:pt x="726" y="656"/>
                    </a:lnTo>
                    <a:lnTo>
                      <a:pt x="736" y="679"/>
                    </a:lnTo>
                    <a:lnTo>
                      <a:pt x="1040" y="781"/>
                    </a:lnTo>
                    <a:lnTo>
                      <a:pt x="1078" y="717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6298319" y="1489909"/>
                <a:ext cx="2531685" cy="2015291"/>
                <a:chOff x="6298319" y="1489909"/>
                <a:chExt cx="2531685" cy="2015291"/>
              </a:xfrm>
            </p:grpSpPr>
            <p:sp>
              <p:nvSpPr>
                <p:cNvPr id="11323" name="Freeform 4"/>
                <p:cNvSpPr>
                  <a:spLocks/>
                </p:cNvSpPr>
                <p:nvPr/>
              </p:nvSpPr>
              <p:spPr bwMode="auto">
                <a:xfrm>
                  <a:off x="7418115" y="1736180"/>
                  <a:ext cx="263760" cy="1638050"/>
                </a:xfrm>
                <a:custGeom>
                  <a:avLst/>
                  <a:gdLst>
                    <a:gd name="T0" fmla="*/ 0 w 376"/>
                    <a:gd name="T1" fmla="*/ 2147483647 h 2513"/>
                    <a:gd name="T2" fmla="*/ 2147483647 w 376"/>
                    <a:gd name="T3" fmla="*/ 0 h 2513"/>
                    <a:gd name="T4" fmla="*/ 2147483647 w 376"/>
                    <a:gd name="T5" fmla="*/ 0 h 2513"/>
                    <a:gd name="T6" fmla="*/ 2147483647 w 376"/>
                    <a:gd name="T7" fmla="*/ 2147483647 h 2513"/>
                    <a:gd name="T8" fmla="*/ 0 w 376"/>
                    <a:gd name="T9" fmla="*/ 2147483647 h 2513"/>
                    <a:gd name="T10" fmla="*/ 0 w 376"/>
                    <a:gd name="T11" fmla="*/ 2147483647 h 25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6"/>
                    <a:gd name="T19" fmla="*/ 0 h 2513"/>
                    <a:gd name="T20" fmla="*/ 376 w 376"/>
                    <a:gd name="T21" fmla="*/ 2513 h 25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6" h="2513">
                      <a:moveTo>
                        <a:pt x="0" y="2503"/>
                      </a:moveTo>
                      <a:lnTo>
                        <a:pt x="135" y="0"/>
                      </a:lnTo>
                      <a:lnTo>
                        <a:pt x="211" y="0"/>
                      </a:lnTo>
                      <a:lnTo>
                        <a:pt x="376" y="2513"/>
                      </a:lnTo>
                      <a:lnTo>
                        <a:pt x="0" y="25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4" name="Freeform 5"/>
                <p:cNvSpPr>
                  <a:spLocks/>
                </p:cNvSpPr>
                <p:nvPr/>
              </p:nvSpPr>
              <p:spPr bwMode="auto">
                <a:xfrm>
                  <a:off x="7136142" y="3224462"/>
                  <a:ext cx="819610" cy="255671"/>
                </a:xfrm>
                <a:custGeom>
                  <a:avLst/>
                  <a:gdLst>
                    <a:gd name="T0" fmla="*/ 2147483647 w 1169"/>
                    <a:gd name="T1" fmla="*/ 0 h 393"/>
                    <a:gd name="T2" fmla="*/ 2147483647 w 1169"/>
                    <a:gd name="T3" fmla="*/ 2147483647 h 393"/>
                    <a:gd name="T4" fmla="*/ 2147483647 w 1169"/>
                    <a:gd name="T5" fmla="*/ 2147483647 h 393"/>
                    <a:gd name="T6" fmla="*/ 2147483647 w 1169"/>
                    <a:gd name="T7" fmla="*/ 2147483647 h 393"/>
                    <a:gd name="T8" fmla="*/ 2147483647 w 1169"/>
                    <a:gd name="T9" fmla="*/ 2147483647 h 393"/>
                    <a:gd name="T10" fmla="*/ 2147483647 w 1169"/>
                    <a:gd name="T11" fmla="*/ 2147483647 h 393"/>
                    <a:gd name="T12" fmla="*/ 2147483647 w 1169"/>
                    <a:gd name="T13" fmla="*/ 2147483647 h 393"/>
                    <a:gd name="T14" fmla="*/ 2147483647 w 1169"/>
                    <a:gd name="T15" fmla="*/ 2147483647 h 393"/>
                    <a:gd name="T16" fmla="*/ 2147483647 w 1169"/>
                    <a:gd name="T17" fmla="*/ 2147483647 h 393"/>
                    <a:gd name="T18" fmla="*/ 2147483647 w 1169"/>
                    <a:gd name="T19" fmla="*/ 2147483647 h 393"/>
                    <a:gd name="T20" fmla="*/ 2147483647 w 1169"/>
                    <a:gd name="T21" fmla="*/ 2147483647 h 393"/>
                    <a:gd name="T22" fmla="*/ 2147483647 w 1169"/>
                    <a:gd name="T23" fmla="*/ 2147483647 h 393"/>
                    <a:gd name="T24" fmla="*/ 2147483647 w 1169"/>
                    <a:gd name="T25" fmla="*/ 2147483647 h 393"/>
                    <a:gd name="T26" fmla="*/ 2147483647 w 1169"/>
                    <a:gd name="T27" fmla="*/ 2147483647 h 393"/>
                    <a:gd name="T28" fmla="*/ 2147483647 w 1169"/>
                    <a:gd name="T29" fmla="*/ 2147483647 h 393"/>
                    <a:gd name="T30" fmla="*/ 0 w 1169"/>
                    <a:gd name="T31" fmla="*/ 2147483647 h 393"/>
                    <a:gd name="T32" fmla="*/ 2147483647 w 1169"/>
                    <a:gd name="T33" fmla="*/ 2147483647 h 393"/>
                    <a:gd name="T34" fmla="*/ 2147483647 w 1169"/>
                    <a:gd name="T35" fmla="*/ 2147483647 h 393"/>
                    <a:gd name="T36" fmla="*/ 2147483647 w 1169"/>
                    <a:gd name="T37" fmla="*/ 2147483647 h 393"/>
                    <a:gd name="T38" fmla="*/ 2147483647 w 1169"/>
                    <a:gd name="T39" fmla="*/ 2147483647 h 393"/>
                    <a:gd name="T40" fmla="*/ 2147483647 w 1169"/>
                    <a:gd name="T41" fmla="*/ 2147483647 h 393"/>
                    <a:gd name="T42" fmla="*/ 2147483647 w 1169"/>
                    <a:gd name="T43" fmla="*/ 2147483647 h 393"/>
                    <a:gd name="T44" fmla="*/ 2147483647 w 1169"/>
                    <a:gd name="T45" fmla="*/ 2147483647 h 393"/>
                    <a:gd name="T46" fmla="*/ 2147483647 w 1169"/>
                    <a:gd name="T47" fmla="*/ 2147483647 h 393"/>
                    <a:gd name="T48" fmla="*/ 2147483647 w 1169"/>
                    <a:gd name="T49" fmla="*/ 2147483647 h 393"/>
                    <a:gd name="T50" fmla="*/ 2147483647 w 1169"/>
                    <a:gd name="T51" fmla="*/ 2147483647 h 393"/>
                    <a:gd name="T52" fmla="*/ 2147483647 w 1169"/>
                    <a:gd name="T53" fmla="*/ 2147483647 h 393"/>
                    <a:gd name="T54" fmla="*/ 2147483647 w 1169"/>
                    <a:gd name="T55" fmla="*/ 2147483647 h 393"/>
                    <a:gd name="T56" fmla="*/ 2147483647 w 1169"/>
                    <a:gd name="T57" fmla="*/ 2147483647 h 393"/>
                    <a:gd name="T58" fmla="*/ 2147483647 w 1169"/>
                    <a:gd name="T59" fmla="*/ 2147483647 h 393"/>
                    <a:gd name="T60" fmla="*/ 2147483647 w 1169"/>
                    <a:gd name="T61" fmla="*/ 2147483647 h 393"/>
                    <a:gd name="T62" fmla="*/ 2147483647 w 1169"/>
                    <a:gd name="T63" fmla="*/ 2147483647 h 393"/>
                    <a:gd name="T64" fmla="*/ 2147483647 w 1169"/>
                    <a:gd name="T65" fmla="*/ 2147483647 h 393"/>
                    <a:gd name="T66" fmla="*/ 2147483647 w 1169"/>
                    <a:gd name="T67" fmla="*/ 2147483647 h 393"/>
                    <a:gd name="T68" fmla="*/ 2147483647 w 1169"/>
                    <a:gd name="T69" fmla="*/ 2147483647 h 393"/>
                    <a:gd name="T70" fmla="*/ 2147483647 w 1169"/>
                    <a:gd name="T71" fmla="*/ 2147483647 h 393"/>
                    <a:gd name="T72" fmla="*/ 2147483647 w 1169"/>
                    <a:gd name="T73" fmla="*/ 2147483647 h 393"/>
                    <a:gd name="T74" fmla="*/ 2147483647 w 1169"/>
                    <a:gd name="T75" fmla="*/ 2147483647 h 393"/>
                    <a:gd name="T76" fmla="*/ 2147483647 w 1169"/>
                    <a:gd name="T77" fmla="*/ 2147483647 h 393"/>
                    <a:gd name="T78" fmla="*/ 2147483647 w 1169"/>
                    <a:gd name="T79" fmla="*/ 2147483647 h 393"/>
                    <a:gd name="T80" fmla="*/ 2147483647 w 1169"/>
                    <a:gd name="T81" fmla="*/ 2147483647 h 393"/>
                    <a:gd name="T82" fmla="*/ 2147483647 w 1169"/>
                    <a:gd name="T83" fmla="*/ 2147483647 h 393"/>
                    <a:gd name="T84" fmla="*/ 2147483647 w 1169"/>
                    <a:gd name="T85" fmla="*/ 2147483647 h 393"/>
                    <a:gd name="T86" fmla="*/ 2147483647 w 1169"/>
                    <a:gd name="T87" fmla="*/ 2147483647 h 393"/>
                    <a:gd name="T88" fmla="*/ 2147483647 w 1169"/>
                    <a:gd name="T89" fmla="*/ 2147483647 h 393"/>
                    <a:gd name="T90" fmla="*/ 2147483647 w 1169"/>
                    <a:gd name="T91" fmla="*/ 2147483647 h 393"/>
                    <a:gd name="T92" fmla="*/ 2147483647 w 1169"/>
                    <a:gd name="T93" fmla="*/ 2147483647 h 393"/>
                    <a:gd name="T94" fmla="*/ 2147483647 w 1169"/>
                    <a:gd name="T95" fmla="*/ 0 h 39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69"/>
                    <a:gd name="T145" fmla="*/ 0 h 393"/>
                    <a:gd name="T146" fmla="*/ 1169 w 1169"/>
                    <a:gd name="T147" fmla="*/ 393 h 39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69" h="393">
                      <a:moveTo>
                        <a:pt x="583" y="0"/>
                      </a:moveTo>
                      <a:lnTo>
                        <a:pt x="568" y="0"/>
                      </a:lnTo>
                      <a:lnTo>
                        <a:pt x="555" y="0"/>
                      </a:lnTo>
                      <a:lnTo>
                        <a:pt x="539" y="0"/>
                      </a:lnTo>
                      <a:lnTo>
                        <a:pt x="524" y="2"/>
                      </a:lnTo>
                      <a:lnTo>
                        <a:pt x="511" y="2"/>
                      </a:lnTo>
                      <a:lnTo>
                        <a:pt x="498" y="4"/>
                      </a:lnTo>
                      <a:lnTo>
                        <a:pt x="482" y="6"/>
                      </a:lnTo>
                      <a:lnTo>
                        <a:pt x="469" y="8"/>
                      </a:lnTo>
                      <a:lnTo>
                        <a:pt x="456" y="10"/>
                      </a:lnTo>
                      <a:lnTo>
                        <a:pt x="442" y="11"/>
                      </a:lnTo>
                      <a:lnTo>
                        <a:pt x="427" y="15"/>
                      </a:lnTo>
                      <a:lnTo>
                        <a:pt x="414" y="19"/>
                      </a:lnTo>
                      <a:lnTo>
                        <a:pt x="403" y="21"/>
                      </a:lnTo>
                      <a:lnTo>
                        <a:pt x="389" y="23"/>
                      </a:lnTo>
                      <a:lnTo>
                        <a:pt x="376" y="27"/>
                      </a:lnTo>
                      <a:lnTo>
                        <a:pt x="365" y="30"/>
                      </a:lnTo>
                      <a:lnTo>
                        <a:pt x="351" y="34"/>
                      </a:lnTo>
                      <a:lnTo>
                        <a:pt x="338" y="38"/>
                      </a:lnTo>
                      <a:lnTo>
                        <a:pt x="325" y="42"/>
                      </a:lnTo>
                      <a:lnTo>
                        <a:pt x="313" y="46"/>
                      </a:lnTo>
                      <a:lnTo>
                        <a:pt x="300" y="51"/>
                      </a:lnTo>
                      <a:lnTo>
                        <a:pt x="290" y="55"/>
                      </a:lnTo>
                      <a:lnTo>
                        <a:pt x="277" y="61"/>
                      </a:lnTo>
                      <a:lnTo>
                        <a:pt x="268" y="67"/>
                      </a:lnTo>
                      <a:lnTo>
                        <a:pt x="254" y="70"/>
                      </a:lnTo>
                      <a:lnTo>
                        <a:pt x="245" y="76"/>
                      </a:lnTo>
                      <a:lnTo>
                        <a:pt x="231" y="82"/>
                      </a:lnTo>
                      <a:lnTo>
                        <a:pt x="222" y="89"/>
                      </a:lnTo>
                      <a:lnTo>
                        <a:pt x="212" y="93"/>
                      </a:lnTo>
                      <a:lnTo>
                        <a:pt x="201" y="101"/>
                      </a:lnTo>
                      <a:lnTo>
                        <a:pt x="192" y="106"/>
                      </a:lnTo>
                      <a:lnTo>
                        <a:pt x="182" y="114"/>
                      </a:lnTo>
                      <a:lnTo>
                        <a:pt x="173" y="122"/>
                      </a:lnTo>
                      <a:lnTo>
                        <a:pt x="161" y="127"/>
                      </a:lnTo>
                      <a:lnTo>
                        <a:pt x="152" y="133"/>
                      </a:lnTo>
                      <a:lnTo>
                        <a:pt x="144" y="141"/>
                      </a:lnTo>
                      <a:lnTo>
                        <a:pt x="135" y="148"/>
                      </a:lnTo>
                      <a:lnTo>
                        <a:pt x="127" y="156"/>
                      </a:lnTo>
                      <a:lnTo>
                        <a:pt x="117" y="164"/>
                      </a:lnTo>
                      <a:lnTo>
                        <a:pt x="110" y="171"/>
                      </a:lnTo>
                      <a:lnTo>
                        <a:pt x="102" y="179"/>
                      </a:lnTo>
                      <a:lnTo>
                        <a:pt x="95" y="186"/>
                      </a:lnTo>
                      <a:lnTo>
                        <a:pt x="87" y="194"/>
                      </a:lnTo>
                      <a:lnTo>
                        <a:pt x="79" y="203"/>
                      </a:lnTo>
                      <a:lnTo>
                        <a:pt x="72" y="211"/>
                      </a:lnTo>
                      <a:lnTo>
                        <a:pt x="66" y="221"/>
                      </a:lnTo>
                      <a:lnTo>
                        <a:pt x="60" y="230"/>
                      </a:lnTo>
                      <a:lnTo>
                        <a:pt x="55" y="240"/>
                      </a:lnTo>
                      <a:lnTo>
                        <a:pt x="49" y="247"/>
                      </a:lnTo>
                      <a:lnTo>
                        <a:pt x="41" y="255"/>
                      </a:lnTo>
                      <a:lnTo>
                        <a:pt x="38" y="264"/>
                      </a:lnTo>
                      <a:lnTo>
                        <a:pt x="32" y="274"/>
                      </a:lnTo>
                      <a:lnTo>
                        <a:pt x="28" y="283"/>
                      </a:lnTo>
                      <a:lnTo>
                        <a:pt x="24" y="293"/>
                      </a:lnTo>
                      <a:lnTo>
                        <a:pt x="21" y="302"/>
                      </a:lnTo>
                      <a:lnTo>
                        <a:pt x="17" y="312"/>
                      </a:lnTo>
                      <a:lnTo>
                        <a:pt x="13" y="321"/>
                      </a:lnTo>
                      <a:lnTo>
                        <a:pt x="9" y="333"/>
                      </a:lnTo>
                      <a:lnTo>
                        <a:pt x="7" y="342"/>
                      </a:lnTo>
                      <a:lnTo>
                        <a:pt x="3" y="352"/>
                      </a:lnTo>
                      <a:lnTo>
                        <a:pt x="2" y="361"/>
                      </a:lnTo>
                      <a:lnTo>
                        <a:pt x="2" y="373"/>
                      </a:lnTo>
                      <a:lnTo>
                        <a:pt x="0" y="382"/>
                      </a:lnTo>
                      <a:lnTo>
                        <a:pt x="0" y="393"/>
                      </a:lnTo>
                      <a:lnTo>
                        <a:pt x="11" y="393"/>
                      </a:lnTo>
                      <a:lnTo>
                        <a:pt x="26" y="393"/>
                      </a:lnTo>
                      <a:lnTo>
                        <a:pt x="41" y="393"/>
                      </a:lnTo>
                      <a:lnTo>
                        <a:pt x="59" y="393"/>
                      </a:lnTo>
                      <a:lnTo>
                        <a:pt x="74" y="393"/>
                      </a:lnTo>
                      <a:lnTo>
                        <a:pt x="89" y="393"/>
                      </a:lnTo>
                      <a:lnTo>
                        <a:pt x="106" y="393"/>
                      </a:lnTo>
                      <a:lnTo>
                        <a:pt x="125" y="393"/>
                      </a:lnTo>
                      <a:lnTo>
                        <a:pt x="140" y="393"/>
                      </a:lnTo>
                      <a:lnTo>
                        <a:pt x="157" y="393"/>
                      </a:lnTo>
                      <a:lnTo>
                        <a:pt x="174" y="393"/>
                      </a:lnTo>
                      <a:lnTo>
                        <a:pt x="192" y="393"/>
                      </a:lnTo>
                      <a:lnTo>
                        <a:pt x="209" y="393"/>
                      </a:lnTo>
                      <a:lnTo>
                        <a:pt x="228" y="393"/>
                      </a:lnTo>
                      <a:lnTo>
                        <a:pt x="247" y="393"/>
                      </a:lnTo>
                      <a:lnTo>
                        <a:pt x="266" y="393"/>
                      </a:lnTo>
                      <a:lnTo>
                        <a:pt x="285" y="393"/>
                      </a:lnTo>
                      <a:lnTo>
                        <a:pt x="302" y="393"/>
                      </a:lnTo>
                      <a:lnTo>
                        <a:pt x="321" y="393"/>
                      </a:lnTo>
                      <a:lnTo>
                        <a:pt x="340" y="393"/>
                      </a:lnTo>
                      <a:lnTo>
                        <a:pt x="359" y="393"/>
                      </a:lnTo>
                      <a:lnTo>
                        <a:pt x="380" y="393"/>
                      </a:lnTo>
                      <a:lnTo>
                        <a:pt x="399" y="393"/>
                      </a:lnTo>
                      <a:lnTo>
                        <a:pt x="418" y="393"/>
                      </a:lnTo>
                      <a:lnTo>
                        <a:pt x="437" y="393"/>
                      </a:lnTo>
                      <a:lnTo>
                        <a:pt x="458" y="393"/>
                      </a:lnTo>
                      <a:lnTo>
                        <a:pt x="477" y="393"/>
                      </a:lnTo>
                      <a:lnTo>
                        <a:pt x="498" y="393"/>
                      </a:lnTo>
                      <a:lnTo>
                        <a:pt x="517" y="393"/>
                      </a:lnTo>
                      <a:lnTo>
                        <a:pt x="538" y="393"/>
                      </a:lnTo>
                      <a:lnTo>
                        <a:pt x="557" y="393"/>
                      </a:lnTo>
                      <a:lnTo>
                        <a:pt x="577" y="393"/>
                      </a:lnTo>
                      <a:lnTo>
                        <a:pt x="598" y="393"/>
                      </a:lnTo>
                      <a:lnTo>
                        <a:pt x="617" y="393"/>
                      </a:lnTo>
                      <a:lnTo>
                        <a:pt x="636" y="393"/>
                      </a:lnTo>
                      <a:lnTo>
                        <a:pt x="657" y="393"/>
                      </a:lnTo>
                      <a:lnTo>
                        <a:pt x="676" y="393"/>
                      </a:lnTo>
                      <a:lnTo>
                        <a:pt x="697" y="393"/>
                      </a:lnTo>
                      <a:lnTo>
                        <a:pt x="716" y="393"/>
                      </a:lnTo>
                      <a:lnTo>
                        <a:pt x="737" y="393"/>
                      </a:lnTo>
                      <a:lnTo>
                        <a:pt x="756" y="393"/>
                      </a:lnTo>
                      <a:lnTo>
                        <a:pt x="775" y="393"/>
                      </a:lnTo>
                      <a:lnTo>
                        <a:pt x="796" y="393"/>
                      </a:lnTo>
                      <a:lnTo>
                        <a:pt x="815" y="393"/>
                      </a:lnTo>
                      <a:lnTo>
                        <a:pt x="834" y="393"/>
                      </a:lnTo>
                      <a:lnTo>
                        <a:pt x="853" y="393"/>
                      </a:lnTo>
                      <a:lnTo>
                        <a:pt x="872" y="393"/>
                      </a:lnTo>
                      <a:lnTo>
                        <a:pt x="893" y="393"/>
                      </a:lnTo>
                      <a:lnTo>
                        <a:pt x="910" y="393"/>
                      </a:lnTo>
                      <a:lnTo>
                        <a:pt x="929" y="393"/>
                      </a:lnTo>
                      <a:lnTo>
                        <a:pt x="946" y="393"/>
                      </a:lnTo>
                      <a:lnTo>
                        <a:pt x="965" y="393"/>
                      </a:lnTo>
                      <a:lnTo>
                        <a:pt x="982" y="393"/>
                      </a:lnTo>
                      <a:lnTo>
                        <a:pt x="1001" y="393"/>
                      </a:lnTo>
                      <a:lnTo>
                        <a:pt x="1018" y="393"/>
                      </a:lnTo>
                      <a:lnTo>
                        <a:pt x="1037" y="393"/>
                      </a:lnTo>
                      <a:lnTo>
                        <a:pt x="1053" y="393"/>
                      </a:lnTo>
                      <a:lnTo>
                        <a:pt x="1070" y="393"/>
                      </a:lnTo>
                      <a:lnTo>
                        <a:pt x="1087" y="393"/>
                      </a:lnTo>
                      <a:lnTo>
                        <a:pt x="1104" y="393"/>
                      </a:lnTo>
                      <a:lnTo>
                        <a:pt x="1121" y="393"/>
                      </a:lnTo>
                      <a:lnTo>
                        <a:pt x="1136" y="393"/>
                      </a:lnTo>
                      <a:lnTo>
                        <a:pt x="1153" y="393"/>
                      </a:lnTo>
                      <a:lnTo>
                        <a:pt x="1169" y="393"/>
                      </a:lnTo>
                      <a:lnTo>
                        <a:pt x="1167" y="382"/>
                      </a:lnTo>
                      <a:lnTo>
                        <a:pt x="1165" y="373"/>
                      </a:lnTo>
                      <a:lnTo>
                        <a:pt x="1163" y="361"/>
                      </a:lnTo>
                      <a:lnTo>
                        <a:pt x="1161" y="352"/>
                      </a:lnTo>
                      <a:lnTo>
                        <a:pt x="1157" y="342"/>
                      </a:lnTo>
                      <a:lnTo>
                        <a:pt x="1155" y="333"/>
                      </a:lnTo>
                      <a:lnTo>
                        <a:pt x="1151" y="321"/>
                      </a:lnTo>
                      <a:lnTo>
                        <a:pt x="1150" y="312"/>
                      </a:lnTo>
                      <a:lnTo>
                        <a:pt x="1146" y="302"/>
                      </a:lnTo>
                      <a:lnTo>
                        <a:pt x="1140" y="293"/>
                      </a:lnTo>
                      <a:lnTo>
                        <a:pt x="1136" y="283"/>
                      </a:lnTo>
                      <a:lnTo>
                        <a:pt x="1132" y="274"/>
                      </a:lnTo>
                      <a:lnTo>
                        <a:pt x="1127" y="264"/>
                      </a:lnTo>
                      <a:lnTo>
                        <a:pt x="1121" y="255"/>
                      </a:lnTo>
                      <a:lnTo>
                        <a:pt x="1115" y="247"/>
                      </a:lnTo>
                      <a:lnTo>
                        <a:pt x="1112" y="240"/>
                      </a:lnTo>
                      <a:lnTo>
                        <a:pt x="1104" y="230"/>
                      </a:lnTo>
                      <a:lnTo>
                        <a:pt x="1098" y="221"/>
                      </a:lnTo>
                      <a:lnTo>
                        <a:pt x="1091" y="211"/>
                      </a:lnTo>
                      <a:lnTo>
                        <a:pt x="1085" y="203"/>
                      </a:lnTo>
                      <a:lnTo>
                        <a:pt x="1077" y="194"/>
                      </a:lnTo>
                      <a:lnTo>
                        <a:pt x="1070" y="186"/>
                      </a:lnTo>
                      <a:lnTo>
                        <a:pt x="1062" y="179"/>
                      </a:lnTo>
                      <a:lnTo>
                        <a:pt x="1055" y="171"/>
                      </a:lnTo>
                      <a:lnTo>
                        <a:pt x="1045" y="164"/>
                      </a:lnTo>
                      <a:lnTo>
                        <a:pt x="1037" y="156"/>
                      </a:lnTo>
                      <a:lnTo>
                        <a:pt x="1028" y="148"/>
                      </a:lnTo>
                      <a:lnTo>
                        <a:pt x="1020" y="141"/>
                      </a:lnTo>
                      <a:lnTo>
                        <a:pt x="1011" y="133"/>
                      </a:lnTo>
                      <a:lnTo>
                        <a:pt x="1003" y="127"/>
                      </a:lnTo>
                      <a:lnTo>
                        <a:pt x="994" y="122"/>
                      </a:lnTo>
                      <a:lnTo>
                        <a:pt x="984" y="114"/>
                      </a:lnTo>
                      <a:lnTo>
                        <a:pt x="973" y="106"/>
                      </a:lnTo>
                      <a:lnTo>
                        <a:pt x="963" y="101"/>
                      </a:lnTo>
                      <a:lnTo>
                        <a:pt x="952" y="93"/>
                      </a:lnTo>
                      <a:lnTo>
                        <a:pt x="942" y="89"/>
                      </a:lnTo>
                      <a:lnTo>
                        <a:pt x="931" y="82"/>
                      </a:lnTo>
                      <a:lnTo>
                        <a:pt x="920" y="76"/>
                      </a:lnTo>
                      <a:lnTo>
                        <a:pt x="908" y="70"/>
                      </a:lnTo>
                      <a:lnTo>
                        <a:pt x="899" y="67"/>
                      </a:lnTo>
                      <a:lnTo>
                        <a:pt x="885" y="61"/>
                      </a:lnTo>
                      <a:lnTo>
                        <a:pt x="874" y="55"/>
                      </a:lnTo>
                      <a:lnTo>
                        <a:pt x="863" y="51"/>
                      </a:lnTo>
                      <a:lnTo>
                        <a:pt x="851" y="46"/>
                      </a:lnTo>
                      <a:lnTo>
                        <a:pt x="838" y="42"/>
                      </a:lnTo>
                      <a:lnTo>
                        <a:pt x="825" y="38"/>
                      </a:lnTo>
                      <a:lnTo>
                        <a:pt x="813" y="34"/>
                      </a:lnTo>
                      <a:lnTo>
                        <a:pt x="802" y="30"/>
                      </a:lnTo>
                      <a:lnTo>
                        <a:pt x="788" y="27"/>
                      </a:lnTo>
                      <a:lnTo>
                        <a:pt x="775" y="23"/>
                      </a:lnTo>
                      <a:lnTo>
                        <a:pt x="762" y="21"/>
                      </a:lnTo>
                      <a:lnTo>
                        <a:pt x="750" y="19"/>
                      </a:lnTo>
                      <a:lnTo>
                        <a:pt x="735" y="15"/>
                      </a:lnTo>
                      <a:lnTo>
                        <a:pt x="722" y="11"/>
                      </a:lnTo>
                      <a:lnTo>
                        <a:pt x="709" y="10"/>
                      </a:lnTo>
                      <a:lnTo>
                        <a:pt x="695" y="8"/>
                      </a:lnTo>
                      <a:lnTo>
                        <a:pt x="680" y="6"/>
                      </a:lnTo>
                      <a:lnTo>
                        <a:pt x="667" y="4"/>
                      </a:lnTo>
                      <a:lnTo>
                        <a:pt x="653" y="2"/>
                      </a:lnTo>
                      <a:lnTo>
                        <a:pt x="640" y="2"/>
                      </a:lnTo>
                      <a:lnTo>
                        <a:pt x="625" y="0"/>
                      </a:lnTo>
                      <a:lnTo>
                        <a:pt x="612" y="0"/>
                      </a:lnTo>
                      <a:lnTo>
                        <a:pt x="596" y="0"/>
                      </a:lnTo>
                      <a:lnTo>
                        <a:pt x="583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5" name="Freeform 6"/>
                <p:cNvSpPr>
                  <a:spLocks/>
                </p:cNvSpPr>
                <p:nvPr/>
              </p:nvSpPr>
              <p:spPr bwMode="auto">
                <a:xfrm>
                  <a:off x="7195505" y="1971172"/>
                  <a:ext cx="359549" cy="1494548"/>
                </a:xfrm>
                <a:custGeom>
                  <a:avLst/>
                  <a:gdLst>
                    <a:gd name="T0" fmla="*/ 2147483647 w 511"/>
                    <a:gd name="T1" fmla="*/ 0 h 2292"/>
                    <a:gd name="T2" fmla="*/ 2147483647 w 511"/>
                    <a:gd name="T3" fmla="*/ 2147483647 h 2292"/>
                    <a:gd name="T4" fmla="*/ 0 w 511"/>
                    <a:gd name="T5" fmla="*/ 2147483647 h 2292"/>
                    <a:gd name="T6" fmla="*/ 0 w 511"/>
                    <a:gd name="T7" fmla="*/ 2147483647 h 2292"/>
                    <a:gd name="T8" fmla="*/ 2147483647 w 511"/>
                    <a:gd name="T9" fmla="*/ 2147483647 h 2292"/>
                    <a:gd name="T10" fmla="*/ 2147483647 w 511"/>
                    <a:gd name="T11" fmla="*/ 2147483647 h 2292"/>
                    <a:gd name="T12" fmla="*/ 2147483647 w 511"/>
                    <a:gd name="T13" fmla="*/ 2147483647 h 2292"/>
                    <a:gd name="T14" fmla="*/ 2147483647 w 511"/>
                    <a:gd name="T15" fmla="*/ 2147483647 h 2292"/>
                    <a:gd name="T16" fmla="*/ 2147483647 w 511"/>
                    <a:gd name="T17" fmla="*/ 2147483647 h 2292"/>
                    <a:gd name="T18" fmla="*/ 2147483647 w 511"/>
                    <a:gd name="T19" fmla="*/ 2147483647 h 2292"/>
                    <a:gd name="T20" fmla="*/ 2147483647 w 511"/>
                    <a:gd name="T21" fmla="*/ 2147483647 h 2292"/>
                    <a:gd name="T22" fmla="*/ 2147483647 w 511"/>
                    <a:gd name="T23" fmla="*/ 2147483647 h 2292"/>
                    <a:gd name="T24" fmla="*/ 2147483647 w 511"/>
                    <a:gd name="T25" fmla="*/ 2147483647 h 2292"/>
                    <a:gd name="T26" fmla="*/ 2147483647 w 511"/>
                    <a:gd name="T27" fmla="*/ 2147483647 h 2292"/>
                    <a:gd name="T28" fmla="*/ 2147483647 w 511"/>
                    <a:gd name="T29" fmla="*/ 2147483647 h 2292"/>
                    <a:gd name="T30" fmla="*/ 2147483647 w 511"/>
                    <a:gd name="T31" fmla="*/ 2147483647 h 2292"/>
                    <a:gd name="T32" fmla="*/ 2147483647 w 511"/>
                    <a:gd name="T33" fmla="*/ 2147483647 h 2292"/>
                    <a:gd name="T34" fmla="*/ 2147483647 w 511"/>
                    <a:gd name="T35" fmla="*/ 2147483647 h 2292"/>
                    <a:gd name="T36" fmla="*/ 2147483647 w 511"/>
                    <a:gd name="T37" fmla="*/ 2147483647 h 2292"/>
                    <a:gd name="T38" fmla="*/ 2147483647 w 511"/>
                    <a:gd name="T39" fmla="*/ 2147483647 h 2292"/>
                    <a:gd name="T40" fmla="*/ 2147483647 w 511"/>
                    <a:gd name="T41" fmla="*/ 2147483647 h 2292"/>
                    <a:gd name="T42" fmla="*/ 2147483647 w 511"/>
                    <a:gd name="T43" fmla="*/ 2147483647 h 2292"/>
                    <a:gd name="T44" fmla="*/ 2147483647 w 511"/>
                    <a:gd name="T45" fmla="*/ 2147483647 h 2292"/>
                    <a:gd name="T46" fmla="*/ 2147483647 w 511"/>
                    <a:gd name="T47" fmla="*/ 2147483647 h 2292"/>
                    <a:gd name="T48" fmla="*/ 2147483647 w 511"/>
                    <a:gd name="T49" fmla="*/ 2147483647 h 2292"/>
                    <a:gd name="T50" fmla="*/ 2147483647 w 511"/>
                    <a:gd name="T51" fmla="*/ 2147483647 h 2292"/>
                    <a:gd name="T52" fmla="*/ 2147483647 w 511"/>
                    <a:gd name="T53" fmla="*/ 2147483647 h 2292"/>
                    <a:gd name="T54" fmla="*/ 2147483647 w 511"/>
                    <a:gd name="T55" fmla="*/ 2147483647 h 2292"/>
                    <a:gd name="T56" fmla="*/ 2147483647 w 511"/>
                    <a:gd name="T57" fmla="*/ 2147483647 h 2292"/>
                    <a:gd name="T58" fmla="*/ 2147483647 w 511"/>
                    <a:gd name="T59" fmla="*/ 2147483647 h 2292"/>
                    <a:gd name="T60" fmla="*/ 2147483647 w 511"/>
                    <a:gd name="T61" fmla="*/ 2147483647 h 2292"/>
                    <a:gd name="T62" fmla="*/ 2147483647 w 511"/>
                    <a:gd name="T63" fmla="*/ 2147483647 h 2292"/>
                    <a:gd name="T64" fmla="*/ 2147483647 w 511"/>
                    <a:gd name="T65" fmla="*/ 2147483647 h 2292"/>
                    <a:gd name="T66" fmla="*/ 2147483647 w 511"/>
                    <a:gd name="T67" fmla="*/ 2147483647 h 2292"/>
                    <a:gd name="T68" fmla="*/ 2147483647 w 511"/>
                    <a:gd name="T69" fmla="*/ 2147483647 h 2292"/>
                    <a:gd name="T70" fmla="*/ 2147483647 w 511"/>
                    <a:gd name="T71" fmla="*/ 2147483647 h 2292"/>
                    <a:gd name="T72" fmla="*/ 2147483647 w 511"/>
                    <a:gd name="T73" fmla="*/ 2147483647 h 2292"/>
                    <a:gd name="T74" fmla="*/ 2147483647 w 511"/>
                    <a:gd name="T75" fmla="*/ 2147483647 h 2292"/>
                    <a:gd name="T76" fmla="*/ 2147483647 w 511"/>
                    <a:gd name="T77" fmla="*/ 2147483647 h 2292"/>
                    <a:gd name="T78" fmla="*/ 2147483647 w 511"/>
                    <a:gd name="T79" fmla="*/ 2147483647 h 2292"/>
                    <a:gd name="T80" fmla="*/ 2147483647 w 511"/>
                    <a:gd name="T81" fmla="*/ 2147483647 h 2292"/>
                    <a:gd name="T82" fmla="*/ 2147483647 w 511"/>
                    <a:gd name="T83" fmla="*/ 2147483647 h 2292"/>
                    <a:gd name="T84" fmla="*/ 2147483647 w 511"/>
                    <a:gd name="T85" fmla="*/ 2147483647 h 2292"/>
                    <a:gd name="T86" fmla="*/ 2147483647 w 511"/>
                    <a:gd name="T87" fmla="*/ 2147483647 h 2292"/>
                    <a:gd name="T88" fmla="*/ 2147483647 w 511"/>
                    <a:gd name="T89" fmla="*/ 2147483647 h 2292"/>
                    <a:gd name="T90" fmla="*/ 2147483647 w 511"/>
                    <a:gd name="T91" fmla="*/ 2147483647 h 2292"/>
                    <a:gd name="T92" fmla="*/ 2147483647 w 511"/>
                    <a:gd name="T93" fmla="*/ 2147483647 h 2292"/>
                    <a:gd name="T94" fmla="*/ 2147483647 w 511"/>
                    <a:gd name="T95" fmla="*/ 2147483647 h 2292"/>
                    <a:gd name="T96" fmla="*/ 2147483647 w 511"/>
                    <a:gd name="T97" fmla="*/ 2147483647 h 2292"/>
                    <a:gd name="T98" fmla="*/ 2147483647 w 511"/>
                    <a:gd name="T99" fmla="*/ 2147483647 h 2292"/>
                    <a:gd name="T100" fmla="*/ 2147483647 w 511"/>
                    <a:gd name="T101" fmla="*/ 2147483647 h 2292"/>
                    <a:gd name="T102" fmla="*/ 2147483647 w 511"/>
                    <a:gd name="T103" fmla="*/ 0 h 2292"/>
                    <a:gd name="T104" fmla="*/ 2147483647 w 511"/>
                    <a:gd name="T105" fmla="*/ 0 h 2292"/>
                    <a:gd name="T106" fmla="*/ 2147483647 w 511"/>
                    <a:gd name="T107" fmla="*/ 0 h 22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11"/>
                    <a:gd name="T163" fmla="*/ 0 h 2292"/>
                    <a:gd name="T164" fmla="*/ 511 w 511"/>
                    <a:gd name="T165" fmla="*/ 2292 h 229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11" h="2292">
                      <a:moveTo>
                        <a:pt x="511" y="0"/>
                      </a:moveTo>
                      <a:lnTo>
                        <a:pt x="511" y="2024"/>
                      </a:lnTo>
                      <a:lnTo>
                        <a:pt x="0" y="2292"/>
                      </a:lnTo>
                      <a:lnTo>
                        <a:pt x="0" y="2288"/>
                      </a:lnTo>
                      <a:lnTo>
                        <a:pt x="2" y="2279"/>
                      </a:lnTo>
                      <a:lnTo>
                        <a:pt x="6" y="2273"/>
                      </a:lnTo>
                      <a:lnTo>
                        <a:pt x="7" y="2268"/>
                      </a:lnTo>
                      <a:lnTo>
                        <a:pt x="9" y="2260"/>
                      </a:lnTo>
                      <a:lnTo>
                        <a:pt x="15" y="2252"/>
                      </a:lnTo>
                      <a:lnTo>
                        <a:pt x="19" y="2241"/>
                      </a:lnTo>
                      <a:lnTo>
                        <a:pt x="25" y="2231"/>
                      </a:lnTo>
                      <a:lnTo>
                        <a:pt x="30" y="2222"/>
                      </a:lnTo>
                      <a:lnTo>
                        <a:pt x="38" y="2211"/>
                      </a:lnTo>
                      <a:lnTo>
                        <a:pt x="44" y="2199"/>
                      </a:lnTo>
                      <a:lnTo>
                        <a:pt x="53" y="2188"/>
                      </a:lnTo>
                      <a:lnTo>
                        <a:pt x="57" y="2182"/>
                      </a:lnTo>
                      <a:lnTo>
                        <a:pt x="63" y="2176"/>
                      </a:lnTo>
                      <a:lnTo>
                        <a:pt x="68" y="2169"/>
                      </a:lnTo>
                      <a:lnTo>
                        <a:pt x="74" y="2163"/>
                      </a:lnTo>
                      <a:lnTo>
                        <a:pt x="78" y="2157"/>
                      </a:lnTo>
                      <a:lnTo>
                        <a:pt x="83" y="2152"/>
                      </a:lnTo>
                      <a:lnTo>
                        <a:pt x="89" y="2144"/>
                      </a:lnTo>
                      <a:lnTo>
                        <a:pt x="97" y="2138"/>
                      </a:lnTo>
                      <a:lnTo>
                        <a:pt x="102" y="2131"/>
                      </a:lnTo>
                      <a:lnTo>
                        <a:pt x="108" y="2125"/>
                      </a:lnTo>
                      <a:lnTo>
                        <a:pt x="116" y="2119"/>
                      </a:lnTo>
                      <a:lnTo>
                        <a:pt x="123" y="2114"/>
                      </a:lnTo>
                      <a:lnTo>
                        <a:pt x="129" y="2106"/>
                      </a:lnTo>
                      <a:lnTo>
                        <a:pt x="137" y="2100"/>
                      </a:lnTo>
                      <a:lnTo>
                        <a:pt x="144" y="2095"/>
                      </a:lnTo>
                      <a:lnTo>
                        <a:pt x="156" y="2089"/>
                      </a:lnTo>
                      <a:lnTo>
                        <a:pt x="163" y="2083"/>
                      </a:lnTo>
                      <a:lnTo>
                        <a:pt x="173" y="2077"/>
                      </a:lnTo>
                      <a:lnTo>
                        <a:pt x="182" y="2072"/>
                      </a:lnTo>
                      <a:lnTo>
                        <a:pt x="192" y="2068"/>
                      </a:lnTo>
                      <a:lnTo>
                        <a:pt x="201" y="2060"/>
                      </a:lnTo>
                      <a:lnTo>
                        <a:pt x="211" y="2057"/>
                      </a:lnTo>
                      <a:lnTo>
                        <a:pt x="220" y="2051"/>
                      </a:lnTo>
                      <a:lnTo>
                        <a:pt x="232" y="2045"/>
                      </a:lnTo>
                      <a:lnTo>
                        <a:pt x="243" y="2041"/>
                      </a:lnTo>
                      <a:lnTo>
                        <a:pt x="255" y="2036"/>
                      </a:lnTo>
                      <a:lnTo>
                        <a:pt x="266" y="2032"/>
                      </a:lnTo>
                      <a:lnTo>
                        <a:pt x="279" y="2028"/>
                      </a:lnTo>
                      <a:lnTo>
                        <a:pt x="291" y="2024"/>
                      </a:lnTo>
                      <a:lnTo>
                        <a:pt x="304" y="2020"/>
                      </a:lnTo>
                      <a:lnTo>
                        <a:pt x="317" y="2019"/>
                      </a:lnTo>
                      <a:lnTo>
                        <a:pt x="331" y="2015"/>
                      </a:lnTo>
                      <a:lnTo>
                        <a:pt x="342" y="2011"/>
                      </a:lnTo>
                      <a:lnTo>
                        <a:pt x="357" y="2009"/>
                      </a:lnTo>
                      <a:lnTo>
                        <a:pt x="372" y="2007"/>
                      </a:lnTo>
                      <a:lnTo>
                        <a:pt x="388" y="2005"/>
                      </a:lnTo>
                      <a:lnTo>
                        <a:pt x="488" y="0"/>
                      </a:lnTo>
                      <a:lnTo>
                        <a:pt x="511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5" name="Group 64"/>
                <p:cNvGrpSpPr>
                  <a:grpSpLocks/>
                </p:cNvGrpSpPr>
                <p:nvPr/>
              </p:nvGrpSpPr>
              <p:grpSpPr bwMode="auto">
                <a:xfrm>
                  <a:off x="7917302" y="1489909"/>
                  <a:ext cx="912702" cy="1258303"/>
                  <a:chOff x="3351" y="1635"/>
                  <a:chExt cx="1353" cy="2008"/>
                </a:xfrm>
              </p:grpSpPr>
              <p:sp>
                <p:nvSpPr>
                  <p:cNvPr id="11335" name="Freeform 8"/>
                  <p:cNvSpPr>
                    <a:spLocks/>
                  </p:cNvSpPr>
                  <p:nvPr/>
                </p:nvSpPr>
                <p:spPr bwMode="auto">
                  <a:xfrm>
                    <a:off x="3443" y="1643"/>
                    <a:ext cx="555" cy="1613"/>
                  </a:xfrm>
                  <a:custGeom>
                    <a:avLst/>
                    <a:gdLst>
                      <a:gd name="T0" fmla="*/ 1117 w 534"/>
                      <a:gd name="T1" fmla="*/ 32 h 1549"/>
                      <a:gd name="T2" fmla="*/ 71 w 534"/>
                      <a:gd name="T3" fmla="*/ 3341 h 1549"/>
                      <a:gd name="T4" fmla="*/ 0 w 534"/>
                      <a:gd name="T5" fmla="*/ 3337 h 1549"/>
                      <a:gd name="T6" fmla="*/ 1060 w 534"/>
                      <a:gd name="T7" fmla="*/ 0 h 1549"/>
                      <a:gd name="T8" fmla="*/ 1117 w 534"/>
                      <a:gd name="T9" fmla="*/ 32 h 1549"/>
                      <a:gd name="T10" fmla="*/ 1117 w 534"/>
                      <a:gd name="T11" fmla="*/ 32 h 15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4"/>
                      <a:gd name="T19" fmla="*/ 0 h 1549"/>
                      <a:gd name="T20" fmla="*/ 534 w 534"/>
                      <a:gd name="T21" fmla="*/ 1549 h 15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4" h="1549">
                        <a:moveTo>
                          <a:pt x="534" y="13"/>
                        </a:moveTo>
                        <a:lnTo>
                          <a:pt x="35" y="1549"/>
                        </a:lnTo>
                        <a:lnTo>
                          <a:pt x="0" y="1547"/>
                        </a:lnTo>
                        <a:lnTo>
                          <a:pt x="510" y="0"/>
                        </a:lnTo>
                        <a:lnTo>
                          <a:pt x="534" y="1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6" name="Freeform 9"/>
                  <p:cNvSpPr>
                    <a:spLocks/>
                  </p:cNvSpPr>
                  <p:nvPr/>
                </p:nvSpPr>
                <p:spPr bwMode="auto">
                  <a:xfrm>
                    <a:off x="4015" y="1635"/>
                    <a:ext cx="589" cy="1633"/>
                  </a:xfrm>
                  <a:custGeom>
                    <a:avLst/>
                    <a:gdLst>
                      <a:gd name="T0" fmla="*/ 52 w 564"/>
                      <a:gd name="T1" fmla="*/ 0 h 1570"/>
                      <a:gd name="T2" fmla="*/ 1285 w 564"/>
                      <a:gd name="T3" fmla="*/ 3316 h 1570"/>
                      <a:gd name="T4" fmla="*/ 1212 w 564"/>
                      <a:gd name="T5" fmla="*/ 3316 h 1570"/>
                      <a:gd name="T6" fmla="*/ 0 w 564"/>
                      <a:gd name="T7" fmla="*/ 38 h 1570"/>
                      <a:gd name="T8" fmla="*/ 52 w 564"/>
                      <a:gd name="T9" fmla="*/ 0 h 1570"/>
                      <a:gd name="T10" fmla="*/ 52 w 564"/>
                      <a:gd name="T11" fmla="*/ 0 h 15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4"/>
                      <a:gd name="T19" fmla="*/ 0 h 1570"/>
                      <a:gd name="T20" fmla="*/ 564 w 564"/>
                      <a:gd name="T21" fmla="*/ 1570 h 15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4" h="1570">
                        <a:moveTo>
                          <a:pt x="24" y="0"/>
                        </a:moveTo>
                        <a:lnTo>
                          <a:pt x="564" y="1570"/>
                        </a:lnTo>
                        <a:lnTo>
                          <a:pt x="532" y="1570"/>
                        </a:lnTo>
                        <a:lnTo>
                          <a:pt x="0" y="1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7" name="Freeform 10"/>
                  <p:cNvSpPr>
                    <a:spLocks/>
                  </p:cNvSpPr>
                  <p:nvPr/>
                </p:nvSpPr>
                <p:spPr bwMode="auto">
                  <a:xfrm>
                    <a:off x="3351" y="3225"/>
                    <a:ext cx="1353" cy="418"/>
                  </a:xfrm>
                  <a:custGeom>
                    <a:avLst/>
                    <a:gdLst>
                      <a:gd name="T0" fmla="*/ 1291 w 1300"/>
                      <a:gd name="T1" fmla="*/ 804 h 403"/>
                      <a:gd name="T2" fmla="*/ 1156 w 1300"/>
                      <a:gd name="T3" fmla="*/ 791 h 403"/>
                      <a:gd name="T4" fmla="*/ 1025 w 1300"/>
                      <a:gd name="T5" fmla="*/ 773 h 403"/>
                      <a:gd name="T6" fmla="*/ 901 w 1300"/>
                      <a:gd name="T7" fmla="*/ 750 h 403"/>
                      <a:gd name="T8" fmla="*/ 777 w 1300"/>
                      <a:gd name="T9" fmla="*/ 716 h 403"/>
                      <a:gd name="T10" fmla="*/ 667 w 1300"/>
                      <a:gd name="T11" fmla="*/ 681 h 403"/>
                      <a:gd name="T12" fmla="*/ 562 w 1300"/>
                      <a:gd name="T13" fmla="*/ 634 h 403"/>
                      <a:gd name="T14" fmla="*/ 463 w 1300"/>
                      <a:gd name="T15" fmla="*/ 585 h 403"/>
                      <a:gd name="T16" fmla="*/ 372 w 1300"/>
                      <a:gd name="T17" fmla="*/ 528 h 403"/>
                      <a:gd name="T18" fmla="*/ 289 w 1300"/>
                      <a:gd name="T19" fmla="*/ 470 h 403"/>
                      <a:gd name="T20" fmla="*/ 212 w 1300"/>
                      <a:gd name="T21" fmla="*/ 400 h 403"/>
                      <a:gd name="T22" fmla="*/ 149 w 1300"/>
                      <a:gd name="T23" fmla="*/ 333 h 403"/>
                      <a:gd name="T24" fmla="*/ 94 w 1300"/>
                      <a:gd name="T25" fmla="*/ 259 h 403"/>
                      <a:gd name="T26" fmla="*/ 51 w 1300"/>
                      <a:gd name="T27" fmla="*/ 185 h 403"/>
                      <a:gd name="T28" fmla="*/ 9 w 1300"/>
                      <a:gd name="T29" fmla="*/ 103 h 403"/>
                      <a:gd name="T30" fmla="*/ 0 w 1300"/>
                      <a:gd name="T31" fmla="*/ 12 h 403"/>
                      <a:gd name="T32" fmla="*/ 103 w 1300"/>
                      <a:gd name="T33" fmla="*/ 0 h 403"/>
                      <a:gd name="T34" fmla="*/ 257 w 1300"/>
                      <a:gd name="T35" fmla="*/ 0 h 403"/>
                      <a:gd name="T36" fmla="*/ 418 w 1300"/>
                      <a:gd name="T37" fmla="*/ 0 h 403"/>
                      <a:gd name="T38" fmla="*/ 587 w 1300"/>
                      <a:gd name="T39" fmla="*/ 0 h 403"/>
                      <a:gd name="T40" fmla="*/ 770 w 1300"/>
                      <a:gd name="T41" fmla="*/ 0 h 403"/>
                      <a:gd name="T42" fmla="*/ 949 w 1300"/>
                      <a:gd name="T43" fmla="*/ 0 h 403"/>
                      <a:gd name="T44" fmla="*/ 1142 w 1300"/>
                      <a:gd name="T45" fmla="*/ 0 h 403"/>
                      <a:gd name="T46" fmla="*/ 1324 w 1300"/>
                      <a:gd name="T47" fmla="*/ 0 h 403"/>
                      <a:gd name="T48" fmla="*/ 1520 w 1300"/>
                      <a:gd name="T49" fmla="*/ 0 h 403"/>
                      <a:gd name="T50" fmla="*/ 1710 w 1300"/>
                      <a:gd name="T51" fmla="*/ 0 h 403"/>
                      <a:gd name="T52" fmla="*/ 1893 w 1300"/>
                      <a:gd name="T53" fmla="*/ 0 h 403"/>
                      <a:gd name="T54" fmla="*/ 2078 w 1300"/>
                      <a:gd name="T55" fmla="*/ 0 h 403"/>
                      <a:gd name="T56" fmla="*/ 2257 w 1300"/>
                      <a:gd name="T57" fmla="*/ 0 h 403"/>
                      <a:gd name="T58" fmla="*/ 2424 w 1300"/>
                      <a:gd name="T59" fmla="*/ 0 h 403"/>
                      <a:gd name="T60" fmla="*/ 2587 w 1300"/>
                      <a:gd name="T61" fmla="*/ 0 h 403"/>
                      <a:gd name="T62" fmla="*/ 2738 w 1300"/>
                      <a:gd name="T63" fmla="*/ 0 h 403"/>
                      <a:gd name="T64" fmla="*/ 2765 w 1300"/>
                      <a:gd name="T65" fmla="*/ 55 h 403"/>
                      <a:gd name="T66" fmla="*/ 2738 w 1300"/>
                      <a:gd name="T67" fmla="*/ 143 h 403"/>
                      <a:gd name="T68" fmla="*/ 2704 w 1300"/>
                      <a:gd name="T69" fmla="*/ 219 h 403"/>
                      <a:gd name="T70" fmla="*/ 2657 w 1300"/>
                      <a:gd name="T71" fmla="*/ 294 h 403"/>
                      <a:gd name="T72" fmla="*/ 2594 w 1300"/>
                      <a:gd name="T73" fmla="*/ 363 h 403"/>
                      <a:gd name="T74" fmla="*/ 2525 w 1300"/>
                      <a:gd name="T75" fmla="*/ 430 h 403"/>
                      <a:gd name="T76" fmla="*/ 2452 w 1300"/>
                      <a:gd name="T77" fmla="*/ 494 h 403"/>
                      <a:gd name="T78" fmla="*/ 2364 w 1300"/>
                      <a:gd name="T79" fmla="*/ 556 h 403"/>
                      <a:gd name="T80" fmla="*/ 2267 w 1300"/>
                      <a:gd name="T81" fmla="*/ 611 h 403"/>
                      <a:gd name="T82" fmla="*/ 2163 w 1300"/>
                      <a:gd name="T83" fmla="*/ 657 h 403"/>
                      <a:gd name="T84" fmla="*/ 2050 w 1300"/>
                      <a:gd name="T85" fmla="*/ 696 h 403"/>
                      <a:gd name="T86" fmla="*/ 1937 w 1300"/>
                      <a:gd name="T87" fmla="*/ 735 h 403"/>
                      <a:gd name="T88" fmla="*/ 1818 w 1300"/>
                      <a:gd name="T89" fmla="*/ 762 h 403"/>
                      <a:gd name="T90" fmla="*/ 1685 w 1300"/>
                      <a:gd name="T91" fmla="*/ 786 h 403"/>
                      <a:gd name="T92" fmla="*/ 1556 w 1300"/>
                      <a:gd name="T93" fmla="*/ 799 h 403"/>
                      <a:gd name="T94" fmla="*/ 1419 w 1300"/>
                      <a:gd name="T95" fmla="*/ 804 h 40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00"/>
                      <a:gd name="T145" fmla="*/ 0 h 403"/>
                      <a:gd name="T146" fmla="*/ 1300 w 1300"/>
                      <a:gd name="T147" fmla="*/ 403 h 40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00" h="403">
                        <a:moveTo>
                          <a:pt x="650" y="403"/>
                        </a:moveTo>
                        <a:lnTo>
                          <a:pt x="635" y="401"/>
                        </a:lnTo>
                        <a:lnTo>
                          <a:pt x="618" y="401"/>
                        </a:lnTo>
                        <a:lnTo>
                          <a:pt x="602" y="401"/>
                        </a:lnTo>
                        <a:lnTo>
                          <a:pt x="585" y="400"/>
                        </a:lnTo>
                        <a:lnTo>
                          <a:pt x="570" y="398"/>
                        </a:lnTo>
                        <a:lnTo>
                          <a:pt x="555" y="396"/>
                        </a:lnTo>
                        <a:lnTo>
                          <a:pt x="540" y="396"/>
                        </a:lnTo>
                        <a:lnTo>
                          <a:pt x="524" y="394"/>
                        </a:lnTo>
                        <a:lnTo>
                          <a:pt x="509" y="392"/>
                        </a:lnTo>
                        <a:lnTo>
                          <a:pt x="494" y="388"/>
                        </a:lnTo>
                        <a:lnTo>
                          <a:pt x="479" y="386"/>
                        </a:lnTo>
                        <a:lnTo>
                          <a:pt x="464" y="384"/>
                        </a:lnTo>
                        <a:lnTo>
                          <a:pt x="448" y="381"/>
                        </a:lnTo>
                        <a:lnTo>
                          <a:pt x="435" y="379"/>
                        </a:lnTo>
                        <a:lnTo>
                          <a:pt x="420" y="375"/>
                        </a:lnTo>
                        <a:lnTo>
                          <a:pt x="407" y="371"/>
                        </a:lnTo>
                        <a:lnTo>
                          <a:pt x="391" y="367"/>
                        </a:lnTo>
                        <a:lnTo>
                          <a:pt x="378" y="363"/>
                        </a:lnTo>
                        <a:lnTo>
                          <a:pt x="365" y="358"/>
                        </a:lnTo>
                        <a:lnTo>
                          <a:pt x="352" y="354"/>
                        </a:lnTo>
                        <a:lnTo>
                          <a:pt x="338" y="348"/>
                        </a:lnTo>
                        <a:lnTo>
                          <a:pt x="325" y="344"/>
                        </a:lnTo>
                        <a:lnTo>
                          <a:pt x="312" y="339"/>
                        </a:lnTo>
                        <a:lnTo>
                          <a:pt x="300" y="333"/>
                        </a:lnTo>
                        <a:lnTo>
                          <a:pt x="287" y="327"/>
                        </a:lnTo>
                        <a:lnTo>
                          <a:pt x="274" y="322"/>
                        </a:lnTo>
                        <a:lnTo>
                          <a:pt x="262" y="316"/>
                        </a:lnTo>
                        <a:lnTo>
                          <a:pt x="251" y="310"/>
                        </a:lnTo>
                        <a:lnTo>
                          <a:pt x="239" y="305"/>
                        </a:lnTo>
                        <a:lnTo>
                          <a:pt x="228" y="299"/>
                        </a:lnTo>
                        <a:lnTo>
                          <a:pt x="217" y="291"/>
                        </a:lnTo>
                        <a:lnTo>
                          <a:pt x="207" y="286"/>
                        </a:lnTo>
                        <a:lnTo>
                          <a:pt x="194" y="278"/>
                        </a:lnTo>
                        <a:lnTo>
                          <a:pt x="184" y="270"/>
                        </a:lnTo>
                        <a:lnTo>
                          <a:pt x="175" y="263"/>
                        </a:lnTo>
                        <a:lnTo>
                          <a:pt x="163" y="257"/>
                        </a:lnTo>
                        <a:lnTo>
                          <a:pt x="154" y="247"/>
                        </a:lnTo>
                        <a:lnTo>
                          <a:pt x="144" y="240"/>
                        </a:lnTo>
                        <a:lnTo>
                          <a:pt x="135" y="234"/>
                        </a:lnTo>
                        <a:lnTo>
                          <a:pt x="127" y="227"/>
                        </a:lnTo>
                        <a:lnTo>
                          <a:pt x="116" y="217"/>
                        </a:lnTo>
                        <a:lnTo>
                          <a:pt x="108" y="209"/>
                        </a:lnTo>
                        <a:lnTo>
                          <a:pt x="99" y="200"/>
                        </a:lnTo>
                        <a:lnTo>
                          <a:pt x="91" y="192"/>
                        </a:lnTo>
                        <a:lnTo>
                          <a:pt x="83" y="183"/>
                        </a:lnTo>
                        <a:lnTo>
                          <a:pt x="76" y="175"/>
                        </a:lnTo>
                        <a:lnTo>
                          <a:pt x="70" y="166"/>
                        </a:lnTo>
                        <a:lnTo>
                          <a:pt x="64" y="158"/>
                        </a:lnTo>
                        <a:lnTo>
                          <a:pt x="57" y="149"/>
                        </a:lnTo>
                        <a:lnTo>
                          <a:pt x="49" y="139"/>
                        </a:lnTo>
                        <a:lnTo>
                          <a:pt x="44" y="130"/>
                        </a:lnTo>
                        <a:lnTo>
                          <a:pt x="40" y="120"/>
                        </a:lnTo>
                        <a:lnTo>
                          <a:pt x="32" y="111"/>
                        </a:lnTo>
                        <a:lnTo>
                          <a:pt x="28" y="101"/>
                        </a:lnTo>
                        <a:lnTo>
                          <a:pt x="25" y="92"/>
                        </a:lnTo>
                        <a:lnTo>
                          <a:pt x="21" y="82"/>
                        </a:lnTo>
                        <a:lnTo>
                          <a:pt x="17" y="71"/>
                        </a:lnTo>
                        <a:lnTo>
                          <a:pt x="13" y="61"/>
                        </a:lnTo>
                        <a:lnTo>
                          <a:pt x="9" y="52"/>
                        </a:lnTo>
                        <a:lnTo>
                          <a:pt x="6" y="42"/>
                        </a:lnTo>
                        <a:lnTo>
                          <a:pt x="4" y="31"/>
                        </a:lnTo>
                        <a:lnTo>
                          <a:pt x="2" y="21"/>
                        </a:lnTo>
                        <a:lnTo>
                          <a:pt x="0" y="12"/>
                        </a:lnTo>
                        <a:lnTo>
                          <a:pt x="0" y="2"/>
                        </a:lnTo>
                        <a:lnTo>
                          <a:pt x="15" y="0"/>
                        </a:lnTo>
                        <a:lnTo>
                          <a:pt x="32" y="0"/>
                        </a:lnTo>
                        <a:lnTo>
                          <a:pt x="49" y="0"/>
                        </a:lnTo>
                        <a:lnTo>
                          <a:pt x="66" y="0"/>
                        </a:lnTo>
                        <a:lnTo>
                          <a:pt x="82" y="0"/>
                        </a:lnTo>
                        <a:lnTo>
                          <a:pt x="101" y="0"/>
                        </a:lnTo>
                        <a:lnTo>
                          <a:pt x="120" y="0"/>
                        </a:lnTo>
                        <a:lnTo>
                          <a:pt x="139" y="0"/>
                        </a:lnTo>
                        <a:lnTo>
                          <a:pt x="156" y="0"/>
                        </a:lnTo>
                        <a:lnTo>
                          <a:pt x="177" y="0"/>
                        </a:lnTo>
                        <a:lnTo>
                          <a:pt x="196" y="0"/>
                        </a:lnTo>
                        <a:lnTo>
                          <a:pt x="217" y="0"/>
                        </a:lnTo>
                        <a:lnTo>
                          <a:pt x="236" y="0"/>
                        </a:lnTo>
                        <a:lnTo>
                          <a:pt x="255" y="0"/>
                        </a:lnTo>
                        <a:lnTo>
                          <a:pt x="275" y="0"/>
                        </a:lnTo>
                        <a:lnTo>
                          <a:pt x="296" y="0"/>
                        </a:lnTo>
                        <a:lnTo>
                          <a:pt x="317" y="0"/>
                        </a:lnTo>
                        <a:lnTo>
                          <a:pt x="338" y="0"/>
                        </a:lnTo>
                        <a:lnTo>
                          <a:pt x="359" y="0"/>
                        </a:lnTo>
                        <a:lnTo>
                          <a:pt x="380" y="0"/>
                        </a:lnTo>
                        <a:lnTo>
                          <a:pt x="401" y="0"/>
                        </a:lnTo>
                        <a:lnTo>
                          <a:pt x="424" y="0"/>
                        </a:lnTo>
                        <a:lnTo>
                          <a:pt x="445" y="0"/>
                        </a:lnTo>
                        <a:lnTo>
                          <a:pt x="467" y="0"/>
                        </a:lnTo>
                        <a:lnTo>
                          <a:pt x="490" y="0"/>
                        </a:lnTo>
                        <a:lnTo>
                          <a:pt x="511" y="0"/>
                        </a:lnTo>
                        <a:lnTo>
                          <a:pt x="532" y="0"/>
                        </a:lnTo>
                        <a:lnTo>
                          <a:pt x="555" y="0"/>
                        </a:lnTo>
                        <a:lnTo>
                          <a:pt x="578" y="0"/>
                        </a:lnTo>
                        <a:lnTo>
                          <a:pt x="601" y="0"/>
                        </a:lnTo>
                        <a:lnTo>
                          <a:pt x="621" y="0"/>
                        </a:lnTo>
                        <a:lnTo>
                          <a:pt x="644" y="0"/>
                        </a:lnTo>
                        <a:lnTo>
                          <a:pt x="667" y="0"/>
                        </a:lnTo>
                        <a:lnTo>
                          <a:pt x="690" y="0"/>
                        </a:lnTo>
                        <a:lnTo>
                          <a:pt x="711" y="0"/>
                        </a:lnTo>
                        <a:lnTo>
                          <a:pt x="734" y="0"/>
                        </a:lnTo>
                        <a:lnTo>
                          <a:pt x="754" y="0"/>
                        </a:lnTo>
                        <a:lnTo>
                          <a:pt x="777" y="0"/>
                        </a:lnTo>
                        <a:lnTo>
                          <a:pt x="800" y="0"/>
                        </a:lnTo>
                        <a:lnTo>
                          <a:pt x="823" y="0"/>
                        </a:lnTo>
                        <a:lnTo>
                          <a:pt x="842" y="0"/>
                        </a:lnTo>
                        <a:lnTo>
                          <a:pt x="865" y="0"/>
                        </a:lnTo>
                        <a:lnTo>
                          <a:pt x="886" y="0"/>
                        </a:lnTo>
                        <a:lnTo>
                          <a:pt x="908" y="0"/>
                        </a:lnTo>
                        <a:lnTo>
                          <a:pt x="929" y="0"/>
                        </a:lnTo>
                        <a:lnTo>
                          <a:pt x="950" y="0"/>
                        </a:lnTo>
                        <a:lnTo>
                          <a:pt x="973" y="0"/>
                        </a:lnTo>
                        <a:lnTo>
                          <a:pt x="994" y="0"/>
                        </a:lnTo>
                        <a:lnTo>
                          <a:pt x="1015" y="0"/>
                        </a:lnTo>
                        <a:lnTo>
                          <a:pt x="1036" y="0"/>
                        </a:lnTo>
                        <a:lnTo>
                          <a:pt x="1055" y="0"/>
                        </a:lnTo>
                        <a:lnTo>
                          <a:pt x="1076" y="0"/>
                        </a:lnTo>
                        <a:lnTo>
                          <a:pt x="1095" y="0"/>
                        </a:lnTo>
                        <a:lnTo>
                          <a:pt x="1116" y="0"/>
                        </a:lnTo>
                        <a:lnTo>
                          <a:pt x="1135" y="0"/>
                        </a:lnTo>
                        <a:lnTo>
                          <a:pt x="1156" y="0"/>
                        </a:lnTo>
                        <a:lnTo>
                          <a:pt x="1173" y="0"/>
                        </a:lnTo>
                        <a:lnTo>
                          <a:pt x="1194" y="0"/>
                        </a:lnTo>
                        <a:lnTo>
                          <a:pt x="1211" y="0"/>
                        </a:lnTo>
                        <a:lnTo>
                          <a:pt x="1230" y="0"/>
                        </a:lnTo>
                        <a:lnTo>
                          <a:pt x="1247" y="0"/>
                        </a:lnTo>
                        <a:lnTo>
                          <a:pt x="1266" y="0"/>
                        </a:lnTo>
                        <a:lnTo>
                          <a:pt x="1283" y="0"/>
                        </a:lnTo>
                        <a:lnTo>
                          <a:pt x="1300" y="0"/>
                        </a:lnTo>
                        <a:lnTo>
                          <a:pt x="1298" y="10"/>
                        </a:lnTo>
                        <a:lnTo>
                          <a:pt x="1296" y="19"/>
                        </a:lnTo>
                        <a:lnTo>
                          <a:pt x="1294" y="29"/>
                        </a:lnTo>
                        <a:lnTo>
                          <a:pt x="1292" y="40"/>
                        </a:lnTo>
                        <a:lnTo>
                          <a:pt x="1289" y="50"/>
                        </a:lnTo>
                        <a:lnTo>
                          <a:pt x="1285" y="59"/>
                        </a:lnTo>
                        <a:lnTo>
                          <a:pt x="1283" y="71"/>
                        </a:lnTo>
                        <a:lnTo>
                          <a:pt x="1279" y="80"/>
                        </a:lnTo>
                        <a:lnTo>
                          <a:pt x="1273" y="90"/>
                        </a:lnTo>
                        <a:lnTo>
                          <a:pt x="1270" y="99"/>
                        </a:lnTo>
                        <a:lnTo>
                          <a:pt x="1264" y="109"/>
                        </a:lnTo>
                        <a:lnTo>
                          <a:pt x="1260" y="118"/>
                        </a:lnTo>
                        <a:lnTo>
                          <a:pt x="1254" y="128"/>
                        </a:lnTo>
                        <a:lnTo>
                          <a:pt x="1249" y="137"/>
                        </a:lnTo>
                        <a:lnTo>
                          <a:pt x="1243" y="147"/>
                        </a:lnTo>
                        <a:lnTo>
                          <a:pt x="1237" y="156"/>
                        </a:lnTo>
                        <a:lnTo>
                          <a:pt x="1230" y="164"/>
                        </a:lnTo>
                        <a:lnTo>
                          <a:pt x="1222" y="173"/>
                        </a:lnTo>
                        <a:lnTo>
                          <a:pt x="1214" y="181"/>
                        </a:lnTo>
                        <a:lnTo>
                          <a:pt x="1207" y="190"/>
                        </a:lnTo>
                        <a:lnTo>
                          <a:pt x="1197" y="198"/>
                        </a:lnTo>
                        <a:lnTo>
                          <a:pt x="1190" y="208"/>
                        </a:lnTo>
                        <a:lnTo>
                          <a:pt x="1182" y="215"/>
                        </a:lnTo>
                        <a:lnTo>
                          <a:pt x="1175" y="225"/>
                        </a:lnTo>
                        <a:lnTo>
                          <a:pt x="1165" y="232"/>
                        </a:lnTo>
                        <a:lnTo>
                          <a:pt x="1156" y="240"/>
                        </a:lnTo>
                        <a:lnTo>
                          <a:pt x="1146" y="247"/>
                        </a:lnTo>
                        <a:lnTo>
                          <a:pt x="1137" y="255"/>
                        </a:lnTo>
                        <a:lnTo>
                          <a:pt x="1125" y="263"/>
                        </a:lnTo>
                        <a:lnTo>
                          <a:pt x="1116" y="270"/>
                        </a:lnTo>
                        <a:lnTo>
                          <a:pt x="1106" y="278"/>
                        </a:lnTo>
                        <a:lnTo>
                          <a:pt x="1095" y="286"/>
                        </a:lnTo>
                        <a:lnTo>
                          <a:pt x="1083" y="291"/>
                        </a:lnTo>
                        <a:lnTo>
                          <a:pt x="1072" y="299"/>
                        </a:lnTo>
                        <a:lnTo>
                          <a:pt x="1060" y="305"/>
                        </a:lnTo>
                        <a:lnTo>
                          <a:pt x="1049" y="310"/>
                        </a:lnTo>
                        <a:lnTo>
                          <a:pt x="1036" y="316"/>
                        </a:lnTo>
                        <a:lnTo>
                          <a:pt x="1024" y="322"/>
                        </a:lnTo>
                        <a:lnTo>
                          <a:pt x="1013" y="327"/>
                        </a:lnTo>
                        <a:lnTo>
                          <a:pt x="1000" y="333"/>
                        </a:lnTo>
                        <a:lnTo>
                          <a:pt x="986" y="339"/>
                        </a:lnTo>
                        <a:lnTo>
                          <a:pt x="973" y="344"/>
                        </a:lnTo>
                        <a:lnTo>
                          <a:pt x="960" y="348"/>
                        </a:lnTo>
                        <a:lnTo>
                          <a:pt x="948" y="354"/>
                        </a:lnTo>
                        <a:lnTo>
                          <a:pt x="933" y="358"/>
                        </a:lnTo>
                        <a:lnTo>
                          <a:pt x="920" y="363"/>
                        </a:lnTo>
                        <a:lnTo>
                          <a:pt x="907" y="367"/>
                        </a:lnTo>
                        <a:lnTo>
                          <a:pt x="893" y="371"/>
                        </a:lnTo>
                        <a:lnTo>
                          <a:pt x="878" y="375"/>
                        </a:lnTo>
                        <a:lnTo>
                          <a:pt x="865" y="379"/>
                        </a:lnTo>
                        <a:lnTo>
                          <a:pt x="850" y="381"/>
                        </a:lnTo>
                        <a:lnTo>
                          <a:pt x="834" y="384"/>
                        </a:lnTo>
                        <a:lnTo>
                          <a:pt x="819" y="386"/>
                        </a:lnTo>
                        <a:lnTo>
                          <a:pt x="804" y="388"/>
                        </a:lnTo>
                        <a:lnTo>
                          <a:pt x="789" y="392"/>
                        </a:lnTo>
                        <a:lnTo>
                          <a:pt x="775" y="394"/>
                        </a:lnTo>
                        <a:lnTo>
                          <a:pt x="758" y="396"/>
                        </a:lnTo>
                        <a:lnTo>
                          <a:pt x="743" y="396"/>
                        </a:lnTo>
                        <a:lnTo>
                          <a:pt x="728" y="398"/>
                        </a:lnTo>
                        <a:lnTo>
                          <a:pt x="713" y="400"/>
                        </a:lnTo>
                        <a:lnTo>
                          <a:pt x="697" y="401"/>
                        </a:lnTo>
                        <a:lnTo>
                          <a:pt x="682" y="401"/>
                        </a:lnTo>
                        <a:lnTo>
                          <a:pt x="665" y="401"/>
                        </a:lnTo>
                        <a:lnTo>
                          <a:pt x="650" y="40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8" name="Freeform 11"/>
                  <p:cNvSpPr>
                    <a:spLocks/>
                  </p:cNvSpPr>
                  <p:nvPr/>
                </p:nvSpPr>
                <p:spPr bwMode="auto">
                  <a:xfrm>
                    <a:off x="3701" y="1643"/>
                    <a:ext cx="324" cy="1717"/>
                  </a:xfrm>
                  <a:custGeom>
                    <a:avLst/>
                    <a:gdLst>
                      <a:gd name="T0" fmla="*/ 586 w 312"/>
                      <a:gd name="T1" fmla="*/ 0 h 1650"/>
                      <a:gd name="T2" fmla="*/ 0 w 312"/>
                      <a:gd name="T3" fmla="*/ 3519 h 1650"/>
                      <a:gd name="T4" fmla="*/ 65 w 312"/>
                      <a:gd name="T5" fmla="*/ 3512 h 1650"/>
                      <a:gd name="T6" fmla="*/ 638 w 312"/>
                      <a:gd name="T7" fmla="*/ 32 h 1650"/>
                      <a:gd name="T8" fmla="*/ 586 w 312"/>
                      <a:gd name="T9" fmla="*/ 0 h 1650"/>
                      <a:gd name="T10" fmla="*/ 586 w 312"/>
                      <a:gd name="T11" fmla="*/ 0 h 16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2"/>
                      <a:gd name="T19" fmla="*/ 0 h 1650"/>
                      <a:gd name="T20" fmla="*/ 312 w 312"/>
                      <a:gd name="T21" fmla="*/ 1650 h 16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2" h="1650">
                        <a:moveTo>
                          <a:pt x="287" y="0"/>
                        </a:moveTo>
                        <a:lnTo>
                          <a:pt x="0" y="1650"/>
                        </a:lnTo>
                        <a:lnTo>
                          <a:pt x="33" y="1648"/>
                        </a:lnTo>
                        <a:lnTo>
                          <a:pt x="312" y="13"/>
                        </a:lnTo>
                        <a:lnTo>
                          <a:pt x="287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9" name="Freeform 12"/>
                  <p:cNvSpPr>
                    <a:spLocks/>
                  </p:cNvSpPr>
                  <p:nvPr/>
                </p:nvSpPr>
                <p:spPr bwMode="auto">
                  <a:xfrm>
                    <a:off x="3447" y="3273"/>
                    <a:ext cx="893" cy="233"/>
                  </a:xfrm>
                  <a:custGeom>
                    <a:avLst/>
                    <a:gdLst>
                      <a:gd name="T0" fmla="*/ 0 w 859"/>
                      <a:gd name="T1" fmla="*/ 0 h 224"/>
                      <a:gd name="T2" fmla="*/ 1795 w 859"/>
                      <a:gd name="T3" fmla="*/ 0 h 224"/>
                      <a:gd name="T4" fmla="*/ 507 w 859"/>
                      <a:gd name="T5" fmla="*/ 473 h 224"/>
                      <a:gd name="T6" fmla="*/ 479 w 859"/>
                      <a:gd name="T7" fmla="*/ 467 h 224"/>
                      <a:gd name="T8" fmla="*/ 458 w 859"/>
                      <a:gd name="T9" fmla="*/ 455 h 224"/>
                      <a:gd name="T10" fmla="*/ 437 w 859"/>
                      <a:gd name="T11" fmla="*/ 440 h 224"/>
                      <a:gd name="T12" fmla="*/ 421 w 859"/>
                      <a:gd name="T13" fmla="*/ 433 h 224"/>
                      <a:gd name="T14" fmla="*/ 397 w 859"/>
                      <a:gd name="T15" fmla="*/ 421 h 224"/>
                      <a:gd name="T16" fmla="*/ 377 w 859"/>
                      <a:gd name="T17" fmla="*/ 410 h 224"/>
                      <a:gd name="T18" fmla="*/ 361 w 859"/>
                      <a:gd name="T19" fmla="*/ 402 h 224"/>
                      <a:gd name="T20" fmla="*/ 346 w 859"/>
                      <a:gd name="T21" fmla="*/ 388 h 224"/>
                      <a:gd name="T22" fmla="*/ 324 w 859"/>
                      <a:gd name="T23" fmla="*/ 384 h 224"/>
                      <a:gd name="T24" fmla="*/ 309 w 859"/>
                      <a:gd name="T25" fmla="*/ 370 h 224"/>
                      <a:gd name="T26" fmla="*/ 296 w 859"/>
                      <a:gd name="T27" fmla="*/ 357 h 224"/>
                      <a:gd name="T28" fmla="*/ 283 w 859"/>
                      <a:gd name="T29" fmla="*/ 347 h 224"/>
                      <a:gd name="T30" fmla="*/ 265 w 859"/>
                      <a:gd name="T31" fmla="*/ 339 h 224"/>
                      <a:gd name="T32" fmla="*/ 252 w 859"/>
                      <a:gd name="T33" fmla="*/ 330 h 224"/>
                      <a:gd name="T34" fmla="*/ 240 w 859"/>
                      <a:gd name="T35" fmla="*/ 317 h 224"/>
                      <a:gd name="T36" fmla="*/ 226 w 859"/>
                      <a:gd name="T37" fmla="*/ 308 h 224"/>
                      <a:gd name="T38" fmla="*/ 215 w 859"/>
                      <a:gd name="T39" fmla="*/ 297 h 224"/>
                      <a:gd name="T40" fmla="*/ 199 w 859"/>
                      <a:gd name="T41" fmla="*/ 291 h 224"/>
                      <a:gd name="T42" fmla="*/ 187 w 859"/>
                      <a:gd name="T43" fmla="*/ 275 h 224"/>
                      <a:gd name="T44" fmla="*/ 180 w 859"/>
                      <a:gd name="T45" fmla="*/ 269 h 224"/>
                      <a:gd name="T46" fmla="*/ 154 w 859"/>
                      <a:gd name="T47" fmla="*/ 251 h 224"/>
                      <a:gd name="T48" fmla="*/ 137 w 859"/>
                      <a:gd name="T49" fmla="*/ 230 h 224"/>
                      <a:gd name="T50" fmla="*/ 113 w 859"/>
                      <a:gd name="T51" fmla="*/ 208 h 224"/>
                      <a:gd name="T52" fmla="*/ 103 w 859"/>
                      <a:gd name="T53" fmla="*/ 190 h 224"/>
                      <a:gd name="T54" fmla="*/ 88 w 859"/>
                      <a:gd name="T55" fmla="*/ 174 h 224"/>
                      <a:gd name="T56" fmla="*/ 76 w 859"/>
                      <a:gd name="T57" fmla="*/ 156 h 224"/>
                      <a:gd name="T58" fmla="*/ 62 w 859"/>
                      <a:gd name="T59" fmla="*/ 138 h 224"/>
                      <a:gd name="T60" fmla="*/ 50 w 859"/>
                      <a:gd name="T61" fmla="*/ 119 h 224"/>
                      <a:gd name="T62" fmla="*/ 42 w 859"/>
                      <a:gd name="T63" fmla="*/ 102 h 224"/>
                      <a:gd name="T64" fmla="*/ 36 w 859"/>
                      <a:gd name="T65" fmla="*/ 92 h 224"/>
                      <a:gd name="T66" fmla="*/ 32 w 859"/>
                      <a:gd name="T67" fmla="*/ 76 h 224"/>
                      <a:gd name="T68" fmla="*/ 10 w 859"/>
                      <a:gd name="T69" fmla="*/ 60 h 224"/>
                      <a:gd name="T70" fmla="*/ 8 w 859"/>
                      <a:gd name="T71" fmla="*/ 50 h 224"/>
                      <a:gd name="T72" fmla="*/ 6 w 859"/>
                      <a:gd name="T73" fmla="*/ 42 h 224"/>
                      <a:gd name="T74" fmla="*/ 2 w 859"/>
                      <a:gd name="T75" fmla="*/ 11 h 224"/>
                      <a:gd name="T76" fmla="*/ 2 w 859"/>
                      <a:gd name="T77" fmla="*/ 6 h 224"/>
                      <a:gd name="T78" fmla="*/ 0 w 859"/>
                      <a:gd name="T79" fmla="*/ 2 h 224"/>
                      <a:gd name="T80" fmla="*/ 0 w 859"/>
                      <a:gd name="T81" fmla="*/ 0 h 224"/>
                      <a:gd name="T82" fmla="*/ 0 w 859"/>
                      <a:gd name="T83" fmla="*/ 0 h 22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859"/>
                      <a:gd name="T127" fmla="*/ 0 h 224"/>
                      <a:gd name="T128" fmla="*/ 859 w 859"/>
                      <a:gd name="T129" fmla="*/ 224 h 22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859" h="224">
                        <a:moveTo>
                          <a:pt x="0" y="0"/>
                        </a:moveTo>
                        <a:lnTo>
                          <a:pt x="859" y="0"/>
                        </a:lnTo>
                        <a:lnTo>
                          <a:pt x="241" y="224"/>
                        </a:lnTo>
                        <a:lnTo>
                          <a:pt x="230" y="221"/>
                        </a:lnTo>
                        <a:lnTo>
                          <a:pt x="219" y="215"/>
                        </a:lnTo>
                        <a:lnTo>
                          <a:pt x="209" y="209"/>
                        </a:lnTo>
                        <a:lnTo>
                          <a:pt x="202" y="205"/>
                        </a:lnTo>
                        <a:lnTo>
                          <a:pt x="190" y="200"/>
                        </a:lnTo>
                        <a:lnTo>
                          <a:pt x="181" y="194"/>
                        </a:lnTo>
                        <a:lnTo>
                          <a:pt x="173" y="190"/>
                        </a:lnTo>
                        <a:lnTo>
                          <a:pt x="165" y="184"/>
                        </a:lnTo>
                        <a:lnTo>
                          <a:pt x="156" y="181"/>
                        </a:lnTo>
                        <a:lnTo>
                          <a:pt x="148" y="175"/>
                        </a:lnTo>
                        <a:lnTo>
                          <a:pt x="141" y="169"/>
                        </a:lnTo>
                        <a:lnTo>
                          <a:pt x="135" y="165"/>
                        </a:lnTo>
                        <a:lnTo>
                          <a:pt x="127" y="160"/>
                        </a:lnTo>
                        <a:lnTo>
                          <a:pt x="120" y="156"/>
                        </a:lnTo>
                        <a:lnTo>
                          <a:pt x="114" y="150"/>
                        </a:lnTo>
                        <a:lnTo>
                          <a:pt x="108" y="146"/>
                        </a:lnTo>
                        <a:lnTo>
                          <a:pt x="103" y="141"/>
                        </a:lnTo>
                        <a:lnTo>
                          <a:pt x="95" y="137"/>
                        </a:lnTo>
                        <a:lnTo>
                          <a:pt x="89" y="131"/>
                        </a:lnTo>
                        <a:lnTo>
                          <a:pt x="86" y="127"/>
                        </a:lnTo>
                        <a:lnTo>
                          <a:pt x="74" y="118"/>
                        </a:lnTo>
                        <a:lnTo>
                          <a:pt x="65" y="108"/>
                        </a:lnTo>
                        <a:lnTo>
                          <a:pt x="55" y="99"/>
                        </a:lnTo>
                        <a:lnTo>
                          <a:pt x="50" y="89"/>
                        </a:lnTo>
                        <a:lnTo>
                          <a:pt x="42" y="82"/>
                        </a:lnTo>
                        <a:lnTo>
                          <a:pt x="36" y="74"/>
                        </a:lnTo>
                        <a:lnTo>
                          <a:pt x="31" y="65"/>
                        </a:lnTo>
                        <a:lnTo>
                          <a:pt x="25" y="57"/>
                        </a:lnTo>
                        <a:lnTo>
                          <a:pt x="21" y="49"/>
                        </a:lnTo>
                        <a:lnTo>
                          <a:pt x="17" y="44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5"/>
                        </a:lnTo>
                        <a:lnTo>
                          <a:pt x="6" y="21"/>
                        </a:lnTo>
                        <a:lnTo>
                          <a:pt x="2" y="11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9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327" name="Freeform 13"/>
                <p:cNvSpPr>
                  <a:spLocks/>
                </p:cNvSpPr>
                <p:nvPr/>
              </p:nvSpPr>
              <p:spPr bwMode="auto">
                <a:xfrm rot="-2490626">
                  <a:off x="6604576" y="1934200"/>
                  <a:ext cx="971390" cy="150395"/>
                </a:xfrm>
                <a:custGeom>
                  <a:avLst/>
                  <a:gdLst>
                    <a:gd name="T0" fmla="*/ 2147483647 w 1277"/>
                    <a:gd name="T1" fmla="*/ 2147483647 h 230"/>
                    <a:gd name="T2" fmla="*/ 2147483647 w 1277"/>
                    <a:gd name="T3" fmla="*/ 2147483647 h 230"/>
                    <a:gd name="T4" fmla="*/ 2147483647 w 1277"/>
                    <a:gd name="T5" fmla="*/ 2147483647 h 230"/>
                    <a:gd name="T6" fmla="*/ 2147483647 w 1277"/>
                    <a:gd name="T7" fmla="*/ 2147483647 h 230"/>
                    <a:gd name="T8" fmla="*/ 2147483647 w 1277"/>
                    <a:gd name="T9" fmla="*/ 2147483647 h 230"/>
                    <a:gd name="T10" fmla="*/ 2147483647 w 1277"/>
                    <a:gd name="T11" fmla="*/ 2147483647 h 230"/>
                    <a:gd name="T12" fmla="*/ 2147483647 w 1277"/>
                    <a:gd name="T13" fmla="*/ 2147483647 h 230"/>
                    <a:gd name="T14" fmla="*/ 2147483647 w 1277"/>
                    <a:gd name="T15" fmla="*/ 2147483647 h 230"/>
                    <a:gd name="T16" fmla="*/ 2147483647 w 1277"/>
                    <a:gd name="T17" fmla="*/ 2147483647 h 230"/>
                    <a:gd name="T18" fmla="*/ 2147483647 w 1277"/>
                    <a:gd name="T19" fmla="*/ 2147483647 h 230"/>
                    <a:gd name="T20" fmla="*/ 2147483647 w 1277"/>
                    <a:gd name="T21" fmla="*/ 2147483647 h 230"/>
                    <a:gd name="T22" fmla="*/ 2147483647 w 1277"/>
                    <a:gd name="T23" fmla="*/ 2147483647 h 230"/>
                    <a:gd name="T24" fmla="*/ 2147483647 w 1277"/>
                    <a:gd name="T25" fmla="*/ 2147483647 h 230"/>
                    <a:gd name="T26" fmla="*/ 2147483647 w 1277"/>
                    <a:gd name="T27" fmla="*/ 2147483647 h 230"/>
                    <a:gd name="T28" fmla="*/ 2147483647 w 1277"/>
                    <a:gd name="T29" fmla="*/ 2147483647 h 230"/>
                    <a:gd name="T30" fmla="*/ 2147483647 w 1277"/>
                    <a:gd name="T31" fmla="*/ 2147483647 h 230"/>
                    <a:gd name="T32" fmla="*/ 2147483647 w 1277"/>
                    <a:gd name="T33" fmla="*/ 2147483647 h 230"/>
                    <a:gd name="T34" fmla="*/ 2147483647 w 1277"/>
                    <a:gd name="T35" fmla="*/ 2147483647 h 230"/>
                    <a:gd name="T36" fmla="*/ 2147483647 w 1277"/>
                    <a:gd name="T37" fmla="*/ 2147483647 h 230"/>
                    <a:gd name="T38" fmla="*/ 2147483647 w 1277"/>
                    <a:gd name="T39" fmla="*/ 2147483647 h 230"/>
                    <a:gd name="T40" fmla="*/ 2147483647 w 1277"/>
                    <a:gd name="T41" fmla="*/ 2147483647 h 230"/>
                    <a:gd name="T42" fmla="*/ 2147483647 w 1277"/>
                    <a:gd name="T43" fmla="*/ 0 h 230"/>
                    <a:gd name="T44" fmla="*/ 2147483647 w 1277"/>
                    <a:gd name="T45" fmla="*/ 2147483647 h 230"/>
                    <a:gd name="T46" fmla="*/ 2147483647 w 1277"/>
                    <a:gd name="T47" fmla="*/ 2147483647 h 230"/>
                    <a:gd name="T48" fmla="*/ 2147483647 w 1277"/>
                    <a:gd name="T49" fmla="*/ 2147483647 h 230"/>
                    <a:gd name="T50" fmla="*/ 2147483647 w 1277"/>
                    <a:gd name="T51" fmla="*/ 2147483647 h 230"/>
                    <a:gd name="T52" fmla="*/ 2147483647 w 1277"/>
                    <a:gd name="T53" fmla="*/ 2147483647 h 230"/>
                    <a:gd name="T54" fmla="*/ 2147483647 w 1277"/>
                    <a:gd name="T55" fmla="*/ 2147483647 h 230"/>
                    <a:gd name="T56" fmla="*/ 2147483647 w 1277"/>
                    <a:gd name="T57" fmla="*/ 2147483647 h 230"/>
                    <a:gd name="T58" fmla="*/ 2147483647 w 1277"/>
                    <a:gd name="T59" fmla="*/ 2147483647 h 230"/>
                    <a:gd name="T60" fmla="*/ 2147483647 w 1277"/>
                    <a:gd name="T61" fmla="*/ 2147483647 h 230"/>
                    <a:gd name="T62" fmla="*/ 2147483647 w 1277"/>
                    <a:gd name="T63" fmla="*/ 2147483647 h 230"/>
                    <a:gd name="T64" fmla="*/ 2147483647 w 1277"/>
                    <a:gd name="T65" fmla="*/ 2147483647 h 230"/>
                    <a:gd name="T66" fmla="*/ 2147483647 w 1277"/>
                    <a:gd name="T67" fmla="*/ 2147483647 h 230"/>
                    <a:gd name="T68" fmla="*/ 2147483647 w 1277"/>
                    <a:gd name="T69" fmla="*/ 2147483647 h 230"/>
                    <a:gd name="T70" fmla="*/ 2147483647 w 1277"/>
                    <a:gd name="T71" fmla="*/ 2147483647 h 230"/>
                    <a:gd name="T72" fmla="*/ 2147483647 w 1277"/>
                    <a:gd name="T73" fmla="*/ 2147483647 h 230"/>
                    <a:gd name="T74" fmla="*/ 2147483647 w 1277"/>
                    <a:gd name="T75" fmla="*/ 2147483647 h 230"/>
                    <a:gd name="T76" fmla="*/ 2147483647 w 1277"/>
                    <a:gd name="T77" fmla="*/ 2147483647 h 230"/>
                    <a:gd name="T78" fmla="*/ 2147483647 w 1277"/>
                    <a:gd name="T79" fmla="*/ 2147483647 h 230"/>
                    <a:gd name="T80" fmla="*/ 2147483647 w 1277"/>
                    <a:gd name="T81" fmla="*/ 2147483647 h 230"/>
                    <a:gd name="T82" fmla="*/ 2147483647 w 1277"/>
                    <a:gd name="T83" fmla="*/ 2147483647 h 230"/>
                    <a:gd name="T84" fmla="*/ 2147483647 w 1277"/>
                    <a:gd name="T85" fmla="*/ 2147483647 h 230"/>
                    <a:gd name="T86" fmla="*/ 2147483647 w 1277"/>
                    <a:gd name="T87" fmla="*/ 2147483647 h 230"/>
                    <a:gd name="T88" fmla="*/ 2147483647 w 1277"/>
                    <a:gd name="T89" fmla="*/ 2147483647 h 230"/>
                    <a:gd name="T90" fmla="*/ 2147483647 w 1277"/>
                    <a:gd name="T91" fmla="*/ 2147483647 h 230"/>
                    <a:gd name="T92" fmla="*/ 2147483647 w 1277"/>
                    <a:gd name="T93" fmla="*/ 2147483647 h 230"/>
                    <a:gd name="T94" fmla="*/ 2147483647 w 1277"/>
                    <a:gd name="T95" fmla="*/ 2147483647 h 230"/>
                    <a:gd name="T96" fmla="*/ 2147483647 w 1277"/>
                    <a:gd name="T97" fmla="*/ 2147483647 h 230"/>
                    <a:gd name="T98" fmla="*/ 2147483647 w 1277"/>
                    <a:gd name="T99" fmla="*/ 2147483647 h 230"/>
                    <a:gd name="T100" fmla="*/ 2147483647 w 1277"/>
                    <a:gd name="T101" fmla="*/ 2147483647 h 230"/>
                    <a:gd name="T102" fmla="*/ 2147483647 w 1277"/>
                    <a:gd name="T103" fmla="*/ 2147483647 h 230"/>
                    <a:gd name="T104" fmla="*/ 2147483647 w 1277"/>
                    <a:gd name="T105" fmla="*/ 2147483647 h 230"/>
                    <a:gd name="T106" fmla="*/ 2147483647 w 1277"/>
                    <a:gd name="T107" fmla="*/ 2147483647 h 230"/>
                    <a:gd name="T108" fmla="*/ 2147483647 w 1277"/>
                    <a:gd name="T109" fmla="*/ 2147483647 h 230"/>
                    <a:gd name="T110" fmla="*/ 2147483647 w 1277"/>
                    <a:gd name="T111" fmla="*/ 2147483647 h 230"/>
                    <a:gd name="T112" fmla="*/ 2147483647 w 1277"/>
                    <a:gd name="T113" fmla="*/ 2147483647 h 230"/>
                    <a:gd name="T114" fmla="*/ 2147483647 w 1277"/>
                    <a:gd name="T115" fmla="*/ 2147483647 h 230"/>
                    <a:gd name="T116" fmla="*/ 2147483647 w 1277"/>
                    <a:gd name="T117" fmla="*/ 2147483647 h 230"/>
                    <a:gd name="T118" fmla="*/ 2147483647 w 1277"/>
                    <a:gd name="T119" fmla="*/ 2147483647 h 230"/>
                    <a:gd name="T120" fmla="*/ 2147483647 w 1277"/>
                    <a:gd name="T121" fmla="*/ 2147483647 h 230"/>
                    <a:gd name="T122" fmla="*/ 0 w 1277"/>
                    <a:gd name="T123" fmla="*/ 2147483647 h 230"/>
                    <a:gd name="T124" fmla="*/ 2147483647 w 1277"/>
                    <a:gd name="T125" fmla="*/ 2147483647 h 23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77"/>
                    <a:gd name="T190" fmla="*/ 0 h 230"/>
                    <a:gd name="T191" fmla="*/ 1277 w 1277"/>
                    <a:gd name="T192" fmla="*/ 230 h 23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77" h="230">
                      <a:moveTo>
                        <a:pt x="4" y="65"/>
                      </a:moveTo>
                      <a:lnTo>
                        <a:pt x="281" y="144"/>
                      </a:lnTo>
                      <a:lnTo>
                        <a:pt x="281" y="143"/>
                      </a:lnTo>
                      <a:lnTo>
                        <a:pt x="285" y="141"/>
                      </a:lnTo>
                      <a:lnTo>
                        <a:pt x="291" y="137"/>
                      </a:lnTo>
                      <a:lnTo>
                        <a:pt x="298" y="133"/>
                      </a:lnTo>
                      <a:lnTo>
                        <a:pt x="302" y="129"/>
                      </a:lnTo>
                      <a:lnTo>
                        <a:pt x="308" y="125"/>
                      </a:lnTo>
                      <a:lnTo>
                        <a:pt x="313" y="124"/>
                      </a:lnTo>
                      <a:lnTo>
                        <a:pt x="321" y="120"/>
                      </a:lnTo>
                      <a:lnTo>
                        <a:pt x="327" y="116"/>
                      </a:lnTo>
                      <a:lnTo>
                        <a:pt x="334" y="112"/>
                      </a:lnTo>
                      <a:lnTo>
                        <a:pt x="342" y="108"/>
                      </a:lnTo>
                      <a:lnTo>
                        <a:pt x="351" y="105"/>
                      </a:lnTo>
                      <a:lnTo>
                        <a:pt x="359" y="99"/>
                      </a:lnTo>
                      <a:lnTo>
                        <a:pt x="369" y="95"/>
                      </a:lnTo>
                      <a:lnTo>
                        <a:pt x="378" y="89"/>
                      </a:lnTo>
                      <a:lnTo>
                        <a:pt x="389" y="86"/>
                      </a:lnTo>
                      <a:lnTo>
                        <a:pt x="399" y="80"/>
                      </a:lnTo>
                      <a:lnTo>
                        <a:pt x="410" y="78"/>
                      </a:lnTo>
                      <a:lnTo>
                        <a:pt x="422" y="72"/>
                      </a:lnTo>
                      <a:lnTo>
                        <a:pt x="433" y="68"/>
                      </a:lnTo>
                      <a:lnTo>
                        <a:pt x="446" y="63"/>
                      </a:lnTo>
                      <a:lnTo>
                        <a:pt x="458" y="59"/>
                      </a:lnTo>
                      <a:lnTo>
                        <a:pt x="473" y="53"/>
                      </a:lnTo>
                      <a:lnTo>
                        <a:pt x="488" y="49"/>
                      </a:lnTo>
                      <a:lnTo>
                        <a:pt x="502" y="46"/>
                      </a:lnTo>
                      <a:lnTo>
                        <a:pt x="517" y="40"/>
                      </a:lnTo>
                      <a:lnTo>
                        <a:pt x="534" y="38"/>
                      </a:lnTo>
                      <a:lnTo>
                        <a:pt x="549" y="34"/>
                      </a:lnTo>
                      <a:lnTo>
                        <a:pt x="566" y="30"/>
                      </a:lnTo>
                      <a:lnTo>
                        <a:pt x="581" y="25"/>
                      </a:lnTo>
                      <a:lnTo>
                        <a:pt x="599" y="23"/>
                      </a:lnTo>
                      <a:lnTo>
                        <a:pt x="618" y="19"/>
                      </a:lnTo>
                      <a:lnTo>
                        <a:pt x="635" y="15"/>
                      </a:lnTo>
                      <a:lnTo>
                        <a:pt x="654" y="11"/>
                      </a:lnTo>
                      <a:lnTo>
                        <a:pt x="673" y="10"/>
                      </a:lnTo>
                      <a:lnTo>
                        <a:pt x="692" y="8"/>
                      </a:lnTo>
                      <a:lnTo>
                        <a:pt x="711" y="4"/>
                      </a:lnTo>
                      <a:lnTo>
                        <a:pt x="732" y="4"/>
                      </a:lnTo>
                      <a:lnTo>
                        <a:pt x="751" y="2"/>
                      </a:lnTo>
                      <a:lnTo>
                        <a:pt x="773" y="2"/>
                      </a:lnTo>
                      <a:lnTo>
                        <a:pt x="794" y="0"/>
                      </a:lnTo>
                      <a:lnTo>
                        <a:pt x="817" y="0"/>
                      </a:lnTo>
                      <a:lnTo>
                        <a:pt x="840" y="0"/>
                      </a:lnTo>
                      <a:lnTo>
                        <a:pt x="863" y="2"/>
                      </a:lnTo>
                      <a:lnTo>
                        <a:pt x="886" y="2"/>
                      </a:lnTo>
                      <a:lnTo>
                        <a:pt x="908" y="2"/>
                      </a:lnTo>
                      <a:lnTo>
                        <a:pt x="931" y="4"/>
                      </a:lnTo>
                      <a:lnTo>
                        <a:pt x="956" y="8"/>
                      </a:lnTo>
                      <a:lnTo>
                        <a:pt x="981" y="10"/>
                      </a:lnTo>
                      <a:lnTo>
                        <a:pt x="1007" y="11"/>
                      </a:lnTo>
                      <a:lnTo>
                        <a:pt x="1032" y="15"/>
                      </a:lnTo>
                      <a:lnTo>
                        <a:pt x="1058" y="21"/>
                      </a:lnTo>
                      <a:lnTo>
                        <a:pt x="1085" y="25"/>
                      </a:lnTo>
                      <a:lnTo>
                        <a:pt x="1110" y="30"/>
                      </a:lnTo>
                      <a:lnTo>
                        <a:pt x="1136" y="36"/>
                      </a:lnTo>
                      <a:lnTo>
                        <a:pt x="1165" y="42"/>
                      </a:lnTo>
                      <a:lnTo>
                        <a:pt x="1192" y="49"/>
                      </a:lnTo>
                      <a:lnTo>
                        <a:pt x="1220" y="57"/>
                      </a:lnTo>
                      <a:lnTo>
                        <a:pt x="1249" y="67"/>
                      </a:lnTo>
                      <a:lnTo>
                        <a:pt x="1277" y="76"/>
                      </a:lnTo>
                      <a:lnTo>
                        <a:pt x="1260" y="148"/>
                      </a:lnTo>
                      <a:lnTo>
                        <a:pt x="1256" y="148"/>
                      </a:lnTo>
                      <a:lnTo>
                        <a:pt x="1252" y="144"/>
                      </a:lnTo>
                      <a:lnTo>
                        <a:pt x="1245" y="143"/>
                      </a:lnTo>
                      <a:lnTo>
                        <a:pt x="1235" y="139"/>
                      </a:lnTo>
                      <a:lnTo>
                        <a:pt x="1228" y="135"/>
                      </a:lnTo>
                      <a:lnTo>
                        <a:pt x="1220" y="133"/>
                      </a:lnTo>
                      <a:lnTo>
                        <a:pt x="1212" y="131"/>
                      </a:lnTo>
                      <a:lnTo>
                        <a:pt x="1205" y="129"/>
                      </a:lnTo>
                      <a:lnTo>
                        <a:pt x="1195" y="125"/>
                      </a:lnTo>
                      <a:lnTo>
                        <a:pt x="1186" y="124"/>
                      </a:lnTo>
                      <a:lnTo>
                        <a:pt x="1176" y="120"/>
                      </a:lnTo>
                      <a:lnTo>
                        <a:pt x="1167" y="118"/>
                      </a:lnTo>
                      <a:lnTo>
                        <a:pt x="1154" y="114"/>
                      </a:lnTo>
                      <a:lnTo>
                        <a:pt x="1142" y="110"/>
                      </a:lnTo>
                      <a:lnTo>
                        <a:pt x="1129" y="108"/>
                      </a:lnTo>
                      <a:lnTo>
                        <a:pt x="1117" y="105"/>
                      </a:lnTo>
                      <a:lnTo>
                        <a:pt x="1104" y="101"/>
                      </a:lnTo>
                      <a:lnTo>
                        <a:pt x="1093" y="97"/>
                      </a:lnTo>
                      <a:lnTo>
                        <a:pt x="1077" y="95"/>
                      </a:lnTo>
                      <a:lnTo>
                        <a:pt x="1064" y="93"/>
                      </a:lnTo>
                      <a:lnTo>
                        <a:pt x="1047" y="89"/>
                      </a:lnTo>
                      <a:lnTo>
                        <a:pt x="1032" y="86"/>
                      </a:lnTo>
                      <a:lnTo>
                        <a:pt x="1017" y="84"/>
                      </a:lnTo>
                      <a:lnTo>
                        <a:pt x="1001" y="82"/>
                      </a:lnTo>
                      <a:lnTo>
                        <a:pt x="984" y="78"/>
                      </a:lnTo>
                      <a:lnTo>
                        <a:pt x="967" y="78"/>
                      </a:lnTo>
                      <a:lnTo>
                        <a:pt x="950" y="74"/>
                      </a:lnTo>
                      <a:lnTo>
                        <a:pt x="935" y="74"/>
                      </a:lnTo>
                      <a:lnTo>
                        <a:pt x="916" y="70"/>
                      </a:lnTo>
                      <a:lnTo>
                        <a:pt x="897" y="70"/>
                      </a:lnTo>
                      <a:lnTo>
                        <a:pt x="880" y="68"/>
                      </a:lnTo>
                      <a:lnTo>
                        <a:pt x="861" y="68"/>
                      </a:lnTo>
                      <a:lnTo>
                        <a:pt x="842" y="68"/>
                      </a:lnTo>
                      <a:lnTo>
                        <a:pt x="823" y="68"/>
                      </a:lnTo>
                      <a:lnTo>
                        <a:pt x="804" y="68"/>
                      </a:lnTo>
                      <a:lnTo>
                        <a:pt x="785" y="68"/>
                      </a:lnTo>
                      <a:lnTo>
                        <a:pt x="764" y="68"/>
                      </a:lnTo>
                      <a:lnTo>
                        <a:pt x="745" y="70"/>
                      </a:lnTo>
                      <a:lnTo>
                        <a:pt x="726" y="70"/>
                      </a:lnTo>
                      <a:lnTo>
                        <a:pt x="707" y="74"/>
                      </a:lnTo>
                      <a:lnTo>
                        <a:pt x="686" y="76"/>
                      </a:lnTo>
                      <a:lnTo>
                        <a:pt x="667" y="80"/>
                      </a:lnTo>
                      <a:lnTo>
                        <a:pt x="646" y="82"/>
                      </a:lnTo>
                      <a:lnTo>
                        <a:pt x="627" y="87"/>
                      </a:lnTo>
                      <a:lnTo>
                        <a:pt x="604" y="89"/>
                      </a:lnTo>
                      <a:lnTo>
                        <a:pt x="585" y="95"/>
                      </a:lnTo>
                      <a:lnTo>
                        <a:pt x="564" y="101"/>
                      </a:lnTo>
                      <a:lnTo>
                        <a:pt x="543" y="106"/>
                      </a:lnTo>
                      <a:lnTo>
                        <a:pt x="524" y="112"/>
                      </a:lnTo>
                      <a:lnTo>
                        <a:pt x="503" y="120"/>
                      </a:lnTo>
                      <a:lnTo>
                        <a:pt x="484" y="127"/>
                      </a:lnTo>
                      <a:lnTo>
                        <a:pt x="464" y="137"/>
                      </a:lnTo>
                      <a:lnTo>
                        <a:pt x="445" y="144"/>
                      </a:lnTo>
                      <a:lnTo>
                        <a:pt x="424" y="156"/>
                      </a:lnTo>
                      <a:lnTo>
                        <a:pt x="403" y="165"/>
                      </a:lnTo>
                      <a:lnTo>
                        <a:pt x="384" y="177"/>
                      </a:lnTo>
                      <a:lnTo>
                        <a:pt x="365" y="188"/>
                      </a:lnTo>
                      <a:lnTo>
                        <a:pt x="346" y="202"/>
                      </a:lnTo>
                      <a:lnTo>
                        <a:pt x="327" y="215"/>
                      </a:lnTo>
                      <a:lnTo>
                        <a:pt x="308" y="230"/>
                      </a:lnTo>
                      <a:lnTo>
                        <a:pt x="0" y="141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8" name="Freeform 15"/>
                <p:cNvSpPr>
                  <a:spLocks/>
                </p:cNvSpPr>
                <p:nvPr/>
              </p:nvSpPr>
              <p:spPr bwMode="auto">
                <a:xfrm>
                  <a:off x="7437003" y="1610224"/>
                  <a:ext cx="162573" cy="153528"/>
                </a:xfrm>
                <a:custGeom>
                  <a:avLst/>
                  <a:gdLst>
                    <a:gd name="T0" fmla="*/ 2147483647 w 231"/>
                    <a:gd name="T1" fmla="*/ 2147483647 h 236"/>
                    <a:gd name="T2" fmla="*/ 2147483647 w 231"/>
                    <a:gd name="T3" fmla="*/ 2147483647 h 236"/>
                    <a:gd name="T4" fmla="*/ 2147483647 w 231"/>
                    <a:gd name="T5" fmla="*/ 2147483647 h 236"/>
                    <a:gd name="T6" fmla="*/ 2147483647 w 231"/>
                    <a:gd name="T7" fmla="*/ 2147483647 h 236"/>
                    <a:gd name="T8" fmla="*/ 2147483647 w 231"/>
                    <a:gd name="T9" fmla="*/ 2147483647 h 236"/>
                    <a:gd name="T10" fmla="*/ 2147483647 w 231"/>
                    <a:gd name="T11" fmla="*/ 2147483647 h 236"/>
                    <a:gd name="T12" fmla="*/ 2147483647 w 231"/>
                    <a:gd name="T13" fmla="*/ 2147483647 h 236"/>
                    <a:gd name="T14" fmla="*/ 2147483647 w 231"/>
                    <a:gd name="T15" fmla="*/ 2147483647 h 236"/>
                    <a:gd name="T16" fmla="*/ 2147483647 w 231"/>
                    <a:gd name="T17" fmla="*/ 2147483647 h 236"/>
                    <a:gd name="T18" fmla="*/ 2147483647 w 231"/>
                    <a:gd name="T19" fmla="*/ 2147483647 h 236"/>
                    <a:gd name="T20" fmla="*/ 2147483647 w 231"/>
                    <a:gd name="T21" fmla="*/ 2147483647 h 236"/>
                    <a:gd name="T22" fmla="*/ 2147483647 w 231"/>
                    <a:gd name="T23" fmla="*/ 2147483647 h 236"/>
                    <a:gd name="T24" fmla="*/ 2147483647 w 231"/>
                    <a:gd name="T25" fmla="*/ 2147483647 h 236"/>
                    <a:gd name="T26" fmla="*/ 2147483647 w 231"/>
                    <a:gd name="T27" fmla="*/ 2147483647 h 236"/>
                    <a:gd name="T28" fmla="*/ 2147483647 w 231"/>
                    <a:gd name="T29" fmla="*/ 2147483647 h 236"/>
                    <a:gd name="T30" fmla="*/ 2147483647 w 231"/>
                    <a:gd name="T31" fmla="*/ 2147483647 h 236"/>
                    <a:gd name="T32" fmla="*/ 2147483647 w 231"/>
                    <a:gd name="T33" fmla="*/ 0 h 236"/>
                    <a:gd name="T34" fmla="*/ 2147483647 w 231"/>
                    <a:gd name="T35" fmla="*/ 0 h 236"/>
                    <a:gd name="T36" fmla="*/ 2147483647 w 231"/>
                    <a:gd name="T37" fmla="*/ 2147483647 h 236"/>
                    <a:gd name="T38" fmla="*/ 2147483647 w 231"/>
                    <a:gd name="T39" fmla="*/ 2147483647 h 236"/>
                    <a:gd name="T40" fmla="*/ 2147483647 w 231"/>
                    <a:gd name="T41" fmla="*/ 2147483647 h 236"/>
                    <a:gd name="T42" fmla="*/ 2147483647 w 231"/>
                    <a:gd name="T43" fmla="*/ 2147483647 h 236"/>
                    <a:gd name="T44" fmla="*/ 2147483647 w 231"/>
                    <a:gd name="T45" fmla="*/ 2147483647 h 236"/>
                    <a:gd name="T46" fmla="*/ 2147483647 w 231"/>
                    <a:gd name="T47" fmla="*/ 2147483647 h 236"/>
                    <a:gd name="T48" fmla="*/ 2147483647 w 231"/>
                    <a:gd name="T49" fmla="*/ 2147483647 h 236"/>
                    <a:gd name="T50" fmla="*/ 0 w 231"/>
                    <a:gd name="T51" fmla="*/ 2147483647 h 236"/>
                    <a:gd name="T52" fmla="*/ 0 w 231"/>
                    <a:gd name="T53" fmla="*/ 2147483647 h 236"/>
                    <a:gd name="T54" fmla="*/ 0 w 231"/>
                    <a:gd name="T55" fmla="*/ 2147483647 h 236"/>
                    <a:gd name="T56" fmla="*/ 2147483647 w 231"/>
                    <a:gd name="T57" fmla="*/ 2147483647 h 236"/>
                    <a:gd name="T58" fmla="*/ 2147483647 w 231"/>
                    <a:gd name="T59" fmla="*/ 2147483647 h 236"/>
                    <a:gd name="T60" fmla="*/ 2147483647 w 231"/>
                    <a:gd name="T61" fmla="*/ 2147483647 h 236"/>
                    <a:gd name="T62" fmla="*/ 2147483647 w 231"/>
                    <a:gd name="T63" fmla="*/ 2147483647 h 236"/>
                    <a:gd name="T64" fmla="*/ 2147483647 w 231"/>
                    <a:gd name="T65" fmla="*/ 2147483647 h 236"/>
                    <a:gd name="T66" fmla="*/ 2147483647 w 231"/>
                    <a:gd name="T67" fmla="*/ 2147483647 h 236"/>
                    <a:gd name="T68" fmla="*/ 2147483647 w 231"/>
                    <a:gd name="T69" fmla="*/ 2147483647 h 236"/>
                    <a:gd name="T70" fmla="*/ 2147483647 w 231"/>
                    <a:gd name="T71" fmla="*/ 2147483647 h 236"/>
                    <a:gd name="T72" fmla="*/ 2147483647 w 231"/>
                    <a:gd name="T73" fmla="*/ 2147483647 h 2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1"/>
                    <a:gd name="T112" fmla="*/ 0 h 236"/>
                    <a:gd name="T113" fmla="*/ 231 w 231"/>
                    <a:gd name="T114" fmla="*/ 236 h 2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1" h="236">
                      <a:moveTo>
                        <a:pt x="119" y="236"/>
                      </a:moveTo>
                      <a:lnTo>
                        <a:pt x="131" y="234"/>
                      </a:lnTo>
                      <a:lnTo>
                        <a:pt x="142" y="230"/>
                      </a:lnTo>
                      <a:lnTo>
                        <a:pt x="152" y="226"/>
                      </a:lnTo>
                      <a:lnTo>
                        <a:pt x="163" y="223"/>
                      </a:lnTo>
                      <a:lnTo>
                        <a:pt x="173" y="217"/>
                      </a:lnTo>
                      <a:lnTo>
                        <a:pt x="182" y="211"/>
                      </a:lnTo>
                      <a:lnTo>
                        <a:pt x="192" y="203"/>
                      </a:lnTo>
                      <a:lnTo>
                        <a:pt x="199" y="198"/>
                      </a:lnTo>
                      <a:lnTo>
                        <a:pt x="207" y="188"/>
                      </a:lnTo>
                      <a:lnTo>
                        <a:pt x="212" y="179"/>
                      </a:lnTo>
                      <a:lnTo>
                        <a:pt x="218" y="167"/>
                      </a:lnTo>
                      <a:lnTo>
                        <a:pt x="224" y="158"/>
                      </a:lnTo>
                      <a:lnTo>
                        <a:pt x="226" y="146"/>
                      </a:lnTo>
                      <a:lnTo>
                        <a:pt x="230" y="135"/>
                      </a:lnTo>
                      <a:lnTo>
                        <a:pt x="230" y="126"/>
                      </a:lnTo>
                      <a:lnTo>
                        <a:pt x="231" y="114"/>
                      </a:lnTo>
                      <a:lnTo>
                        <a:pt x="230" y="108"/>
                      </a:lnTo>
                      <a:lnTo>
                        <a:pt x="230" y="101"/>
                      </a:lnTo>
                      <a:lnTo>
                        <a:pt x="228" y="95"/>
                      </a:lnTo>
                      <a:lnTo>
                        <a:pt x="228" y="89"/>
                      </a:lnTo>
                      <a:lnTo>
                        <a:pt x="224" y="78"/>
                      </a:lnTo>
                      <a:lnTo>
                        <a:pt x="220" y="67"/>
                      </a:lnTo>
                      <a:lnTo>
                        <a:pt x="214" y="57"/>
                      </a:lnTo>
                      <a:lnTo>
                        <a:pt x="209" y="48"/>
                      </a:lnTo>
                      <a:lnTo>
                        <a:pt x="201" y="38"/>
                      </a:lnTo>
                      <a:lnTo>
                        <a:pt x="195" y="32"/>
                      </a:lnTo>
                      <a:lnTo>
                        <a:pt x="186" y="23"/>
                      </a:lnTo>
                      <a:lnTo>
                        <a:pt x="176" y="17"/>
                      </a:lnTo>
                      <a:lnTo>
                        <a:pt x="167" y="12"/>
                      </a:lnTo>
                      <a:lnTo>
                        <a:pt x="157" y="8"/>
                      </a:lnTo>
                      <a:lnTo>
                        <a:pt x="144" y="4"/>
                      </a:lnTo>
                      <a:lnTo>
                        <a:pt x="135" y="2"/>
                      </a:lnTo>
                      <a:lnTo>
                        <a:pt x="123" y="0"/>
                      </a:lnTo>
                      <a:lnTo>
                        <a:pt x="112" y="0"/>
                      </a:lnTo>
                      <a:lnTo>
                        <a:pt x="106" y="0"/>
                      </a:lnTo>
                      <a:lnTo>
                        <a:pt x="100" y="0"/>
                      </a:lnTo>
                      <a:lnTo>
                        <a:pt x="93" y="2"/>
                      </a:lnTo>
                      <a:lnTo>
                        <a:pt x="87" y="2"/>
                      </a:lnTo>
                      <a:lnTo>
                        <a:pt x="76" y="6"/>
                      </a:lnTo>
                      <a:lnTo>
                        <a:pt x="66" y="10"/>
                      </a:lnTo>
                      <a:lnTo>
                        <a:pt x="57" y="15"/>
                      </a:lnTo>
                      <a:lnTo>
                        <a:pt x="47" y="23"/>
                      </a:lnTo>
                      <a:lnTo>
                        <a:pt x="38" y="29"/>
                      </a:lnTo>
                      <a:lnTo>
                        <a:pt x="30" y="38"/>
                      </a:lnTo>
                      <a:lnTo>
                        <a:pt x="22" y="44"/>
                      </a:lnTo>
                      <a:lnTo>
                        <a:pt x="17" y="55"/>
                      </a:lnTo>
                      <a:lnTo>
                        <a:pt x="9" y="65"/>
                      </a:lnTo>
                      <a:lnTo>
                        <a:pt x="7" y="74"/>
                      </a:lnTo>
                      <a:lnTo>
                        <a:pt x="3" y="86"/>
                      </a:lnTo>
                      <a:lnTo>
                        <a:pt x="1" y="97"/>
                      </a:lnTo>
                      <a:lnTo>
                        <a:pt x="0" y="103"/>
                      </a:lnTo>
                      <a:lnTo>
                        <a:pt x="0" y="108"/>
                      </a:lnTo>
                      <a:lnTo>
                        <a:pt x="0" y="114"/>
                      </a:lnTo>
                      <a:lnTo>
                        <a:pt x="0" y="122"/>
                      </a:lnTo>
                      <a:lnTo>
                        <a:pt x="0" y="133"/>
                      </a:lnTo>
                      <a:lnTo>
                        <a:pt x="1" y="145"/>
                      </a:lnTo>
                      <a:lnTo>
                        <a:pt x="5" y="156"/>
                      </a:lnTo>
                      <a:lnTo>
                        <a:pt x="9" y="165"/>
                      </a:lnTo>
                      <a:lnTo>
                        <a:pt x="15" y="175"/>
                      </a:lnTo>
                      <a:lnTo>
                        <a:pt x="22" y="184"/>
                      </a:lnTo>
                      <a:lnTo>
                        <a:pt x="28" y="194"/>
                      </a:lnTo>
                      <a:lnTo>
                        <a:pt x="38" y="203"/>
                      </a:lnTo>
                      <a:lnTo>
                        <a:pt x="45" y="209"/>
                      </a:lnTo>
                      <a:lnTo>
                        <a:pt x="53" y="215"/>
                      </a:lnTo>
                      <a:lnTo>
                        <a:pt x="62" y="221"/>
                      </a:lnTo>
                      <a:lnTo>
                        <a:pt x="74" y="226"/>
                      </a:lnTo>
                      <a:lnTo>
                        <a:pt x="83" y="228"/>
                      </a:lnTo>
                      <a:lnTo>
                        <a:pt x="95" y="232"/>
                      </a:lnTo>
                      <a:lnTo>
                        <a:pt x="100" y="234"/>
                      </a:lnTo>
                      <a:lnTo>
                        <a:pt x="106" y="234"/>
                      </a:lnTo>
                      <a:lnTo>
                        <a:pt x="112" y="234"/>
                      </a:lnTo>
                      <a:lnTo>
                        <a:pt x="119" y="236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6298319" y="2261936"/>
                  <a:ext cx="912702" cy="1243264"/>
                  <a:chOff x="1008" y="1551"/>
                  <a:chExt cx="1353" cy="1984"/>
                </a:xfrm>
              </p:grpSpPr>
              <p:sp>
                <p:nvSpPr>
                  <p:cNvPr id="11330" name="Freeform 17"/>
                  <p:cNvSpPr>
                    <a:spLocks/>
                  </p:cNvSpPr>
                  <p:nvPr/>
                </p:nvSpPr>
                <p:spPr bwMode="auto">
                  <a:xfrm>
                    <a:off x="1626" y="1568"/>
                    <a:ext cx="635" cy="1590"/>
                  </a:xfrm>
                  <a:custGeom>
                    <a:avLst/>
                    <a:gdLst>
                      <a:gd name="T0" fmla="*/ 54 w 608"/>
                      <a:gd name="T1" fmla="*/ 0 h 1528"/>
                      <a:gd name="T2" fmla="*/ 1391 w 608"/>
                      <a:gd name="T3" fmla="*/ 3255 h 1528"/>
                      <a:gd name="T4" fmla="*/ 1311 w 608"/>
                      <a:gd name="T5" fmla="*/ 3255 h 1528"/>
                      <a:gd name="T6" fmla="*/ 0 w 608"/>
                      <a:gd name="T7" fmla="*/ 43 h 1528"/>
                      <a:gd name="T8" fmla="*/ 54 w 608"/>
                      <a:gd name="T9" fmla="*/ 0 h 1528"/>
                      <a:gd name="T10" fmla="*/ 54 w 608"/>
                      <a:gd name="T11" fmla="*/ 0 h 15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08"/>
                      <a:gd name="T19" fmla="*/ 0 h 1528"/>
                      <a:gd name="T20" fmla="*/ 608 w 608"/>
                      <a:gd name="T21" fmla="*/ 1528 h 15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08" h="1528">
                        <a:moveTo>
                          <a:pt x="25" y="0"/>
                        </a:moveTo>
                        <a:lnTo>
                          <a:pt x="608" y="1528"/>
                        </a:lnTo>
                        <a:lnTo>
                          <a:pt x="574" y="1528"/>
                        </a:lnTo>
                        <a:lnTo>
                          <a:pt x="0" y="2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1" name="Freeform 18"/>
                  <p:cNvSpPr>
                    <a:spLocks/>
                  </p:cNvSpPr>
                  <p:nvPr/>
                </p:nvSpPr>
                <p:spPr bwMode="auto">
                  <a:xfrm>
                    <a:off x="1100" y="1559"/>
                    <a:ext cx="514" cy="1589"/>
                  </a:xfrm>
                  <a:custGeom>
                    <a:avLst/>
                    <a:gdLst>
                      <a:gd name="T0" fmla="*/ 1013 w 495"/>
                      <a:gd name="T1" fmla="*/ 34 h 1526"/>
                      <a:gd name="T2" fmla="*/ 69 w 495"/>
                      <a:gd name="T3" fmla="*/ 3290 h 1526"/>
                      <a:gd name="T4" fmla="*/ 0 w 495"/>
                      <a:gd name="T5" fmla="*/ 3289 h 1526"/>
                      <a:gd name="T6" fmla="*/ 956 w 495"/>
                      <a:gd name="T7" fmla="*/ 0 h 1526"/>
                      <a:gd name="T8" fmla="*/ 1013 w 495"/>
                      <a:gd name="T9" fmla="*/ 34 h 1526"/>
                      <a:gd name="T10" fmla="*/ 1013 w 495"/>
                      <a:gd name="T11" fmla="*/ 34 h 15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5"/>
                      <a:gd name="T19" fmla="*/ 0 h 1526"/>
                      <a:gd name="T20" fmla="*/ 495 w 495"/>
                      <a:gd name="T21" fmla="*/ 1526 h 15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5" h="1526">
                        <a:moveTo>
                          <a:pt x="495" y="15"/>
                        </a:moveTo>
                        <a:lnTo>
                          <a:pt x="35" y="1526"/>
                        </a:lnTo>
                        <a:lnTo>
                          <a:pt x="0" y="1525"/>
                        </a:lnTo>
                        <a:lnTo>
                          <a:pt x="468" y="0"/>
                        </a:lnTo>
                        <a:lnTo>
                          <a:pt x="495" y="15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2" name="Freeform 19"/>
                  <p:cNvSpPr>
                    <a:spLocks/>
                  </p:cNvSpPr>
                  <p:nvPr/>
                </p:nvSpPr>
                <p:spPr bwMode="auto">
                  <a:xfrm>
                    <a:off x="1008" y="3117"/>
                    <a:ext cx="1353" cy="418"/>
                  </a:xfrm>
                  <a:custGeom>
                    <a:avLst/>
                    <a:gdLst>
                      <a:gd name="T0" fmla="*/ 1292 w 1300"/>
                      <a:gd name="T1" fmla="*/ 800 h 403"/>
                      <a:gd name="T2" fmla="*/ 1150 w 1300"/>
                      <a:gd name="T3" fmla="*/ 790 h 403"/>
                      <a:gd name="T4" fmla="*/ 1019 w 1300"/>
                      <a:gd name="T5" fmla="*/ 773 h 403"/>
                      <a:gd name="T6" fmla="*/ 901 w 1300"/>
                      <a:gd name="T7" fmla="*/ 749 h 403"/>
                      <a:gd name="T8" fmla="*/ 775 w 1300"/>
                      <a:gd name="T9" fmla="*/ 715 h 403"/>
                      <a:gd name="T10" fmla="*/ 662 w 1300"/>
                      <a:gd name="T11" fmla="*/ 672 h 403"/>
                      <a:gd name="T12" fmla="*/ 555 w 1300"/>
                      <a:gd name="T13" fmla="*/ 633 h 403"/>
                      <a:gd name="T14" fmla="*/ 460 w 1300"/>
                      <a:gd name="T15" fmla="*/ 585 h 403"/>
                      <a:gd name="T16" fmla="*/ 369 w 1300"/>
                      <a:gd name="T17" fmla="*/ 526 h 403"/>
                      <a:gd name="T18" fmla="*/ 289 w 1300"/>
                      <a:gd name="T19" fmla="*/ 464 h 403"/>
                      <a:gd name="T20" fmla="*/ 212 w 1300"/>
                      <a:gd name="T21" fmla="*/ 400 h 403"/>
                      <a:gd name="T22" fmla="*/ 145 w 1300"/>
                      <a:gd name="T23" fmla="*/ 331 h 403"/>
                      <a:gd name="T24" fmla="*/ 94 w 1300"/>
                      <a:gd name="T25" fmla="*/ 258 h 403"/>
                      <a:gd name="T26" fmla="*/ 47 w 1300"/>
                      <a:gd name="T27" fmla="*/ 182 h 403"/>
                      <a:gd name="T28" fmla="*/ 10 w 1300"/>
                      <a:gd name="T29" fmla="*/ 100 h 403"/>
                      <a:gd name="T30" fmla="*/ 0 w 1300"/>
                      <a:gd name="T31" fmla="*/ 11 h 403"/>
                      <a:gd name="T32" fmla="*/ 103 w 1300"/>
                      <a:gd name="T33" fmla="*/ 0 h 403"/>
                      <a:gd name="T34" fmla="*/ 257 w 1300"/>
                      <a:gd name="T35" fmla="*/ 0 h 403"/>
                      <a:gd name="T36" fmla="*/ 418 w 1300"/>
                      <a:gd name="T37" fmla="*/ 0 h 403"/>
                      <a:gd name="T38" fmla="*/ 588 w 1300"/>
                      <a:gd name="T39" fmla="*/ 0 h 403"/>
                      <a:gd name="T40" fmla="*/ 770 w 1300"/>
                      <a:gd name="T41" fmla="*/ 0 h 403"/>
                      <a:gd name="T42" fmla="*/ 949 w 1300"/>
                      <a:gd name="T43" fmla="*/ 0 h 403"/>
                      <a:gd name="T44" fmla="*/ 1142 w 1300"/>
                      <a:gd name="T45" fmla="*/ 0 h 403"/>
                      <a:gd name="T46" fmla="*/ 1328 w 1300"/>
                      <a:gd name="T47" fmla="*/ 0 h 403"/>
                      <a:gd name="T48" fmla="*/ 1520 w 1300"/>
                      <a:gd name="T49" fmla="*/ 0 h 403"/>
                      <a:gd name="T50" fmla="*/ 1708 w 1300"/>
                      <a:gd name="T51" fmla="*/ 0 h 403"/>
                      <a:gd name="T52" fmla="*/ 1893 w 1300"/>
                      <a:gd name="T53" fmla="*/ 0 h 403"/>
                      <a:gd name="T54" fmla="*/ 2078 w 1300"/>
                      <a:gd name="T55" fmla="*/ 0 h 403"/>
                      <a:gd name="T56" fmla="*/ 2257 w 1300"/>
                      <a:gd name="T57" fmla="*/ 0 h 403"/>
                      <a:gd name="T58" fmla="*/ 2424 w 1300"/>
                      <a:gd name="T59" fmla="*/ 0 h 403"/>
                      <a:gd name="T60" fmla="*/ 2587 w 1300"/>
                      <a:gd name="T61" fmla="*/ 0 h 403"/>
                      <a:gd name="T62" fmla="*/ 2738 w 1300"/>
                      <a:gd name="T63" fmla="*/ 0 h 403"/>
                      <a:gd name="T64" fmla="*/ 2765 w 1300"/>
                      <a:gd name="T65" fmla="*/ 57 h 403"/>
                      <a:gd name="T66" fmla="*/ 2738 w 1300"/>
                      <a:gd name="T67" fmla="*/ 141 h 403"/>
                      <a:gd name="T68" fmla="*/ 2704 w 1300"/>
                      <a:gd name="T69" fmla="*/ 215 h 403"/>
                      <a:gd name="T70" fmla="*/ 2655 w 1300"/>
                      <a:gd name="T71" fmla="*/ 292 h 403"/>
                      <a:gd name="T72" fmla="*/ 2593 w 1300"/>
                      <a:gd name="T73" fmla="*/ 363 h 403"/>
                      <a:gd name="T74" fmla="*/ 2522 w 1300"/>
                      <a:gd name="T75" fmla="*/ 434 h 403"/>
                      <a:gd name="T76" fmla="*/ 2446 w 1300"/>
                      <a:gd name="T77" fmla="*/ 494 h 403"/>
                      <a:gd name="T78" fmla="*/ 2362 w 1300"/>
                      <a:gd name="T79" fmla="*/ 554 h 403"/>
                      <a:gd name="T80" fmla="*/ 2265 w 1300"/>
                      <a:gd name="T81" fmla="*/ 610 h 403"/>
                      <a:gd name="T82" fmla="*/ 2156 w 1300"/>
                      <a:gd name="T83" fmla="*/ 657 h 403"/>
                      <a:gd name="T84" fmla="*/ 2050 w 1300"/>
                      <a:gd name="T85" fmla="*/ 696 h 403"/>
                      <a:gd name="T86" fmla="*/ 1935 w 1300"/>
                      <a:gd name="T87" fmla="*/ 732 h 403"/>
                      <a:gd name="T88" fmla="*/ 1815 w 1300"/>
                      <a:gd name="T89" fmla="*/ 760 h 403"/>
                      <a:gd name="T90" fmla="*/ 1685 w 1300"/>
                      <a:gd name="T91" fmla="*/ 781 h 403"/>
                      <a:gd name="T92" fmla="*/ 1556 w 1300"/>
                      <a:gd name="T93" fmla="*/ 797 h 403"/>
                      <a:gd name="T94" fmla="*/ 1419 w 1300"/>
                      <a:gd name="T95" fmla="*/ 804 h 40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00"/>
                      <a:gd name="T145" fmla="*/ 0 h 403"/>
                      <a:gd name="T146" fmla="*/ 1300 w 1300"/>
                      <a:gd name="T147" fmla="*/ 403 h 40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00" h="403">
                        <a:moveTo>
                          <a:pt x="650" y="403"/>
                        </a:moveTo>
                        <a:lnTo>
                          <a:pt x="635" y="401"/>
                        </a:lnTo>
                        <a:lnTo>
                          <a:pt x="618" y="401"/>
                        </a:lnTo>
                        <a:lnTo>
                          <a:pt x="603" y="399"/>
                        </a:lnTo>
                        <a:lnTo>
                          <a:pt x="585" y="399"/>
                        </a:lnTo>
                        <a:lnTo>
                          <a:pt x="570" y="397"/>
                        </a:lnTo>
                        <a:lnTo>
                          <a:pt x="553" y="395"/>
                        </a:lnTo>
                        <a:lnTo>
                          <a:pt x="538" y="395"/>
                        </a:lnTo>
                        <a:lnTo>
                          <a:pt x="523" y="393"/>
                        </a:lnTo>
                        <a:lnTo>
                          <a:pt x="508" y="390"/>
                        </a:lnTo>
                        <a:lnTo>
                          <a:pt x="492" y="388"/>
                        </a:lnTo>
                        <a:lnTo>
                          <a:pt x="477" y="386"/>
                        </a:lnTo>
                        <a:lnTo>
                          <a:pt x="462" y="384"/>
                        </a:lnTo>
                        <a:lnTo>
                          <a:pt x="447" y="380"/>
                        </a:lnTo>
                        <a:lnTo>
                          <a:pt x="433" y="376"/>
                        </a:lnTo>
                        <a:lnTo>
                          <a:pt x="420" y="374"/>
                        </a:lnTo>
                        <a:lnTo>
                          <a:pt x="407" y="371"/>
                        </a:lnTo>
                        <a:lnTo>
                          <a:pt x="392" y="365"/>
                        </a:lnTo>
                        <a:lnTo>
                          <a:pt x="376" y="363"/>
                        </a:lnTo>
                        <a:lnTo>
                          <a:pt x="363" y="357"/>
                        </a:lnTo>
                        <a:lnTo>
                          <a:pt x="350" y="354"/>
                        </a:lnTo>
                        <a:lnTo>
                          <a:pt x="336" y="348"/>
                        </a:lnTo>
                        <a:lnTo>
                          <a:pt x="323" y="342"/>
                        </a:lnTo>
                        <a:lnTo>
                          <a:pt x="310" y="336"/>
                        </a:lnTo>
                        <a:lnTo>
                          <a:pt x="298" y="333"/>
                        </a:lnTo>
                        <a:lnTo>
                          <a:pt x="285" y="327"/>
                        </a:lnTo>
                        <a:lnTo>
                          <a:pt x="272" y="321"/>
                        </a:lnTo>
                        <a:lnTo>
                          <a:pt x="260" y="315"/>
                        </a:lnTo>
                        <a:lnTo>
                          <a:pt x="249" y="310"/>
                        </a:lnTo>
                        <a:lnTo>
                          <a:pt x="238" y="304"/>
                        </a:lnTo>
                        <a:lnTo>
                          <a:pt x="226" y="296"/>
                        </a:lnTo>
                        <a:lnTo>
                          <a:pt x="215" y="291"/>
                        </a:lnTo>
                        <a:lnTo>
                          <a:pt x="205" y="285"/>
                        </a:lnTo>
                        <a:lnTo>
                          <a:pt x="194" y="277"/>
                        </a:lnTo>
                        <a:lnTo>
                          <a:pt x="182" y="270"/>
                        </a:lnTo>
                        <a:lnTo>
                          <a:pt x="173" y="262"/>
                        </a:lnTo>
                        <a:lnTo>
                          <a:pt x="163" y="257"/>
                        </a:lnTo>
                        <a:lnTo>
                          <a:pt x="152" y="247"/>
                        </a:lnTo>
                        <a:lnTo>
                          <a:pt x="143" y="239"/>
                        </a:lnTo>
                        <a:lnTo>
                          <a:pt x="135" y="232"/>
                        </a:lnTo>
                        <a:lnTo>
                          <a:pt x="125" y="224"/>
                        </a:lnTo>
                        <a:lnTo>
                          <a:pt x="116" y="217"/>
                        </a:lnTo>
                        <a:lnTo>
                          <a:pt x="106" y="209"/>
                        </a:lnTo>
                        <a:lnTo>
                          <a:pt x="99" y="200"/>
                        </a:lnTo>
                        <a:lnTo>
                          <a:pt x="91" y="192"/>
                        </a:lnTo>
                        <a:lnTo>
                          <a:pt x="84" y="182"/>
                        </a:lnTo>
                        <a:lnTo>
                          <a:pt x="76" y="175"/>
                        </a:lnTo>
                        <a:lnTo>
                          <a:pt x="68" y="165"/>
                        </a:lnTo>
                        <a:lnTo>
                          <a:pt x="63" y="158"/>
                        </a:lnTo>
                        <a:lnTo>
                          <a:pt x="57" y="148"/>
                        </a:lnTo>
                        <a:lnTo>
                          <a:pt x="49" y="139"/>
                        </a:lnTo>
                        <a:lnTo>
                          <a:pt x="44" y="129"/>
                        </a:lnTo>
                        <a:lnTo>
                          <a:pt x="38" y="120"/>
                        </a:lnTo>
                        <a:lnTo>
                          <a:pt x="32" y="110"/>
                        </a:lnTo>
                        <a:lnTo>
                          <a:pt x="29" y="101"/>
                        </a:lnTo>
                        <a:lnTo>
                          <a:pt x="23" y="91"/>
                        </a:lnTo>
                        <a:lnTo>
                          <a:pt x="19" y="82"/>
                        </a:lnTo>
                        <a:lnTo>
                          <a:pt x="15" y="70"/>
                        </a:lnTo>
                        <a:lnTo>
                          <a:pt x="11" y="61"/>
                        </a:lnTo>
                        <a:lnTo>
                          <a:pt x="10" y="51"/>
                        </a:lnTo>
                        <a:lnTo>
                          <a:pt x="8" y="42"/>
                        </a:lnTo>
                        <a:lnTo>
                          <a:pt x="4" y="30"/>
                        </a:lnTo>
                        <a:lnTo>
                          <a:pt x="2" y="21"/>
                        </a:lnTo>
                        <a:lnTo>
                          <a:pt x="0" y="11"/>
                        </a:lnTo>
                        <a:lnTo>
                          <a:pt x="0" y="2"/>
                        </a:lnTo>
                        <a:lnTo>
                          <a:pt x="15" y="0"/>
                        </a:lnTo>
                        <a:lnTo>
                          <a:pt x="32" y="0"/>
                        </a:lnTo>
                        <a:lnTo>
                          <a:pt x="49" y="0"/>
                        </a:lnTo>
                        <a:lnTo>
                          <a:pt x="67" y="0"/>
                        </a:lnTo>
                        <a:lnTo>
                          <a:pt x="82" y="0"/>
                        </a:lnTo>
                        <a:lnTo>
                          <a:pt x="101" y="0"/>
                        </a:lnTo>
                        <a:lnTo>
                          <a:pt x="120" y="0"/>
                        </a:lnTo>
                        <a:lnTo>
                          <a:pt x="139" y="0"/>
                        </a:lnTo>
                        <a:lnTo>
                          <a:pt x="158" y="0"/>
                        </a:lnTo>
                        <a:lnTo>
                          <a:pt x="177" y="0"/>
                        </a:lnTo>
                        <a:lnTo>
                          <a:pt x="196" y="0"/>
                        </a:lnTo>
                        <a:lnTo>
                          <a:pt x="217" y="0"/>
                        </a:lnTo>
                        <a:lnTo>
                          <a:pt x="236" y="0"/>
                        </a:lnTo>
                        <a:lnTo>
                          <a:pt x="255" y="0"/>
                        </a:lnTo>
                        <a:lnTo>
                          <a:pt x="276" y="0"/>
                        </a:lnTo>
                        <a:lnTo>
                          <a:pt x="297" y="0"/>
                        </a:lnTo>
                        <a:lnTo>
                          <a:pt x="317" y="0"/>
                        </a:lnTo>
                        <a:lnTo>
                          <a:pt x="338" y="0"/>
                        </a:lnTo>
                        <a:lnTo>
                          <a:pt x="359" y="0"/>
                        </a:lnTo>
                        <a:lnTo>
                          <a:pt x="380" y="0"/>
                        </a:lnTo>
                        <a:lnTo>
                          <a:pt x="401" y="0"/>
                        </a:lnTo>
                        <a:lnTo>
                          <a:pt x="422" y="0"/>
                        </a:lnTo>
                        <a:lnTo>
                          <a:pt x="445" y="0"/>
                        </a:lnTo>
                        <a:lnTo>
                          <a:pt x="468" y="0"/>
                        </a:lnTo>
                        <a:lnTo>
                          <a:pt x="489" y="0"/>
                        </a:lnTo>
                        <a:lnTo>
                          <a:pt x="509" y="0"/>
                        </a:lnTo>
                        <a:lnTo>
                          <a:pt x="532" y="0"/>
                        </a:lnTo>
                        <a:lnTo>
                          <a:pt x="555" y="0"/>
                        </a:lnTo>
                        <a:lnTo>
                          <a:pt x="576" y="0"/>
                        </a:lnTo>
                        <a:lnTo>
                          <a:pt x="599" y="0"/>
                        </a:lnTo>
                        <a:lnTo>
                          <a:pt x="622" y="0"/>
                        </a:lnTo>
                        <a:lnTo>
                          <a:pt x="644" y="0"/>
                        </a:lnTo>
                        <a:lnTo>
                          <a:pt x="665" y="0"/>
                        </a:lnTo>
                        <a:lnTo>
                          <a:pt x="688" y="0"/>
                        </a:lnTo>
                        <a:lnTo>
                          <a:pt x="711" y="0"/>
                        </a:lnTo>
                        <a:lnTo>
                          <a:pt x="732" y="0"/>
                        </a:lnTo>
                        <a:lnTo>
                          <a:pt x="755" y="0"/>
                        </a:lnTo>
                        <a:lnTo>
                          <a:pt x="777" y="0"/>
                        </a:lnTo>
                        <a:lnTo>
                          <a:pt x="798" y="0"/>
                        </a:lnTo>
                        <a:lnTo>
                          <a:pt x="821" y="0"/>
                        </a:lnTo>
                        <a:lnTo>
                          <a:pt x="842" y="0"/>
                        </a:lnTo>
                        <a:lnTo>
                          <a:pt x="865" y="0"/>
                        </a:lnTo>
                        <a:lnTo>
                          <a:pt x="886" y="0"/>
                        </a:lnTo>
                        <a:lnTo>
                          <a:pt x="909" y="0"/>
                        </a:lnTo>
                        <a:lnTo>
                          <a:pt x="929" y="0"/>
                        </a:lnTo>
                        <a:lnTo>
                          <a:pt x="950" y="0"/>
                        </a:lnTo>
                        <a:lnTo>
                          <a:pt x="973" y="0"/>
                        </a:lnTo>
                        <a:lnTo>
                          <a:pt x="994" y="0"/>
                        </a:lnTo>
                        <a:lnTo>
                          <a:pt x="1015" y="0"/>
                        </a:lnTo>
                        <a:lnTo>
                          <a:pt x="1036" y="0"/>
                        </a:lnTo>
                        <a:lnTo>
                          <a:pt x="1055" y="0"/>
                        </a:lnTo>
                        <a:lnTo>
                          <a:pt x="1076" y="0"/>
                        </a:lnTo>
                        <a:lnTo>
                          <a:pt x="1095" y="0"/>
                        </a:lnTo>
                        <a:lnTo>
                          <a:pt x="1116" y="0"/>
                        </a:lnTo>
                        <a:lnTo>
                          <a:pt x="1135" y="0"/>
                        </a:lnTo>
                        <a:lnTo>
                          <a:pt x="1156" y="0"/>
                        </a:lnTo>
                        <a:lnTo>
                          <a:pt x="1173" y="0"/>
                        </a:lnTo>
                        <a:lnTo>
                          <a:pt x="1194" y="0"/>
                        </a:lnTo>
                        <a:lnTo>
                          <a:pt x="1211" y="0"/>
                        </a:lnTo>
                        <a:lnTo>
                          <a:pt x="1230" y="0"/>
                        </a:lnTo>
                        <a:lnTo>
                          <a:pt x="1247" y="0"/>
                        </a:lnTo>
                        <a:lnTo>
                          <a:pt x="1266" y="0"/>
                        </a:lnTo>
                        <a:lnTo>
                          <a:pt x="1283" y="0"/>
                        </a:lnTo>
                        <a:lnTo>
                          <a:pt x="1300" y="0"/>
                        </a:lnTo>
                        <a:lnTo>
                          <a:pt x="1298" y="9"/>
                        </a:lnTo>
                        <a:lnTo>
                          <a:pt x="1296" y="21"/>
                        </a:lnTo>
                        <a:lnTo>
                          <a:pt x="1294" y="30"/>
                        </a:lnTo>
                        <a:lnTo>
                          <a:pt x="1293" y="40"/>
                        </a:lnTo>
                        <a:lnTo>
                          <a:pt x="1289" y="51"/>
                        </a:lnTo>
                        <a:lnTo>
                          <a:pt x="1285" y="61"/>
                        </a:lnTo>
                        <a:lnTo>
                          <a:pt x="1283" y="70"/>
                        </a:lnTo>
                        <a:lnTo>
                          <a:pt x="1279" y="82"/>
                        </a:lnTo>
                        <a:lnTo>
                          <a:pt x="1274" y="89"/>
                        </a:lnTo>
                        <a:lnTo>
                          <a:pt x="1270" y="99"/>
                        </a:lnTo>
                        <a:lnTo>
                          <a:pt x="1264" y="108"/>
                        </a:lnTo>
                        <a:lnTo>
                          <a:pt x="1260" y="118"/>
                        </a:lnTo>
                        <a:lnTo>
                          <a:pt x="1253" y="127"/>
                        </a:lnTo>
                        <a:lnTo>
                          <a:pt x="1249" y="137"/>
                        </a:lnTo>
                        <a:lnTo>
                          <a:pt x="1241" y="146"/>
                        </a:lnTo>
                        <a:lnTo>
                          <a:pt x="1236" y="156"/>
                        </a:lnTo>
                        <a:lnTo>
                          <a:pt x="1228" y="163"/>
                        </a:lnTo>
                        <a:lnTo>
                          <a:pt x="1220" y="173"/>
                        </a:lnTo>
                        <a:lnTo>
                          <a:pt x="1213" y="181"/>
                        </a:lnTo>
                        <a:lnTo>
                          <a:pt x="1205" y="192"/>
                        </a:lnTo>
                        <a:lnTo>
                          <a:pt x="1197" y="200"/>
                        </a:lnTo>
                        <a:lnTo>
                          <a:pt x="1190" y="207"/>
                        </a:lnTo>
                        <a:lnTo>
                          <a:pt x="1180" y="217"/>
                        </a:lnTo>
                        <a:lnTo>
                          <a:pt x="1173" y="224"/>
                        </a:lnTo>
                        <a:lnTo>
                          <a:pt x="1163" y="232"/>
                        </a:lnTo>
                        <a:lnTo>
                          <a:pt x="1154" y="239"/>
                        </a:lnTo>
                        <a:lnTo>
                          <a:pt x="1144" y="247"/>
                        </a:lnTo>
                        <a:lnTo>
                          <a:pt x="1135" y="257"/>
                        </a:lnTo>
                        <a:lnTo>
                          <a:pt x="1125" y="262"/>
                        </a:lnTo>
                        <a:lnTo>
                          <a:pt x="1116" y="270"/>
                        </a:lnTo>
                        <a:lnTo>
                          <a:pt x="1104" y="277"/>
                        </a:lnTo>
                        <a:lnTo>
                          <a:pt x="1095" y="285"/>
                        </a:lnTo>
                        <a:lnTo>
                          <a:pt x="1083" y="291"/>
                        </a:lnTo>
                        <a:lnTo>
                          <a:pt x="1070" y="296"/>
                        </a:lnTo>
                        <a:lnTo>
                          <a:pt x="1059" y="304"/>
                        </a:lnTo>
                        <a:lnTo>
                          <a:pt x="1047" y="310"/>
                        </a:lnTo>
                        <a:lnTo>
                          <a:pt x="1036" y="315"/>
                        </a:lnTo>
                        <a:lnTo>
                          <a:pt x="1023" y="321"/>
                        </a:lnTo>
                        <a:lnTo>
                          <a:pt x="1011" y="327"/>
                        </a:lnTo>
                        <a:lnTo>
                          <a:pt x="1000" y="333"/>
                        </a:lnTo>
                        <a:lnTo>
                          <a:pt x="987" y="336"/>
                        </a:lnTo>
                        <a:lnTo>
                          <a:pt x="973" y="342"/>
                        </a:lnTo>
                        <a:lnTo>
                          <a:pt x="960" y="348"/>
                        </a:lnTo>
                        <a:lnTo>
                          <a:pt x="948" y="354"/>
                        </a:lnTo>
                        <a:lnTo>
                          <a:pt x="933" y="357"/>
                        </a:lnTo>
                        <a:lnTo>
                          <a:pt x="920" y="363"/>
                        </a:lnTo>
                        <a:lnTo>
                          <a:pt x="905" y="365"/>
                        </a:lnTo>
                        <a:lnTo>
                          <a:pt x="893" y="371"/>
                        </a:lnTo>
                        <a:lnTo>
                          <a:pt x="878" y="374"/>
                        </a:lnTo>
                        <a:lnTo>
                          <a:pt x="863" y="376"/>
                        </a:lnTo>
                        <a:lnTo>
                          <a:pt x="848" y="380"/>
                        </a:lnTo>
                        <a:lnTo>
                          <a:pt x="834" y="384"/>
                        </a:lnTo>
                        <a:lnTo>
                          <a:pt x="819" y="386"/>
                        </a:lnTo>
                        <a:lnTo>
                          <a:pt x="804" y="388"/>
                        </a:lnTo>
                        <a:lnTo>
                          <a:pt x="789" y="390"/>
                        </a:lnTo>
                        <a:lnTo>
                          <a:pt x="776" y="393"/>
                        </a:lnTo>
                        <a:lnTo>
                          <a:pt x="758" y="395"/>
                        </a:lnTo>
                        <a:lnTo>
                          <a:pt x="743" y="395"/>
                        </a:lnTo>
                        <a:lnTo>
                          <a:pt x="728" y="397"/>
                        </a:lnTo>
                        <a:lnTo>
                          <a:pt x="713" y="399"/>
                        </a:lnTo>
                        <a:lnTo>
                          <a:pt x="698" y="399"/>
                        </a:lnTo>
                        <a:lnTo>
                          <a:pt x="682" y="401"/>
                        </a:lnTo>
                        <a:lnTo>
                          <a:pt x="665" y="401"/>
                        </a:lnTo>
                        <a:lnTo>
                          <a:pt x="650" y="40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3" name="Freeform 20"/>
                  <p:cNvSpPr>
                    <a:spLocks/>
                  </p:cNvSpPr>
                  <p:nvPr/>
                </p:nvSpPr>
                <p:spPr bwMode="auto">
                  <a:xfrm>
                    <a:off x="1435" y="1551"/>
                    <a:ext cx="204" cy="1718"/>
                  </a:xfrm>
                  <a:custGeom>
                    <a:avLst/>
                    <a:gdLst>
                      <a:gd name="T0" fmla="*/ 395 w 195"/>
                      <a:gd name="T1" fmla="*/ 32 h 1649"/>
                      <a:gd name="T2" fmla="*/ 0 w 195"/>
                      <a:gd name="T3" fmla="*/ 3595 h 1649"/>
                      <a:gd name="T4" fmla="*/ 76 w 195"/>
                      <a:gd name="T5" fmla="*/ 3595 h 1649"/>
                      <a:gd name="T6" fmla="*/ 457 w 195"/>
                      <a:gd name="T7" fmla="*/ 0 h 1649"/>
                      <a:gd name="T8" fmla="*/ 395 w 195"/>
                      <a:gd name="T9" fmla="*/ 32 h 1649"/>
                      <a:gd name="T10" fmla="*/ 395 w 195"/>
                      <a:gd name="T11" fmla="*/ 32 h 16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5"/>
                      <a:gd name="T19" fmla="*/ 0 h 1649"/>
                      <a:gd name="T20" fmla="*/ 195 w 195"/>
                      <a:gd name="T21" fmla="*/ 1649 h 16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5" h="1649">
                        <a:moveTo>
                          <a:pt x="167" y="13"/>
                        </a:moveTo>
                        <a:lnTo>
                          <a:pt x="0" y="1649"/>
                        </a:lnTo>
                        <a:lnTo>
                          <a:pt x="32" y="1649"/>
                        </a:lnTo>
                        <a:lnTo>
                          <a:pt x="195" y="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4" name="Freeform 21"/>
                  <p:cNvSpPr>
                    <a:spLocks/>
                  </p:cNvSpPr>
                  <p:nvPr/>
                </p:nvSpPr>
                <p:spPr bwMode="auto">
                  <a:xfrm>
                    <a:off x="1070" y="3164"/>
                    <a:ext cx="896" cy="236"/>
                  </a:xfrm>
                  <a:custGeom>
                    <a:avLst/>
                    <a:gdLst>
                      <a:gd name="T0" fmla="*/ 0 w 859"/>
                      <a:gd name="T1" fmla="*/ 0 h 226"/>
                      <a:gd name="T2" fmla="*/ 1916 w 859"/>
                      <a:gd name="T3" fmla="*/ 0 h 226"/>
                      <a:gd name="T4" fmla="*/ 532 w 859"/>
                      <a:gd name="T5" fmla="*/ 512 h 226"/>
                      <a:gd name="T6" fmla="*/ 509 w 859"/>
                      <a:gd name="T7" fmla="*/ 499 h 226"/>
                      <a:gd name="T8" fmla="*/ 486 w 859"/>
                      <a:gd name="T9" fmla="*/ 487 h 226"/>
                      <a:gd name="T10" fmla="*/ 466 w 859"/>
                      <a:gd name="T11" fmla="*/ 478 h 226"/>
                      <a:gd name="T12" fmla="*/ 446 w 859"/>
                      <a:gd name="T13" fmla="*/ 466 h 226"/>
                      <a:gd name="T14" fmla="*/ 427 w 859"/>
                      <a:gd name="T15" fmla="*/ 448 h 226"/>
                      <a:gd name="T16" fmla="*/ 401 w 859"/>
                      <a:gd name="T17" fmla="*/ 441 h 226"/>
                      <a:gd name="T18" fmla="*/ 384 w 859"/>
                      <a:gd name="T19" fmla="*/ 427 h 226"/>
                      <a:gd name="T20" fmla="*/ 367 w 859"/>
                      <a:gd name="T21" fmla="*/ 420 h 226"/>
                      <a:gd name="T22" fmla="*/ 348 w 859"/>
                      <a:gd name="T23" fmla="*/ 405 h 226"/>
                      <a:gd name="T24" fmla="*/ 332 w 859"/>
                      <a:gd name="T25" fmla="*/ 395 h 226"/>
                      <a:gd name="T26" fmla="*/ 311 w 859"/>
                      <a:gd name="T27" fmla="*/ 385 h 226"/>
                      <a:gd name="T28" fmla="*/ 297 w 859"/>
                      <a:gd name="T29" fmla="*/ 375 h 226"/>
                      <a:gd name="T30" fmla="*/ 280 w 859"/>
                      <a:gd name="T31" fmla="*/ 361 h 226"/>
                      <a:gd name="T32" fmla="*/ 268 w 859"/>
                      <a:gd name="T33" fmla="*/ 353 h 226"/>
                      <a:gd name="T34" fmla="*/ 253 w 859"/>
                      <a:gd name="T35" fmla="*/ 343 h 226"/>
                      <a:gd name="T36" fmla="*/ 242 w 859"/>
                      <a:gd name="T37" fmla="*/ 331 h 226"/>
                      <a:gd name="T38" fmla="*/ 226 w 859"/>
                      <a:gd name="T39" fmla="*/ 317 h 226"/>
                      <a:gd name="T40" fmla="*/ 210 w 859"/>
                      <a:gd name="T41" fmla="*/ 306 h 226"/>
                      <a:gd name="T42" fmla="*/ 199 w 859"/>
                      <a:gd name="T43" fmla="*/ 300 h 226"/>
                      <a:gd name="T44" fmla="*/ 191 w 859"/>
                      <a:gd name="T45" fmla="*/ 287 h 226"/>
                      <a:gd name="T46" fmla="*/ 163 w 859"/>
                      <a:gd name="T47" fmla="*/ 264 h 226"/>
                      <a:gd name="T48" fmla="*/ 146 w 859"/>
                      <a:gd name="T49" fmla="*/ 245 h 226"/>
                      <a:gd name="T50" fmla="*/ 122 w 859"/>
                      <a:gd name="T51" fmla="*/ 223 h 226"/>
                      <a:gd name="T52" fmla="*/ 107 w 859"/>
                      <a:gd name="T53" fmla="*/ 203 h 226"/>
                      <a:gd name="T54" fmla="*/ 92 w 859"/>
                      <a:gd name="T55" fmla="*/ 180 h 226"/>
                      <a:gd name="T56" fmla="*/ 81 w 859"/>
                      <a:gd name="T57" fmla="*/ 163 h 226"/>
                      <a:gd name="T58" fmla="*/ 65 w 859"/>
                      <a:gd name="T59" fmla="*/ 145 h 226"/>
                      <a:gd name="T60" fmla="*/ 53 w 859"/>
                      <a:gd name="T61" fmla="*/ 131 h 226"/>
                      <a:gd name="T62" fmla="*/ 41 w 859"/>
                      <a:gd name="T63" fmla="*/ 110 h 226"/>
                      <a:gd name="T64" fmla="*/ 34 w 859"/>
                      <a:gd name="T65" fmla="*/ 97 h 226"/>
                      <a:gd name="T66" fmla="*/ 32 w 859"/>
                      <a:gd name="T67" fmla="*/ 82 h 226"/>
                      <a:gd name="T68" fmla="*/ 9 w 859"/>
                      <a:gd name="T69" fmla="*/ 67 h 226"/>
                      <a:gd name="T70" fmla="*/ 6 w 859"/>
                      <a:gd name="T71" fmla="*/ 52 h 226"/>
                      <a:gd name="T72" fmla="*/ 6 w 859"/>
                      <a:gd name="T73" fmla="*/ 46 h 226"/>
                      <a:gd name="T74" fmla="*/ 2 w 859"/>
                      <a:gd name="T75" fmla="*/ 9 h 226"/>
                      <a:gd name="T76" fmla="*/ 0 w 859"/>
                      <a:gd name="T77" fmla="*/ 5 h 226"/>
                      <a:gd name="T78" fmla="*/ 0 w 859"/>
                      <a:gd name="T79" fmla="*/ 0 h 226"/>
                      <a:gd name="T80" fmla="*/ 0 w 859"/>
                      <a:gd name="T81" fmla="*/ 0 h 226"/>
                      <a:gd name="T82" fmla="*/ 0 w 859"/>
                      <a:gd name="T83" fmla="*/ 0 h 22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859"/>
                      <a:gd name="T127" fmla="*/ 0 h 226"/>
                      <a:gd name="T128" fmla="*/ 859 w 859"/>
                      <a:gd name="T129" fmla="*/ 226 h 22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859" h="226">
                        <a:moveTo>
                          <a:pt x="0" y="0"/>
                        </a:moveTo>
                        <a:lnTo>
                          <a:pt x="859" y="0"/>
                        </a:lnTo>
                        <a:lnTo>
                          <a:pt x="239" y="226"/>
                        </a:lnTo>
                        <a:lnTo>
                          <a:pt x="228" y="218"/>
                        </a:lnTo>
                        <a:lnTo>
                          <a:pt x="218" y="214"/>
                        </a:lnTo>
                        <a:lnTo>
                          <a:pt x="209" y="209"/>
                        </a:lnTo>
                        <a:lnTo>
                          <a:pt x="199" y="205"/>
                        </a:lnTo>
                        <a:lnTo>
                          <a:pt x="190" y="197"/>
                        </a:lnTo>
                        <a:lnTo>
                          <a:pt x="180" y="193"/>
                        </a:lnTo>
                        <a:lnTo>
                          <a:pt x="173" y="188"/>
                        </a:lnTo>
                        <a:lnTo>
                          <a:pt x="165" y="184"/>
                        </a:lnTo>
                        <a:lnTo>
                          <a:pt x="156" y="178"/>
                        </a:lnTo>
                        <a:lnTo>
                          <a:pt x="148" y="174"/>
                        </a:lnTo>
                        <a:lnTo>
                          <a:pt x="140" y="169"/>
                        </a:lnTo>
                        <a:lnTo>
                          <a:pt x="133" y="165"/>
                        </a:lnTo>
                        <a:lnTo>
                          <a:pt x="125" y="159"/>
                        </a:lnTo>
                        <a:lnTo>
                          <a:pt x="120" y="155"/>
                        </a:lnTo>
                        <a:lnTo>
                          <a:pt x="114" y="150"/>
                        </a:lnTo>
                        <a:lnTo>
                          <a:pt x="108" y="146"/>
                        </a:lnTo>
                        <a:lnTo>
                          <a:pt x="101" y="140"/>
                        </a:lnTo>
                        <a:lnTo>
                          <a:pt x="95" y="135"/>
                        </a:lnTo>
                        <a:lnTo>
                          <a:pt x="89" y="131"/>
                        </a:lnTo>
                        <a:lnTo>
                          <a:pt x="85" y="125"/>
                        </a:lnTo>
                        <a:lnTo>
                          <a:pt x="74" y="116"/>
                        </a:lnTo>
                        <a:lnTo>
                          <a:pt x="66" y="108"/>
                        </a:lnTo>
                        <a:lnTo>
                          <a:pt x="55" y="98"/>
                        </a:lnTo>
                        <a:lnTo>
                          <a:pt x="49" y="89"/>
                        </a:lnTo>
                        <a:lnTo>
                          <a:pt x="42" y="79"/>
                        </a:lnTo>
                        <a:lnTo>
                          <a:pt x="36" y="72"/>
                        </a:lnTo>
                        <a:lnTo>
                          <a:pt x="30" y="64"/>
                        </a:lnTo>
                        <a:lnTo>
                          <a:pt x="25" y="57"/>
                        </a:lnTo>
                        <a:lnTo>
                          <a:pt x="19" y="49"/>
                        </a:lnTo>
                        <a:lnTo>
                          <a:pt x="15" y="43"/>
                        </a:lnTo>
                        <a:lnTo>
                          <a:pt x="13" y="36"/>
                        </a:lnTo>
                        <a:lnTo>
                          <a:pt x="9" y="30"/>
                        </a:lnTo>
                        <a:lnTo>
                          <a:pt x="6" y="24"/>
                        </a:lnTo>
                        <a:lnTo>
                          <a:pt x="6" y="21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9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8719" name="TextBox 106"/>
            <p:cNvSpPr txBox="1">
              <a:spLocks noChangeArrowheads="1"/>
            </p:cNvSpPr>
            <p:nvPr/>
          </p:nvSpPr>
          <p:spPr bwMode="auto">
            <a:xfrm>
              <a:off x="6248401" y="3810000"/>
              <a:ext cx="2857090" cy="429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Expenditure    </a:t>
              </a:r>
              <a:r>
                <a:rPr 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Intake</a:t>
              </a:r>
            </a:p>
          </p:txBody>
        </p:sp>
        <p:pic>
          <p:nvPicPr>
            <p:cNvPr id="50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142" y="2739375"/>
              <a:ext cx="609600" cy="598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854" y="2269101"/>
              <a:ext cx="296997" cy="283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Line 23"/>
            <p:cNvSpPr>
              <a:spLocks noChangeShapeType="1"/>
            </p:cNvSpPr>
            <p:nvPr/>
          </p:nvSpPr>
          <p:spPr bwMode="auto">
            <a:xfrm flipV="1">
              <a:off x="2962933" y="5105400"/>
              <a:ext cx="8867" cy="72390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scene3d>
              <a:camera prst="obliqueBottomRigh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3657600" y="4495800"/>
              <a:ext cx="11464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estradiol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AutoShape 39"/>
            <p:cNvSpPr>
              <a:spLocks noChangeArrowheads="1"/>
            </p:cNvSpPr>
            <p:nvPr/>
          </p:nvSpPr>
          <p:spPr bwMode="auto">
            <a:xfrm rot="10800000">
              <a:off x="4114801" y="4191000"/>
              <a:ext cx="228600" cy="304800"/>
            </a:xfrm>
            <a:prstGeom prst="flowChartOffpageConnector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11112" y="5934670"/>
            <a:ext cx="43388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Clegg, </a:t>
            </a:r>
            <a:r>
              <a:rPr lang="en-US" dirty="0">
                <a:cs typeface="Arial" charset="0"/>
              </a:rPr>
              <a:t>et al., </a:t>
            </a:r>
            <a:r>
              <a:rPr lang="en-US" dirty="0" smtClean="0">
                <a:cs typeface="Arial" charset="0"/>
              </a:rPr>
              <a:t>Diabetes 2006</a:t>
            </a:r>
          </a:p>
          <a:p>
            <a:pPr eaLnBrk="1" hangingPunct="1"/>
            <a:r>
              <a:rPr lang="en-US" dirty="0" smtClean="0"/>
              <a:t>de Souza, et al., </a:t>
            </a:r>
            <a:r>
              <a:rPr lang="en-US" dirty="0" err="1" smtClean="0"/>
              <a:t>Eur</a:t>
            </a:r>
            <a:r>
              <a:rPr lang="en-US" dirty="0" smtClean="0"/>
              <a:t> J </a:t>
            </a:r>
            <a:r>
              <a:rPr lang="en-US" dirty="0" err="1" smtClean="0"/>
              <a:t>Pharmacol</a:t>
            </a:r>
            <a:r>
              <a:rPr lang="en-US" dirty="0" smtClean="0"/>
              <a:t> 2011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Gao</a:t>
            </a:r>
            <a:r>
              <a:rPr lang="en-US" dirty="0" smtClean="0"/>
              <a:t>, et al., Nat Med 2007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477000"/>
            <a:ext cx="2286000" cy="381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360944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Experiment groups</a:t>
            </a:r>
          </a:p>
          <a:p>
            <a:pPr eaLnBrk="1" hangingPunct="1"/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Male-Oil</a:t>
            </a:r>
          </a:p>
          <a:p>
            <a:pPr eaLnBrk="1" hangingPunct="1"/>
            <a:r>
              <a:rPr lang="en-US" sz="2400" b="1" dirty="0" smtClean="0">
                <a:solidFill>
                  <a:srgbClr val="660066"/>
                </a:solidFill>
              </a:rPr>
              <a:t>Sham-Oil</a:t>
            </a:r>
          </a:p>
          <a:p>
            <a:pPr eaLnBrk="1" hangingPunct="1"/>
            <a:r>
              <a:rPr lang="en-US" sz="2400" b="1" dirty="0" smtClean="0"/>
              <a:t>OVX-Oil </a:t>
            </a:r>
            <a:r>
              <a:rPr lang="en-US" sz="2400" b="1" dirty="0"/>
              <a:t>ad lib</a:t>
            </a:r>
          </a:p>
          <a:p>
            <a:pPr eaLnBrk="1" hangingPunct="1"/>
            <a:r>
              <a:rPr lang="en-US" sz="2400" b="1" dirty="0">
                <a:solidFill>
                  <a:srgbClr val="FF6600"/>
                </a:solidFill>
              </a:rPr>
              <a:t>OVX-Oil </a:t>
            </a:r>
            <a:r>
              <a:rPr lang="en-US" sz="2400" b="1" dirty="0" err="1">
                <a:solidFill>
                  <a:srgbClr val="FF6600"/>
                </a:solidFill>
              </a:rPr>
              <a:t>pairfeed</a:t>
            </a:r>
            <a:r>
              <a:rPr lang="en-US" sz="2400" b="1" dirty="0">
                <a:solidFill>
                  <a:srgbClr val="FF6600"/>
                </a:solidFill>
              </a:rPr>
              <a:t> (PF) </a:t>
            </a:r>
            <a:r>
              <a:rPr lang="en-US" sz="2400" dirty="0"/>
              <a:t>(</a:t>
            </a:r>
            <a:r>
              <a:rPr lang="en-US" sz="2400" dirty="0" err="1"/>
              <a:t>pairfeed</a:t>
            </a:r>
            <a:r>
              <a:rPr lang="en-US" sz="2400" dirty="0"/>
              <a:t> to Sham-Oil Female)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OVX-E2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itchFamily="34" charset="0"/>
              </a:rPr>
              <a:t>Q2: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Is central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BDNF action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(1) Is central BDNF’s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anorexic effect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019800"/>
            <a:ext cx="2286000" cy="381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26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Experiment procedure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" y="4916371"/>
            <a:ext cx="9067800" cy="1809829"/>
            <a:chOff x="76200" y="3276600"/>
            <a:chExt cx="9067800" cy="1809948"/>
          </a:xfrm>
        </p:grpSpPr>
        <p:sp>
          <p:nvSpPr>
            <p:cNvPr id="15367" name="Rectangle 3"/>
            <p:cNvSpPr>
              <a:spLocks noChangeArrowheads="1"/>
            </p:cNvSpPr>
            <p:nvPr/>
          </p:nvSpPr>
          <p:spPr bwMode="auto">
            <a:xfrm>
              <a:off x="152400" y="3316283"/>
              <a:ext cx="4572000" cy="3047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68" name="Text Box 4"/>
            <p:cNvSpPr txBox="1">
              <a:spLocks noChangeArrowheads="1"/>
            </p:cNvSpPr>
            <p:nvPr/>
          </p:nvSpPr>
          <p:spPr bwMode="auto">
            <a:xfrm>
              <a:off x="76200" y="3886140"/>
              <a:ext cx="9067800" cy="120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/>
                <a:t>Lights     </a:t>
              </a:r>
              <a:r>
                <a:rPr lang="en-US" b="1" dirty="0" smtClean="0"/>
                <a:t>	  </a:t>
              </a:r>
              <a:r>
                <a:rPr lang="en-US" b="1" dirty="0"/>
                <a:t>i3vt	    Lights out; 	</a:t>
              </a:r>
              <a:r>
                <a:rPr lang="en-US" b="1" dirty="0" smtClean="0"/>
                <a:t>4-hour 			24-hour</a:t>
              </a:r>
              <a:endParaRPr lang="en-US" b="1" dirty="0"/>
            </a:p>
            <a:p>
              <a:pPr eaLnBrk="1" hangingPunct="1"/>
              <a:r>
                <a:rPr lang="en-US" b="1" dirty="0"/>
                <a:t>On                        </a:t>
              </a:r>
              <a:r>
                <a:rPr lang="en-US" b="1" dirty="0" smtClean="0"/>
                <a:t>0.1</a:t>
              </a:r>
              <a:r>
                <a:rPr lang="el-GR" b="1" dirty="0" smtClean="0"/>
                <a:t>μ</a:t>
              </a:r>
              <a:r>
                <a:rPr lang="en-GB" b="1" dirty="0" smtClean="0"/>
                <a:t>g</a:t>
              </a:r>
              <a:r>
                <a:rPr lang="en-US" b="1" dirty="0" smtClean="0"/>
                <a:t>, 0.3</a:t>
              </a:r>
              <a:r>
                <a:rPr lang="el-GR" b="1" dirty="0" smtClean="0"/>
                <a:t>μ</a:t>
              </a:r>
              <a:r>
                <a:rPr lang="en-GB" b="1" dirty="0"/>
                <a:t>g</a:t>
              </a:r>
              <a:r>
                <a:rPr lang="en-US" b="1" dirty="0" smtClean="0"/>
                <a:t> 	</a:t>
              </a:r>
              <a:r>
                <a:rPr lang="en-US" b="1" dirty="0" smtClean="0"/>
                <a:t>	food intake		food </a:t>
              </a:r>
              <a:r>
                <a:rPr lang="en-US" b="1" dirty="0" smtClean="0"/>
                <a:t>intake</a:t>
              </a:r>
            </a:p>
            <a:p>
              <a:pPr eaLnBrk="1" hangingPunct="1"/>
              <a:r>
                <a:rPr lang="en-GB" b="1" dirty="0"/>
                <a:t>	</a:t>
              </a:r>
              <a:r>
                <a:rPr lang="en-GB" b="1" dirty="0" smtClean="0"/>
                <a:t>	BDNF or</a:t>
              </a:r>
            </a:p>
            <a:p>
              <a:pPr eaLnBrk="1" hangingPunct="1"/>
              <a:r>
                <a:rPr lang="en-GB" b="1" dirty="0"/>
                <a:t>	</a:t>
              </a:r>
              <a:r>
                <a:rPr lang="en-GB" b="1" dirty="0" smtClean="0"/>
                <a:t>	vehicle</a:t>
              </a:r>
              <a:endParaRPr lang="en-US" dirty="0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124200" y="3316291"/>
              <a:ext cx="3657600" cy="304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6781800" y="3316283"/>
              <a:ext cx="2133600" cy="3047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Light</a:t>
              </a:r>
            </a:p>
          </p:txBody>
        </p:sp>
        <p:sp>
          <p:nvSpPr>
            <p:cNvPr id="15371" name="Text Box 7"/>
            <p:cNvSpPr txBox="1">
              <a:spLocks noChangeArrowheads="1"/>
            </p:cNvSpPr>
            <p:nvPr/>
          </p:nvSpPr>
          <p:spPr bwMode="auto">
            <a:xfrm>
              <a:off x="4404852" y="3301076"/>
              <a:ext cx="692150" cy="36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Dark</a:t>
              </a:r>
            </a:p>
          </p:txBody>
        </p:sp>
        <p:sp>
          <p:nvSpPr>
            <p:cNvPr id="15372" name="Text Box 11"/>
            <p:cNvSpPr txBox="1">
              <a:spLocks noChangeArrowheads="1"/>
            </p:cNvSpPr>
            <p:nvPr/>
          </p:nvSpPr>
          <p:spPr bwMode="auto">
            <a:xfrm>
              <a:off x="1279525" y="3276600"/>
              <a:ext cx="742950" cy="36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/>
                <a:t>Light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280352"/>
              </p:ext>
            </p:extLst>
          </p:nvPr>
        </p:nvGraphicFramePr>
        <p:xfrm>
          <a:off x="-76200" y="1200046"/>
          <a:ext cx="3311529" cy="306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7" name="Prism 5" r:id="rId4" imgW="3803760" imgH="3521880" progId="Prism5.Document">
                  <p:embed/>
                </p:oleObj>
              </mc:Choice>
              <mc:Fallback>
                <p:oleObj name="Prism 5" r:id="rId4" imgW="3803760" imgH="352188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200046"/>
                        <a:ext cx="3311529" cy="30671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07543"/>
              </p:ext>
            </p:extLst>
          </p:nvPr>
        </p:nvGraphicFramePr>
        <p:xfrm>
          <a:off x="3128963" y="1222375"/>
          <a:ext cx="302260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8" name="Prism 5" r:id="rId6" imgW="3405960" imgH="3429000" progId="Prism5.Document">
                  <p:embed/>
                </p:oleObj>
              </mc:Choice>
              <mc:Fallback>
                <p:oleObj name="Prism 5" r:id="rId6" imgW="3405960" imgH="3429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222375"/>
                        <a:ext cx="3022600" cy="304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4120"/>
              </p:ext>
            </p:extLst>
          </p:nvPr>
        </p:nvGraphicFramePr>
        <p:xfrm>
          <a:off x="6018213" y="1222375"/>
          <a:ext cx="3095625" cy="30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9" name="Prism 5" r:id="rId8" imgW="3483720" imgH="3429000" progId="Prism5.Document">
                  <p:embed/>
                </p:oleObj>
              </mc:Choice>
              <mc:Fallback>
                <p:oleObj name="Prism 5" r:id="rId8" imgW="3483720" imgH="3429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1222375"/>
                        <a:ext cx="3095625" cy="304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33472" y="64770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Zhu, Liu, et al.,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itchFamily="34" charset="0"/>
              </a:rPr>
              <a:t>Q2: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Is central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BDNF action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(1) Is central BDNF’s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anorexic effect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47031"/>
              </p:ext>
            </p:extLst>
          </p:nvPr>
        </p:nvGraphicFramePr>
        <p:xfrm>
          <a:off x="47385" y="1602624"/>
          <a:ext cx="4448415" cy="40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5" name="Prism 5" r:id="rId3" imgW="3520440" imgH="3173040" progId="Prism5.Document">
                  <p:embed/>
                </p:oleObj>
              </mc:Choice>
              <mc:Fallback>
                <p:oleObj name="Prism 5" r:id="rId3" imgW="3520440" imgH="317304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5" y="1602624"/>
                        <a:ext cx="4448415" cy="4009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2432"/>
              </p:ext>
            </p:extLst>
          </p:nvPr>
        </p:nvGraphicFramePr>
        <p:xfrm>
          <a:off x="4422836" y="1602624"/>
          <a:ext cx="4644964" cy="40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6" name="Prism 5" r:id="rId5" imgW="3675960" imgH="3173040" progId="Prism5.Document">
                  <p:embed/>
                </p:oleObj>
              </mc:Choice>
              <mc:Fallback>
                <p:oleObj name="Prism 5" r:id="rId5" imgW="3675960" imgH="317304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836" y="1602624"/>
                        <a:ext cx="4644964" cy="4009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3472" y="64770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Zhu, Liu, et al.,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itchFamily="34" charset="0"/>
              </a:rPr>
              <a:t>Q2: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Is central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BDNF action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(1) Is central BDNF’s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anorexic effect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80406"/>
              </p:ext>
            </p:extLst>
          </p:nvPr>
        </p:nvGraphicFramePr>
        <p:xfrm>
          <a:off x="76200" y="2514600"/>
          <a:ext cx="418782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0" name="Prism 5" r:id="rId3" imgW="4188240" imgH="2900160" progId="Prism5.Document">
                  <p:embed/>
                </p:oleObj>
              </mc:Choice>
              <mc:Fallback>
                <p:oleObj name="Prism 5" r:id="rId3" imgW="4188240" imgH="290016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14600"/>
                        <a:ext cx="4187825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59139"/>
              </p:ext>
            </p:extLst>
          </p:nvPr>
        </p:nvGraphicFramePr>
        <p:xfrm>
          <a:off x="4151313" y="2514600"/>
          <a:ext cx="4992687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1" name="Prism 5" r:id="rId5" imgW="4992840" imgH="2900160" progId="Prism5.Document">
                  <p:embed/>
                </p:oleObj>
              </mc:Choice>
              <mc:Fallback>
                <p:oleObj name="Prism 5" r:id="rId5" imgW="4992840" imgH="290016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2514600"/>
                        <a:ext cx="4992687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28600"/>
            <a:ext cx="9144000" cy="1371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itchFamily="34" charset="0"/>
              </a:rPr>
              <a:t>Q2: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Is central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BDNF action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regulated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by estradiol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lnSpc>
                <a:spcPct val="12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(2) Does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ovariectomy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estradiol replacement regulate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BDNF’s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anorexic effect?</a:t>
            </a:r>
          </a:p>
          <a:p>
            <a:pPr algn="l">
              <a:lnSpc>
                <a:spcPct val="120000"/>
              </a:lnSpc>
            </a:pP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3472" y="64770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Zhu, Liu, et al.,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124200"/>
            <a:ext cx="2286000" cy="381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3716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Experiment procedure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" y="2020771"/>
            <a:ext cx="9067800" cy="1809828"/>
            <a:chOff x="76200" y="3276600"/>
            <a:chExt cx="9067800" cy="1809947"/>
          </a:xfrm>
        </p:grpSpPr>
        <p:sp>
          <p:nvSpPr>
            <p:cNvPr id="15367" name="Rectangle 3"/>
            <p:cNvSpPr>
              <a:spLocks noChangeArrowheads="1"/>
            </p:cNvSpPr>
            <p:nvPr/>
          </p:nvSpPr>
          <p:spPr bwMode="auto">
            <a:xfrm>
              <a:off x="152400" y="3316283"/>
              <a:ext cx="4572000" cy="3047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68" name="Text Box 4"/>
            <p:cNvSpPr txBox="1">
              <a:spLocks noChangeArrowheads="1"/>
            </p:cNvSpPr>
            <p:nvPr/>
          </p:nvSpPr>
          <p:spPr bwMode="auto">
            <a:xfrm>
              <a:off x="76200" y="3886139"/>
              <a:ext cx="9067800" cy="120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/>
                <a:t>Lights     	  i3vt	    Lights out; 	</a:t>
              </a:r>
              <a:r>
                <a:rPr lang="en-US" b="1" dirty="0" smtClean="0"/>
                <a:t>24-hour 		</a:t>
              </a:r>
              <a:endParaRPr lang="en-US" b="1" dirty="0"/>
            </a:p>
            <a:p>
              <a:pPr eaLnBrk="1" hangingPunct="1"/>
              <a:r>
                <a:rPr lang="en-US" b="1" dirty="0"/>
                <a:t>On </a:t>
              </a:r>
              <a:r>
                <a:rPr lang="en-US" b="1" dirty="0" smtClean="0"/>
                <a:t>		</a:t>
              </a:r>
              <a:r>
                <a:rPr lang="en-US" b="1" dirty="0" smtClean="0"/>
                <a:t>0.1</a:t>
              </a:r>
              <a:r>
                <a:rPr lang="el-GR" b="1" dirty="0"/>
                <a:t>μ</a:t>
              </a:r>
              <a:r>
                <a:rPr lang="en-GB" b="1" dirty="0"/>
                <a:t>g</a:t>
              </a:r>
              <a:r>
                <a:rPr lang="en-US" b="1" dirty="0" smtClean="0"/>
                <a:t>  </a:t>
              </a:r>
              <a:r>
                <a:rPr lang="en-US" b="1" dirty="0" smtClean="0"/>
                <a:t>		</a:t>
              </a:r>
              <a:r>
                <a:rPr lang="en-US" b="1" dirty="0"/>
                <a:t>	</a:t>
              </a:r>
              <a:r>
                <a:rPr lang="en-US" b="1" dirty="0" smtClean="0"/>
                <a:t>energy expenditure</a:t>
              </a:r>
            </a:p>
            <a:p>
              <a:pPr eaLnBrk="1" hangingPunct="1"/>
              <a:r>
                <a:rPr lang="en-GB" b="1" dirty="0"/>
                <a:t>	</a:t>
              </a:r>
              <a:r>
                <a:rPr lang="en-GB" b="1" dirty="0" smtClean="0"/>
                <a:t>	BDNF</a:t>
              </a:r>
              <a:r>
                <a:rPr lang="en-GB" b="1" dirty="0"/>
                <a:t> or</a:t>
              </a:r>
              <a:r>
                <a:rPr lang="en-GB" b="1" dirty="0" smtClean="0"/>
                <a:t> </a:t>
              </a:r>
            </a:p>
            <a:p>
              <a:pPr eaLnBrk="1" hangingPunct="1"/>
              <a:r>
                <a:rPr lang="en-GB" b="1" dirty="0"/>
                <a:t>	</a:t>
              </a:r>
              <a:r>
                <a:rPr lang="en-GB" b="1" dirty="0" smtClean="0"/>
                <a:t>	vehicle</a:t>
              </a:r>
              <a:endParaRPr lang="en-US" dirty="0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124200" y="3316291"/>
              <a:ext cx="3657600" cy="304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6781800" y="3316283"/>
              <a:ext cx="2133600" cy="3047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Light</a:t>
              </a:r>
            </a:p>
          </p:txBody>
        </p:sp>
        <p:sp>
          <p:nvSpPr>
            <p:cNvPr id="15371" name="Text Box 7"/>
            <p:cNvSpPr txBox="1">
              <a:spLocks noChangeArrowheads="1"/>
            </p:cNvSpPr>
            <p:nvPr/>
          </p:nvSpPr>
          <p:spPr bwMode="auto">
            <a:xfrm>
              <a:off x="4404852" y="3301076"/>
              <a:ext cx="692150" cy="36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Dark</a:t>
              </a:r>
            </a:p>
          </p:txBody>
        </p:sp>
        <p:sp>
          <p:nvSpPr>
            <p:cNvPr id="15372" name="Text Box 11"/>
            <p:cNvSpPr txBox="1">
              <a:spLocks noChangeArrowheads="1"/>
            </p:cNvSpPr>
            <p:nvPr/>
          </p:nvSpPr>
          <p:spPr bwMode="auto">
            <a:xfrm>
              <a:off x="1279525" y="3276600"/>
              <a:ext cx="742950" cy="36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/>
                <a:t>Light</a:t>
              </a: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1484"/>
            <a:ext cx="9144000" cy="137011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itchFamily="34" charset="0"/>
              </a:rPr>
              <a:t>Q2: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Is central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BDNF action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(3) Is central BDNF’s effect on energy expenditure different between males and females?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8"/>
          <p:cNvGrpSpPr>
            <a:grpSpLocks/>
          </p:cNvGrpSpPr>
          <p:nvPr/>
        </p:nvGrpSpPr>
        <p:grpSpPr bwMode="auto">
          <a:xfrm>
            <a:off x="2362200" y="5638800"/>
            <a:ext cx="1371600" cy="1066800"/>
            <a:chOff x="2400" y="3504"/>
            <a:chExt cx="864" cy="672"/>
          </a:xfrm>
        </p:grpSpPr>
        <p:sp>
          <p:nvSpPr>
            <p:cNvPr id="79" name="Oval 29"/>
            <p:cNvSpPr>
              <a:spLocks noChangeArrowheads="1"/>
            </p:cNvSpPr>
            <p:nvPr/>
          </p:nvSpPr>
          <p:spPr bwMode="auto">
            <a:xfrm>
              <a:off x="2400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30"/>
            <p:cNvSpPr>
              <a:spLocks noChangeArrowheads="1"/>
            </p:cNvSpPr>
            <p:nvPr/>
          </p:nvSpPr>
          <p:spPr bwMode="auto">
            <a:xfrm>
              <a:off x="2496" y="369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Oval 31"/>
            <p:cNvSpPr>
              <a:spLocks noChangeArrowheads="1"/>
            </p:cNvSpPr>
            <p:nvPr/>
          </p:nvSpPr>
          <p:spPr bwMode="auto">
            <a:xfrm>
              <a:off x="2832" y="379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2640" y="369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" name="Oval 33"/>
            <p:cNvSpPr>
              <a:spLocks noChangeArrowheads="1"/>
            </p:cNvSpPr>
            <p:nvPr/>
          </p:nvSpPr>
          <p:spPr bwMode="auto">
            <a:xfrm>
              <a:off x="2592" y="3504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" name="Oval 34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Oval 35"/>
            <p:cNvSpPr>
              <a:spLocks noChangeArrowheads="1"/>
            </p:cNvSpPr>
            <p:nvPr/>
          </p:nvSpPr>
          <p:spPr bwMode="auto">
            <a:xfrm>
              <a:off x="2928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" name="Oval 36"/>
            <p:cNvSpPr>
              <a:spLocks noChangeArrowheads="1"/>
            </p:cNvSpPr>
            <p:nvPr/>
          </p:nvSpPr>
          <p:spPr bwMode="auto">
            <a:xfrm>
              <a:off x="3024" y="3744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Oval 37"/>
            <p:cNvSpPr>
              <a:spLocks noChangeArrowheads="1"/>
            </p:cNvSpPr>
            <p:nvPr/>
          </p:nvSpPr>
          <p:spPr bwMode="auto">
            <a:xfrm>
              <a:off x="2880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" name="Oval 38"/>
            <p:cNvSpPr>
              <a:spLocks noChangeArrowheads="1"/>
            </p:cNvSpPr>
            <p:nvPr/>
          </p:nvSpPr>
          <p:spPr bwMode="auto">
            <a:xfrm>
              <a:off x="2688" y="393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" name="Oval 39"/>
            <p:cNvSpPr>
              <a:spLocks noChangeArrowheads="1"/>
            </p:cNvSpPr>
            <p:nvPr/>
          </p:nvSpPr>
          <p:spPr bwMode="auto">
            <a:xfrm>
              <a:off x="2496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06242" name="Oval 2"/>
          <p:cNvSpPr>
            <a:spLocks noChangeArrowheads="1"/>
          </p:cNvSpPr>
          <p:nvPr/>
        </p:nvSpPr>
        <p:spPr bwMode="auto">
          <a:xfrm rot="2533525">
            <a:off x="1757266" y="3887185"/>
            <a:ext cx="1990259" cy="1093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3" name="Oval 3"/>
          <p:cNvSpPr>
            <a:spLocks noChangeArrowheads="1"/>
          </p:cNvSpPr>
          <p:nvPr/>
        </p:nvSpPr>
        <p:spPr bwMode="auto">
          <a:xfrm>
            <a:off x="2514600" y="4114800"/>
            <a:ext cx="909638" cy="9096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4" name="AutoShape 4"/>
          <p:cNvSpPr>
            <a:spLocks noChangeArrowheads="1"/>
          </p:cNvSpPr>
          <p:nvPr/>
        </p:nvSpPr>
        <p:spPr bwMode="auto">
          <a:xfrm>
            <a:off x="952500" y="1066800"/>
            <a:ext cx="1023938" cy="4205288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5" name="Oval 5"/>
          <p:cNvSpPr>
            <a:spLocks noChangeArrowheads="1"/>
          </p:cNvSpPr>
          <p:nvPr/>
        </p:nvSpPr>
        <p:spPr bwMode="auto">
          <a:xfrm rot="1914487">
            <a:off x="3175000" y="2408238"/>
            <a:ext cx="2387600" cy="14779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6" name="Oval 6"/>
          <p:cNvSpPr>
            <a:spLocks noChangeArrowheads="1"/>
          </p:cNvSpPr>
          <p:nvPr/>
        </p:nvSpPr>
        <p:spPr bwMode="auto">
          <a:xfrm>
            <a:off x="3781425" y="2671763"/>
            <a:ext cx="909638" cy="9096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7" name="Text Box 7"/>
          <p:cNvSpPr txBox="1">
            <a:spLocks noChangeArrowheads="1"/>
          </p:cNvSpPr>
          <p:nvPr/>
        </p:nvSpPr>
        <p:spPr bwMode="auto">
          <a:xfrm>
            <a:off x="3429000" y="2286000"/>
            <a:ext cx="804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VMH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48" name="Text Box 8"/>
          <p:cNvSpPr txBox="1">
            <a:spLocks noChangeArrowheads="1"/>
          </p:cNvSpPr>
          <p:nvPr/>
        </p:nvSpPr>
        <p:spPr bwMode="auto">
          <a:xfrm>
            <a:off x="952500" y="4703763"/>
            <a:ext cx="90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49" name="Text Box 9"/>
          <p:cNvSpPr txBox="1">
            <a:spLocks noChangeArrowheads="1"/>
          </p:cNvSpPr>
          <p:nvPr/>
        </p:nvSpPr>
        <p:spPr bwMode="auto">
          <a:xfrm>
            <a:off x="3795713" y="2943225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BDNF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0" name="Text Box 10"/>
          <p:cNvSpPr txBox="1">
            <a:spLocks noChangeArrowheads="1"/>
          </p:cNvSpPr>
          <p:nvPr/>
        </p:nvSpPr>
        <p:spPr bwMode="auto">
          <a:xfrm>
            <a:off x="2740025" y="595312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Leptin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2" name="Freeform 12"/>
          <p:cNvSpPr>
            <a:spLocks/>
          </p:cNvSpPr>
          <p:nvPr/>
        </p:nvSpPr>
        <p:spPr bwMode="auto">
          <a:xfrm>
            <a:off x="1976438" y="1181100"/>
            <a:ext cx="4319587" cy="4318000"/>
          </a:xfrm>
          <a:custGeom>
            <a:avLst/>
            <a:gdLst/>
            <a:ahLst/>
            <a:cxnLst>
              <a:cxn ang="0">
                <a:pos x="0" y="1728"/>
              </a:cxn>
              <a:cxn ang="0">
                <a:pos x="960" y="1728"/>
              </a:cxn>
              <a:cxn ang="0">
                <a:pos x="1536" y="1152"/>
              </a:cxn>
              <a:cxn ang="0">
                <a:pos x="1824" y="0"/>
              </a:cxn>
            </a:cxnLst>
            <a:rect l="0" t="0" r="r" b="b"/>
            <a:pathLst>
              <a:path w="1824" h="1824">
                <a:moveTo>
                  <a:pt x="0" y="1728"/>
                </a:moveTo>
                <a:cubicBezTo>
                  <a:pt x="352" y="1776"/>
                  <a:pt x="704" y="1824"/>
                  <a:pt x="960" y="1728"/>
                </a:cubicBezTo>
                <a:cubicBezTo>
                  <a:pt x="1216" y="1632"/>
                  <a:pt x="1392" y="1440"/>
                  <a:pt x="1536" y="1152"/>
                </a:cubicBezTo>
                <a:cubicBezTo>
                  <a:pt x="1680" y="864"/>
                  <a:pt x="1752" y="432"/>
                  <a:pt x="1824" y="0"/>
                </a:cubicBez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53" name="Line 13"/>
          <p:cNvSpPr>
            <a:spLocks noChangeShapeType="1"/>
          </p:cNvSpPr>
          <p:nvPr/>
        </p:nvSpPr>
        <p:spPr bwMode="auto">
          <a:xfrm>
            <a:off x="4710112" y="2876550"/>
            <a:ext cx="1462088" cy="1905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54" name="Text Box 14"/>
          <p:cNvSpPr txBox="1">
            <a:spLocks noChangeArrowheads="1"/>
          </p:cNvSpPr>
          <p:nvPr/>
        </p:nvSpPr>
        <p:spPr bwMode="auto">
          <a:xfrm>
            <a:off x="2057400" y="3657600"/>
            <a:ext cx="795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5" name="Text Box 15"/>
          <p:cNvSpPr txBox="1">
            <a:spLocks noChangeArrowheads="1"/>
          </p:cNvSpPr>
          <p:nvPr/>
        </p:nvSpPr>
        <p:spPr bwMode="auto">
          <a:xfrm>
            <a:off x="2482850" y="42672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POMC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8" name="Rectangle 18"/>
          <p:cNvSpPr>
            <a:spLocks noChangeArrowheads="1"/>
          </p:cNvSpPr>
          <p:nvPr/>
        </p:nvSpPr>
        <p:spPr bwMode="auto">
          <a:xfrm>
            <a:off x="1600200" y="1524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Arcuate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melanocortin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system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06262" name="Text Box 22"/>
          <p:cNvSpPr txBox="1">
            <a:spLocks noChangeArrowheads="1"/>
          </p:cNvSpPr>
          <p:nvPr/>
        </p:nvSpPr>
        <p:spPr bwMode="auto">
          <a:xfrm>
            <a:off x="4648200" y="5715000"/>
            <a:ext cx="441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Xu, </a:t>
            </a:r>
            <a:r>
              <a:rPr lang="en-US" dirty="0">
                <a:cs typeface="Arial" charset="0"/>
              </a:rPr>
              <a:t>et al.,  Nat </a:t>
            </a:r>
            <a:r>
              <a:rPr lang="en-US" dirty="0" err="1">
                <a:cs typeface="Arial" charset="0"/>
              </a:rPr>
              <a:t>Neurosci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2003 </a:t>
            </a:r>
          </a:p>
          <a:p>
            <a:pPr eaLnBrk="1" hangingPunct="1"/>
            <a:r>
              <a:rPr lang="en-US" dirty="0" smtClean="0"/>
              <a:t>Komori, et al., Neuroscience 2006</a:t>
            </a:r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Wang, </a:t>
            </a:r>
            <a:r>
              <a:rPr lang="en-US" dirty="0">
                <a:cs typeface="Arial" charset="0"/>
              </a:rPr>
              <a:t>et al., AJP </a:t>
            </a:r>
            <a:r>
              <a:rPr lang="en-US" dirty="0" smtClean="0">
                <a:cs typeface="Arial" charset="0"/>
              </a:rPr>
              <a:t>2007, </a:t>
            </a:r>
            <a:r>
              <a:rPr lang="en-US" dirty="0">
                <a:cs typeface="Arial" charset="0"/>
              </a:rPr>
              <a:t>2010</a:t>
            </a:r>
          </a:p>
        </p:txBody>
      </p:sp>
      <p:sp>
        <p:nvSpPr>
          <p:cNvPr id="906265" name="Rectangle 25"/>
          <p:cNvSpPr>
            <a:spLocks noChangeArrowheads="1"/>
          </p:cNvSpPr>
          <p:nvPr/>
        </p:nvSpPr>
        <p:spPr bwMode="auto">
          <a:xfrm>
            <a:off x="2057400" y="2286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BDNF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370263" y="2819400"/>
            <a:ext cx="439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133600" y="4191000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3200400" y="3429000"/>
            <a:ext cx="609600" cy="762000"/>
          </a:xfrm>
          <a:prstGeom prst="line">
            <a:avLst/>
          </a:prstGeom>
          <a:noFill/>
          <a:ln w="508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scene3d>
            <a:camera prst="obliqueBottomRigh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255" name="TextBox 106"/>
          <p:cNvSpPr txBox="1">
            <a:spLocks noChangeArrowheads="1"/>
          </p:cNvSpPr>
          <p:nvPr/>
        </p:nvSpPr>
        <p:spPr bwMode="auto">
          <a:xfrm>
            <a:off x="6248400" y="3733800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Expenditure                 Intake</a:t>
            </a:r>
          </a:p>
        </p:txBody>
      </p:sp>
      <p:sp>
        <p:nvSpPr>
          <p:cNvPr id="21550" name="TextBox 68"/>
          <p:cNvSpPr txBox="1">
            <a:spLocks noChangeArrowheads="1"/>
          </p:cNvSpPr>
          <p:nvPr/>
        </p:nvSpPr>
        <p:spPr bwMode="auto">
          <a:xfrm>
            <a:off x="3011487" y="4953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Lepr</a:t>
            </a:r>
            <a:endParaRPr lang="en-US" dirty="0"/>
          </a:p>
        </p:txBody>
      </p: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2743200" y="4876800"/>
            <a:ext cx="228600" cy="381000"/>
            <a:chOff x="6477000" y="4953000"/>
            <a:chExt cx="228600" cy="4572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6438900" y="5067300"/>
              <a:ext cx="228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6515100" y="5067300"/>
              <a:ext cx="228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400800" y="5257800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553200" y="5257800"/>
              <a:ext cx="228600" cy="76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962933" y="5029200"/>
            <a:ext cx="8867" cy="7239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scene3d>
            <a:camera prst="obliqueBottomRigh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91" name="Group 81"/>
          <p:cNvGrpSpPr>
            <a:grpSpLocks/>
          </p:cNvGrpSpPr>
          <p:nvPr/>
        </p:nvGrpSpPr>
        <p:grpSpPr bwMode="auto">
          <a:xfrm>
            <a:off x="6297613" y="1262063"/>
            <a:ext cx="2532062" cy="2243137"/>
            <a:chOff x="6298319" y="1261595"/>
            <a:chExt cx="2531685" cy="2243605"/>
          </a:xfrm>
        </p:grpSpPr>
        <p:sp>
          <p:nvSpPr>
            <p:cNvPr id="92" name="Freeform 14"/>
            <p:cNvSpPr>
              <a:spLocks/>
            </p:cNvSpPr>
            <p:nvPr/>
          </p:nvSpPr>
          <p:spPr bwMode="auto">
            <a:xfrm rot="-2862895">
              <a:off x="7587654" y="1338277"/>
              <a:ext cx="702469" cy="549105"/>
            </a:xfrm>
            <a:custGeom>
              <a:avLst/>
              <a:gdLst>
                <a:gd name="T0" fmla="*/ 2147483647 w 1078"/>
                <a:gd name="T1" fmla="*/ 2147483647 h 781"/>
                <a:gd name="T2" fmla="*/ 2147483647 w 1078"/>
                <a:gd name="T3" fmla="*/ 2147483647 h 781"/>
                <a:gd name="T4" fmla="*/ 2147483647 w 1078"/>
                <a:gd name="T5" fmla="*/ 2147483647 h 781"/>
                <a:gd name="T6" fmla="*/ 2147483647 w 1078"/>
                <a:gd name="T7" fmla="*/ 2147483647 h 781"/>
                <a:gd name="T8" fmla="*/ 2147483647 w 1078"/>
                <a:gd name="T9" fmla="*/ 2147483647 h 781"/>
                <a:gd name="T10" fmla="*/ 2147483647 w 1078"/>
                <a:gd name="T11" fmla="*/ 2147483647 h 781"/>
                <a:gd name="T12" fmla="*/ 2147483647 w 1078"/>
                <a:gd name="T13" fmla="*/ 2147483647 h 781"/>
                <a:gd name="T14" fmla="*/ 2147483647 w 1078"/>
                <a:gd name="T15" fmla="*/ 2147483647 h 781"/>
                <a:gd name="T16" fmla="*/ 2147483647 w 1078"/>
                <a:gd name="T17" fmla="*/ 2147483647 h 781"/>
                <a:gd name="T18" fmla="*/ 2147483647 w 1078"/>
                <a:gd name="T19" fmla="*/ 2147483647 h 781"/>
                <a:gd name="T20" fmla="*/ 2147483647 w 1078"/>
                <a:gd name="T21" fmla="*/ 2147483647 h 781"/>
                <a:gd name="T22" fmla="*/ 2147483647 w 1078"/>
                <a:gd name="T23" fmla="*/ 2147483647 h 781"/>
                <a:gd name="T24" fmla="*/ 2147483647 w 1078"/>
                <a:gd name="T25" fmla="*/ 2147483647 h 781"/>
                <a:gd name="T26" fmla="*/ 2147483647 w 1078"/>
                <a:gd name="T27" fmla="*/ 2147483647 h 781"/>
                <a:gd name="T28" fmla="*/ 2147483647 w 1078"/>
                <a:gd name="T29" fmla="*/ 2147483647 h 781"/>
                <a:gd name="T30" fmla="*/ 2147483647 w 1078"/>
                <a:gd name="T31" fmla="*/ 2147483647 h 781"/>
                <a:gd name="T32" fmla="*/ 2147483647 w 1078"/>
                <a:gd name="T33" fmla="*/ 2147483647 h 781"/>
                <a:gd name="T34" fmla="*/ 2147483647 w 1078"/>
                <a:gd name="T35" fmla="*/ 2147483647 h 781"/>
                <a:gd name="T36" fmla="*/ 2147483647 w 1078"/>
                <a:gd name="T37" fmla="*/ 2147483647 h 781"/>
                <a:gd name="T38" fmla="*/ 2147483647 w 1078"/>
                <a:gd name="T39" fmla="*/ 2147483647 h 781"/>
                <a:gd name="T40" fmla="*/ 0 w 1078"/>
                <a:gd name="T41" fmla="*/ 2147483647 h 781"/>
                <a:gd name="T42" fmla="*/ 2147483647 w 1078"/>
                <a:gd name="T43" fmla="*/ 2147483647 h 781"/>
                <a:gd name="T44" fmla="*/ 2147483647 w 1078"/>
                <a:gd name="T45" fmla="*/ 2147483647 h 781"/>
                <a:gd name="T46" fmla="*/ 2147483647 w 1078"/>
                <a:gd name="T47" fmla="*/ 2147483647 h 781"/>
                <a:gd name="T48" fmla="*/ 2147483647 w 1078"/>
                <a:gd name="T49" fmla="*/ 2147483647 h 781"/>
                <a:gd name="T50" fmla="*/ 2147483647 w 1078"/>
                <a:gd name="T51" fmla="*/ 2147483647 h 781"/>
                <a:gd name="T52" fmla="*/ 2147483647 w 1078"/>
                <a:gd name="T53" fmla="*/ 2147483647 h 781"/>
                <a:gd name="T54" fmla="*/ 2147483647 w 1078"/>
                <a:gd name="T55" fmla="*/ 2147483647 h 781"/>
                <a:gd name="T56" fmla="*/ 2147483647 w 1078"/>
                <a:gd name="T57" fmla="*/ 2147483647 h 781"/>
                <a:gd name="T58" fmla="*/ 2147483647 w 1078"/>
                <a:gd name="T59" fmla="*/ 2147483647 h 781"/>
                <a:gd name="T60" fmla="*/ 2147483647 w 1078"/>
                <a:gd name="T61" fmla="*/ 2147483647 h 781"/>
                <a:gd name="T62" fmla="*/ 2147483647 w 1078"/>
                <a:gd name="T63" fmla="*/ 2147483647 h 781"/>
                <a:gd name="T64" fmla="*/ 2147483647 w 1078"/>
                <a:gd name="T65" fmla="*/ 2147483647 h 781"/>
                <a:gd name="T66" fmla="*/ 2147483647 w 1078"/>
                <a:gd name="T67" fmla="*/ 2147483647 h 781"/>
                <a:gd name="T68" fmla="*/ 2147483647 w 1078"/>
                <a:gd name="T69" fmla="*/ 2147483647 h 781"/>
                <a:gd name="T70" fmla="*/ 2147483647 w 1078"/>
                <a:gd name="T71" fmla="*/ 2147483647 h 781"/>
                <a:gd name="T72" fmla="*/ 2147483647 w 1078"/>
                <a:gd name="T73" fmla="*/ 2147483647 h 781"/>
                <a:gd name="T74" fmla="*/ 2147483647 w 1078"/>
                <a:gd name="T75" fmla="*/ 2147483647 h 781"/>
                <a:gd name="T76" fmla="*/ 2147483647 w 1078"/>
                <a:gd name="T77" fmla="*/ 2147483647 h 781"/>
                <a:gd name="T78" fmla="*/ 2147483647 w 1078"/>
                <a:gd name="T79" fmla="*/ 2147483647 h 781"/>
                <a:gd name="T80" fmla="*/ 2147483647 w 1078"/>
                <a:gd name="T81" fmla="*/ 2147483647 h 781"/>
                <a:gd name="T82" fmla="*/ 2147483647 w 1078"/>
                <a:gd name="T83" fmla="*/ 2147483647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8"/>
                <a:gd name="T127" fmla="*/ 0 h 781"/>
                <a:gd name="T128" fmla="*/ 1078 w 1078"/>
                <a:gd name="T129" fmla="*/ 781 h 7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8" h="781">
                  <a:moveTo>
                    <a:pt x="1078" y="717"/>
                  </a:moveTo>
                  <a:lnTo>
                    <a:pt x="806" y="622"/>
                  </a:lnTo>
                  <a:lnTo>
                    <a:pt x="806" y="620"/>
                  </a:lnTo>
                  <a:lnTo>
                    <a:pt x="802" y="616"/>
                  </a:lnTo>
                  <a:lnTo>
                    <a:pt x="800" y="608"/>
                  </a:lnTo>
                  <a:lnTo>
                    <a:pt x="799" y="601"/>
                  </a:lnTo>
                  <a:lnTo>
                    <a:pt x="795" y="595"/>
                  </a:lnTo>
                  <a:lnTo>
                    <a:pt x="791" y="589"/>
                  </a:lnTo>
                  <a:lnTo>
                    <a:pt x="787" y="584"/>
                  </a:lnTo>
                  <a:lnTo>
                    <a:pt x="785" y="578"/>
                  </a:lnTo>
                  <a:lnTo>
                    <a:pt x="781" y="570"/>
                  </a:lnTo>
                  <a:lnTo>
                    <a:pt x="778" y="565"/>
                  </a:lnTo>
                  <a:lnTo>
                    <a:pt x="774" y="557"/>
                  </a:lnTo>
                  <a:lnTo>
                    <a:pt x="770" y="550"/>
                  </a:lnTo>
                  <a:lnTo>
                    <a:pt x="766" y="540"/>
                  </a:lnTo>
                  <a:lnTo>
                    <a:pt x="761" y="532"/>
                  </a:lnTo>
                  <a:lnTo>
                    <a:pt x="753" y="523"/>
                  </a:lnTo>
                  <a:lnTo>
                    <a:pt x="747" y="513"/>
                  </a:lnTo>
                  <a:lnTo>
                    <a:pt x="742" y="502"/>
                  </a:lnTo>
                  <a:lnTo>
                    <a:pt x="736" y="493"/>
                  </a:lnTo>
                  <a:lnTo>
                    <a:pt x="728" y="483"/>
                  </a:lnTo>
                  <a:lnTo>
                    <a:pt x="721" y="474"/>
                  </a:lnTo>
                  <a:lnTo>
                    <a:pt x="713" y="460"/>
                  </a:lnTo>
                  <a:lnTo>
                    <a:pt x="704" y="451"/>
                  </a:lnTo>
                  <a:lnTo>
                    <a:pt x="696" y="437"/>
                  </a:lnTo>
                  <a:lnTo>
                    <a:pt x="688" y="428"/>
                  </a:lnTo>
                  <a:lnTo>
                    <a:pt x="677" y="415"/>
                  </a:lnTo>
                  <a:lnTo>
                    <a:pt x="667" y="403"/>
                  </a:lnTo>
                  <a:lnTo>
                    <a:pt x="658" y="390"/>
                  </a:lnTo>
                  <a:lnTo>
                    <a:pt x="648" y="380"/>
                  </a:lnTo>
                  <a:lnTo>
                    <a:pt x="635" y="367"/>
                  </a:lnTo>
                  <a:lnTo>
                    <a:pt x="624" y="354"/>
                  </a:lnTo>
                  <a:lnTo>
                    <a:pt x="610" y="340"/>
                  </a:lnTo>
                  <a:lnTo>
                    <a:pt x="599" y="327"/>
                  </a:lnTo>
                  <a:lnTo>
                    <a:pt x="586" y="314"/>
                  </a:lnTo>
                  <a:lnTo>
                    <a:pt x="572" y="302"/>
                  </a:lnTo>
                  <a:lnTo>
                    <a:pt x="557" y="289"/>
                  </a:lnTo>
                  <a:lnTo>
                    <a:pt x="544" y="278"/>
                  </a:lnTo>
                  <a:lnTo>
                    <a:pt x="527" y="264"/>
                  </a:lnTo>
                  <a:lnTo>
                    <a:pt x="512" y="251"/>
                  </a:lnTo>
                  <a:lnTo>
                    <a:pt x="494" y="238"/>
                  </a:lnTo>
                  <a:lnTo>
                    <a:pt x="479" y="225"/>
                  </a:lnTo>
                  <a:lnTo>
                    <a:pt x="460" y="211"/>
                  </a:lnTo>
                  <a:lnTo>
                    <a:pt x="443" y="200"/>
                  </a:lnTo>
                  <a:lnTo>
                    <a:pt x="424" y="187"/>
                  </a:lnTo>
                  <a:lnTo>
                    <a:pt x="407" y="173"/>
                  </a:lnTo>
                  <a:lnTo>
                    <a:pt x="388" y="162"/>
                  </a:lnTo>
                  <a:lnTo>
                    <a:pt x="367" y="149"/>
                  </a:lnTo>
                  <a:lnTo>
                    <a:pt x="348" y="137"/>
                  </a:lnTo>
                  <a:lnTo>
                    <a:pt x="327" y="124"/>
                  </a:lnTo>
                  <a:lnTo>
                    <a:pt x="304" y="111"/>
                  </a:lnTo>
                  <a:lnTo>
                    <a:pt x="282" y="101"/>
                  </a:lnTo>
                  <a:lnTo>
                    <a:pt x="259" y="88"/>
                  </a:lnTo>
                  <a:lnTo>
                    <a:pt x="236" y="78"/>
                  </a:lnTo>
                  <a:lnTo>
                    <a:pt x="211" y="67"/>
                  </a:lnTo>
                  <a:lnTo>
                    <a:pt x="187" y="55"/>
                  </a:lnTo>
                  <a:lnTo>
                    <a:pt x="160" y="46"/>
                  </a:lnTo>
                  <a:lnTo>
                    <a:pt x="135" y="36"/>
                  </a:lnTo>
                  <a:lnTo>
                    <a:pt x="109" y="25"/>
                  </a:lnTo>
                  <a:lnTo>
                    <a:pt x="82" y="15"/>
                  </a:lnTo>
                  <a:lnTo>
                    <a:pt x="53" y="8"/>
                  </a:lnTo>
                  <a:lnTo>
                    <a:pt x="27" y="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2" y="72"/>
                  </a:lnTo>
                  <a:lnTo>
                    <a:pt x="17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6" y="78"/>
                  </a:lnTo>
                  <a:lnTo>
                    <a:pt x="44" y="80"/>
                  </a:lnTo>
                  <a:lnTo>
                    <a:pt x="53" y="84"/>
                  </a:lnTo>
                  <a:lnTo>
                    <a:pt x="61" y="86"/>
                  </a:lnTo>
                  <a:lnTo>
                    <a:pt x="71" y="90"/>
                  </a:lnTo>
                  <a:lnTo>
                    <a:pt x="80" y="93"/>
                  </a:lnTo>
                  <a:lnTo>
                    <a:pt x="91" y="97"/>
                  </a:lnTo>
                  <a:lnTo>
                    <a:pt x="103" y="101"/>
                  </a:lnTo>
                  <a:lnTo>
                    <a:pt x="114" y="103"/>
                  </a:lnTo>
                  <a:lnTo>
                    <a:pt x="124" y="109"/>
                  </a:lnTo>
                  <a:lnTo>
                    <a:pt x="137" y="114"/>
                  </a:lnTo>
                  <a:lnTo>
                    <a:pt x="150" y="118"/>
                  </a:lnTo>
                  <a:lnTo>
                    <a:pt x="162" y="124"/>
                  </a:lnTo>
                  <a:lnTo>
                    <a:pt x="177" y="130"/>
                  </a:lnTo>
                  <a:lnTo>
                    <a:pt x="190" y="135"/>
                  </a:lnTo>
                  <a:lnTo>
                    <a:pt x="204" y="141"/>
                  </a:lnTo>
                  <a:lnTo>
                    <a:pt x="217" y="147"/>
                  </a:lnTo>
                  <a:lnTo>
                    <a:pt x="232" y="154"/>
                  </a:lnTo>
                  <a:lnTo>
                    <a:pt x="247" y="162"/>
                  </a:lnTo>
                  <a:lnTo>
                    <a:pt x="263" y="168"/>
                  </a:lnTo>
                  <a:lnTo>
                    <a:pt x="278" y="177"/>
                  </a:lnTo>
                  <a:lnTo>
                    <a:pt x="293" y="185"/>
                  </a:lnTo>
                  <a:lnTo>
                    <a:pt x="308" y="194"/>
                  </a:lnTo>
                  <a:lnTo>
                    <a:pt x="323" y="202"/>
                  </a:lnTo>
                  <a:lnTo>
                    <a:pt x="339" y="209"/>
                  </a:lnTo>
                  <a:lnTo>
                    <a:pt x="354" y="219"/>
                  </a:lnTo>
                  <a:lnTo>
                    <a:pt x="369" y="230"/>
                  </a:lnTo>
                  <a:lnTo>
                    <a:pt x="384" y="240"/>
                  </a:lnTo>
                  <a:lnTo>
                    <a:pt x="401" y="249"/>
                  </a:lnTo>
                  <a:lnTo>
                    <a:pt x="417" y="261"/>
                  </a:lnTo>
                  <a:lnTo>
                    <a:pt x="432" y="274"/>
                  </a:lnTo>
                  <a:lnTo>
                    <a:pt x="447" y="285"/>
                  </a:lnTo>
                  <a:lnTo>
                    <a:pt x="462" y="297"/>
                  </a:lnTo>
                  <a:lnTo>
                    <a:pt x="477" y="310"/>
                  </a:lnTo>
                  <a:lnTo>
                    <a:pt x="493" y="323"/>
                  </a:lnTo>
                  <a:lnTo>
                    <a:pt x="508" y="337"/>
                  </a:lnTo>
                  <a:lnTo>
                    <a:pt x="523" y="350"/>
                  </a:lnTo>
                  <a:lnTo>
                    <a:pt x="538" y="363"/>
                  </a:lnTo>
                  <a:lnTo>
                    <a:pt x="553" y="380"/>
                  </a:lnTo>
                  <a:lnTo>
                    <a:pt x="567" y="394"/>
                  </a:lnTo>
                  <a:lnTo>
                    <a:pt x="580" y="411"/>
                  </a:lnTo>
                  <a:lnTo>
                    <a:pt x="593" y="426"/>
                  </a:lnTo>
                  <a:lnTo>
                    <a:pt x="608" y="443"/>
                  </a:lnTo>
                  <a:lnTo>
                    <a:pt x="620" y="458"/>
                  </a:lnTo>
                  <a:lnTo>
                    <a:pt x="633" y="477"/>
                  </a:lnTo>
                  <a:lnTo>
                    <a:pt x="645" y="494"/>
                  </a:lnTo>
                  <a:lnTo>
                    <a:pt x="658" y="513"/>
                  </a:lnTo>
                  <a:lnTo>
                    <a:pt x="667" y="532"/>
                  </a:lnTo>
                  <a:lnTo>
                    <a:pt x="679" y="551"/>
                  </a:lnTo>
                  <a:lnTo>
                    <a:pt x="688" y="570"/>
                  </a:lnTo>
                  <a:lnTo>
                    <a:pt x="700" y="591"/>
                  </a:lnTo>
                  <a:lnTo>
                    <a:pt x="707" y="610"/>
                  </a:lnTo>
                  <a:lnTo>
                    <a:pt x="719" y="633"/>
                  </a:lnTo>
                  <a:lnTo>
                    <a:pt x="726" y="656"/>
                  </a:lnTo>
                  <a:lnTo>
                    <a:pt x="736" y="679"/>
                  </a:lnTo>
                  <a:lnTo>
                    <a:pt x="1040" y="781"/>
                  </a:lnTo>
                  <a:lnTo>
                    <a:pt x="1078" y="717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" name="Group 80"/>
            <p:cNvGrpSpPr>
              <a:grpSpLocks/>
            </p:cNvGrpSpPr>
            <p:nvPr/>
          </p:nvGrpSpPr>
          <p:grpSpPr bwMode="auto">
            <a:xfrm>
              <a:off x="6298319" y="1489909"/>
              <a:ext cx="2531685" cy="2015291"/>
              <a:chOff x="6298319" y="1489909"/>
              <a:chExt cx="2531685" cy="2015291"/>
            </a:xfrm>
          </p:grpSpPr>
          <p:sp>
            <p:nvSpPr>
              <p:cNvPr id="94" name="Freeform 4"/>
              <p:cNvSpPr>
                <a:spLocks/>
              </p:cNvSpPr>
              <p:nvPr/>
            </p:nvSpPr>
            <p:spPr bwMode="auto">
              <a:xfrm>
                <a:off x="7418115" y="1736180"/>
                <a:ext cx="263760" cy="1638050"/>
              </a:xfrm>
              <a:custGeom>
                <a:avLst/>
                <a:gdLst>
                  <a:gd name="T0" fmla="*/ 0 w 376"/>
                  <a:gd name="T1" fmla="*/ 2147483647 h 2513"/>
                  <a:gd name="T2" fmla="*/ 2147483647 w 376"/>
                  <a:gd name="T3" fmla="*/ 0 h 2513"/>
                  <a:gd name="T4" fmla="*/ 2147483647 w 376"/>
                  <a:gd name="T5" fmla="*/ 0 h 2513"/>
                  <a:gd name="T6" fmla="*/ 2147483647 w 376"/>
                  <a:gd name="T7" fmla="*/ 2147483647 h 2513"/>
                  <a:gd name="T8" fmla="*/ 0 w 376"/>
                  <a:gd name="T9" fmla="*/ 2147483647 h 2513"/>
                  <a:gd name="T10" fmla="*/ 0 w 376"/>
                  <a:gd name="T11" fmla="*/ 2147483647 h 2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513"/>
                  <a:gd name="T20" fmla="*/ 376 w 376"/>
                  <a:gd name="T21" fmla="*/ 2513 h 2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513">
                    <a:moveTo>
                      <a:pt x="0" y="2503"/>
                    </a:moveTo>
                    <a:lnTo>
                      <a:pt x="135" y="0"/>
                    </a:lnTo>
                    <a:lnTo>
                      <a:pt x="211" y="0"/>
                    </a:lnTo>
                    <a:lnTo>
                      <a:pt x="376" y="2513"/>
                    </a:lnTo>
                    <a:lnTo>
                      <a:pt x="0" y="2503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5"/>
              <p:cNvSpPr>
                <a:spLocks/>
              </p:cNvSpPr>
              <p:nvPr/>
            </p:nvSpPr>
            <p:spPr bwMode="auto">
              <a:xfrm>
                <a:off x="7136142" y="3224462"/>
                <a:ext cx="819610" cy="255671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"/>
              <p:cNvSpPr>
                <a:spLocks/>
              </p:cNvSpPr>
              <p:nvPr/>
            </p:nvSpPr>
            <p:spPr bwMode="auto">
              <a:xfrm>
                <a:off x="7195505" y="1971172"/>
                <a:ext cx="359549" cy="1494548"/>
              </a:xfrm>
              <a:custGeom>
                <a:avLst/>
                <a:gdLst>
                  <a:gd name="T0" fmla="*/ 2147483647 w 511"/>
                  <a:gd name="T1" fmla="*/ 0 h 2292"/>
                  <a:gd name="T2" fmla="*/ 2147483647 w 511"/>
                  <a:gd name="T3" fmla="*/ 2147483647 h 2292"/>
                  <a:gd name="T4" fmla="*/ 0 w 511"/>
                  <a:gd name="T5" fmla="*/ 2147483647 h 2292"/>
                  <a:gd name="T6" fmla="*/ 0 w 511"/>
                  <a:gd name="T7" fmla="*/ 2147483647 h 2292"/>
                  <a:gd name="T8" fmla="*/ 2147483647 w 511"/>
                  <a:gd name="T9" fmla="*/ 2147483647 h 2292"/>
                  <a:gd name="T10" fmla="*/ 2147483647 w 511"/>
                  <a:gd name="T11" fmla="*/ 2147483647 h 2292"/>
                  <a:gd name="T12" fmla="*/ 2147483647 w 511"/>
                  <a:gd name="T13" fmla="*/ 2147483647 h 2292"/>
                  <a:gd name="T14" fmla="*/ 2147483647 w 511"/>
                  <a:gd name="T15" fmla="*/ 2147483647 h 2292"/>
                  <a:gd name="T16" fmla="*/ 2147483647 w 511"/>
                  <a:gd name="T17" fmla="*/ 2147483647 h 2292"/>
                  <a:gd name="T18" fmla="*/ 2147483647 w 511"/>
                  <a:gd name="T19" fmla="*/ 2147483647 h 2292"/>
                  <a:gd name="T20" fmla="*/ 2147483647 w 511"/>
                  <a:gd name="T21" fmla="*/ 2147483647 h 2292"/>
                  <a:gd name="T22" fmla="*/ 2147483647 w 511"/>
                  <a:gd name="T23" fmla="*/ 2147483647 h 2292"/>
                  <a:gd name="T24" fmla="*/ 2147483647 w 511"/>
                  <a:gd name="T25" fmla="*/ 2147483647 h 2292"/>
                  <a:gd name="T26" fmla="*/ 2147483647 w 511"/>
                  <a:gd name="T27" fmla="*/ 2147483647 h 2292"/>
                  <a:gd name="T28" fmla="*/ 2147483647 w 511"/>
                  <a:gd name="T29" fmla="*/ 2147483647 h 2292"/>
                  <a:gd name="T30" fmla="*/ 2147483647 w 511"/>
                  <a:gd name="T31" fmla="*/ 2147483647 h 2292"/>
                  <a:gd name="T32" fmla="*/ 2147483647 w 511"/>
                  <a:gd name="T33" fmla="*/ 2147483647 h 2292"/>
                  <a:gd name="T34" fmla="*/ 2147483647 w 511"/>
                  <a:gd name="T35" fmla="*/ 2147483647 h 2292"/>
                  <a:gd name="T36" fmla="*/ 2147483647 w 511"/>
                  <a:gd name="T37" fmla="*/ 2147483647 h 2292"/>
                  <a:gd name="T38" fmla="*/ 2147483647 w 511"/>
                  <a:gd name="T39" fmla="*/ 2147483647 h 2292"/>
                  <a:gd name="T40" fmla="*/ 2147483647 w 511"/>
                  <a:gd name="T41" fmla="*/ 2147483647 h 2292"/>
                  <a:gd name="T42" fmla="*/ 2147483647 w 511"/>
                  <a:gd name="T43" fmla="*/ 2147483647 h 2292"/>
                  <a:gd name="T44" fmla="*/ 2147483647 w 511"/>
                  <a:gd name="T45" fmla="*/ 2147483647 h 2292"/>
                  <a:gd name="T46" fmla="*/ 2147483647 w 511"/>
                  <a:gd name="T47" fmla="*/ 2147483647 h 2292"/>
                  <a:gd name="T48" fmla="*/ 2147483647 w 511"/>
                  <a:gd name="T49" fmla="*/ 2147483647 h 2292"/>
                  <a:gd name="T50" fmla="*/ 2147483647 w 511"/>
                  <a:gd name="T51" fmla="*/ 2147483647 h 2292"/>
                  <a:gd name="T52" fmla="*/ 2147483647 w 511"/>
                  <a:gd name="T53" fmla="*/ 2147483647 h 2292"/>
                  <a:gd name="T54" fmla="*/ 2147483647 w 511"/>
                  <a:gd name="T55" fmla="*/ 2147483647 h 2292"/>
                  <a:gd name="T56" fmla="*/ 2147483647 w 511"/>
                  <a:gd name="T57" fmla="*/ 2147483647 h 2292"/>
                  <a:gd name="T58" fmla="*/ 2147483647 w 511"/>
                  <a:gd name="T59" fmla="*/ 2147483647 h 2292"/>
                  <a:gd name="T60" fmla="*/ 2147483647 w 511"/>
                  <a:gd name="T61" fmla="*/ 2147483647 h 2292"/>
                  <a:gd name="T62" fmla="*/ 2147483647 w 511"/>
                  <a:gd name="T63" fmla="*/ 2147483647 h 2292"/>
                  <a:gd name="T64" fmla="*/ 2147483647 w 511"/>
                  <a:gd name="T65" fmla="*/ 2147483647 h 2292"/>
                  <a:gd name="T66" fmla="*/ 2147483647 w 511"/>
                  <a:gd name="T67" fmla="*/ 2147483647 h 2292"/>
                  <a:gd name="T68" fmla="*/ 2147483647 w 511"/>
                  <a:gd name="T69" fmla="*/ 2147483647 h 2292"/>
                  <a:gd name="T70" fmla="*/ 2147483647 w 511"/>
                  <a:gd name="T71" fmla="*/ 2147483647 h 2292"/>
                  <a:gd name="T72" fmla="*/ 2147483647 w 511"/>
                  <a:gd name="T73" fmla="*/ 2147483647 h 2292"/>
                  <a:gd name="T74" fmla="*/ 2147483647 w 511"/>
                  <a:gd name="T75" fmla="*/ 2147483647 h 2292"/>
                  <a:gd name="T76" fmla="*/ 2147483647 w 511"/>
                  <a:gd name="T77" fmla="*/ 2147483647 h 2292"/>
                  <a:gd name="T78" fmla="*/ 2147483647 w 511"/>
                  <a:gd name="T79" fmla="*/ 2147483647 h 2292"/>
                  <a:gd name="T80" fmla="*/ 2147483647 w 511"/>
                  <a:gd name="T81" fmla="*/ 2147483647 h 2292"/>
                  <a:gd name="T82" fmla="*/ 2147483647 w 511"/>
                  <a:gd name="T83" fmla="*/ 2147483647 h 2292"/>
                  <a:gd name="T84" fmla="*/ 2147483647 w 511"/>
                  <a:gd name="T85" fmla="*/ 2147483647 h 2292"/>
                  <a:gd name="T86" fmla="*/ 2147483647 w 511"/>
                  <a:gd name="T87" fmla="*/ 2147483647 h 2292"/>
                  <a:gd name="T88" fmla="*/ 2147483647 w 511"/>
                  <a:gd name="T89" fmla="*/ 2147483647 h 2292"/>
                  <a:gd name="T90" fmla="*/ 2147483647 w 511"/>
                  <a:gd name="T91" fmla="*/ 2147483647 h 2292"/>
                  <a:gd name="T92" fmla="*/ 2147483647 w 511"/>
                  <a:gd name="T93" fmla="*/ 2147483647 h 2292"/>
                  <a:gd name="T94" fmla="*/ 2147483647 w 511"/>
                  <a:gd name="T95" fmla="*/ 2147483647 h 2292"/>
                  <a:gd name="T96" fmla="*/ 2147483647 w 511"/>
                  <a:gd name="T97" fmla="*/ 2147483647 h 2292"/>
                  <a:gd name="T98" fmla="*/ 2147483647 w 511"/>
                  <a:gd name="T99" fmla="*/ 2147483647 h 2292"/>
                  <a:gd name="T100" fmla="*/ 2147483647 w 511"/>
                  <a:gd name="T101" fmla="*/ 2147483647 h 2292"/>
                  <a:gd name="T102" fmla="*/ 2147483647 w 511"/>
                  <a:gd name="T103" fmla="*/ 0 h 2292"/>
                  <a:gd name="T104" fmla="*/ 2147483647 w 511"/>
                  <a:gd name="T105" fmla="*/ 0 h 2292"/>
                  <a:gd name="T106" fmla="*/ 2147483647 w 511"/>
                  <a:gd name="T107" fmla="*/ 0 h 22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1"/>
                  <a:gd name="T163" fmla="*/ 0 h 2292"/>
                  <a:gd name="T164" fmla="*/ 511 w 511"/>
                  <a:gd name="T165" fmla="*/ 2292 h 22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1" h="2292">
                    <a:moveTo>
                      <a:pt x="511" y="0"/>
                    </a:moveTo>
                    <a:lnTo>
                      <a:pt x="511" y="2024"/>
                    </a:lnTo>
                    <a:lnTo>
                      <a:pt x="0" y="2292"/>
                    </a:lnTo>
                    <a:lnTo>
                      <a:pt x="0" y="2288"/>
                    </a:lnTo>
                    <a:lnTo>
                      <a:pt x="2" y="2279"/>
                    </a:lnTo>
                    <a:lnTo>
                      <a:pt x="6" y="2273"/>
                    </a:lnTo>
                    <a:lnTo>
                      <a:pt x="7" y="2268"/>
                    </a:lnTo>
                    <a:lnTo>
                      <a:pt x="9" y="2260"/>
                    </a:lnTo>
                    <a:lnTo>
                      <a:pt x="15" y="2252"/>
                    </a:lnTo>
                    <a:lnTo>
                      <a:pt x="19" y="2241"/>
                    </a:lnTo>
                    <a:lnTo>
                      <a:pt x="25" y="2231"/>
                    </a:lnTo>
                    <a:lnTo>
                      <a:pt x="30" y="2222"/>
                    </a:lnTo>
                    <a:lnTo>
                      <a:pt x="38" y="2211"/>
                    </a:lnTo>
                    <a:lnTo>
                      <a:pt x="44" y="2199"/>
                    </a:lnTo>
                    <a:lnTo>
                      <a:pt x="53" y="2188"/>
                    </a:lnTo>
                    <a:lnTo>
                      <a:pt x="57" y="2182"/>
                    </a:lnTo>
                    <a:lnTo>
                      <a:pt x="63" y="2176"/>
                    </a:lnTo>
                    <a:lnTo>
                      <a:pt x="68" y="2169"/>
                    </a:lnTo>
                    <a:lnTo>
                      <a:pt x="74" y="2163"/>
                    </a:lnTo>
                    <a:lnTo>
                      <a:pt x="78" y="2157"/>
                    </a:lnTo>
                    <a:lnTo>
                      <a:pt x="83" y="2152"/>
                    </a:lnTo>
                    <a:lnTo>
                      <a:pt x="89" y="2144"/>
                    </a:lnTo>
                    <a:lnTo>
                      <a:pt x="97" y="2138"/>
                    </a:lnTo>
                    <a:lnTo>
                      <a:pt x="102" y="2131"/>
                    </a:lnTo>
                    <a:lnTo>
                      <a:pt x="108" y="2125"/>
                    </a:lnTo>
                    <a:lnTo>
                      <a:pt x="116" y="2119"/>
                    </a:lnTo>
                    <a:lnTo>
                      <a:pt x="123" y="2114"/>
                    </a:lnTo>
                    <a:lnTo>
                      <a:pt x="129" y="2106"/>
                    </a:lnTo>
                    <a:lnTo>
                      <a:pt x="137" y="2100"/>
                    </a:lnTo>
                    <a:lnTo>
                      <a:pt x="144" y="2095"/>
                    </a:lnTo>
                    <a:lnTo>
                      <a:pt x="156" y="2089"/>
                    </a:lnTo>
                    <a:lnTo>
                      <a:pt x="163" y="2083"/>
                    </a:lnTo>
                    <a:lnTo>
                      <a:pt x="173" y="2077"/>
                    </a:lnTo>
                    <a:lnTo>
                      <a:pt x="182" y="2072"/>
                    </a:lnTo>
                    <a:lnTo>
                      <a:pt x="192" y="2068"/>
                    </a:lnTo>
                    <a:lnTo>
                      <a:pt x="201" y="2060"/>
                    </a:lnTo>
                    <a:lnTo>
                      <a:pt x="211" y="2057"/>
                    </a:lnTo>
                    <a:lnTo>
                      <a:pt x="220" y="2051"/>
                    </a:lnTo>
                    <a:lnTo>
                      <a:pt x="232" y="2045"/>
                    </a:lnTo>
                    <a:lnTo>
                      <a:pt x="243" y="2041"/>
                    </a:lnTo>
                    <a:lnTo>
                      <a:pt x="255" y="2036"/>
                    </a:lnTo>
                    <a:lnTo>
                      <a:pt x="266" y="2032"/>
                    </a:lnTo>
                    <a:lnTo>
                      <a:pt x="279" y="2028"/>
                    </a:lnTo>
                    <a:lnTo>
                      <a:pt x="291" y="2024"/>
                    </a:lnTo>
                    <a:lnTo>
                      <a:pt x="304" y="2020"/>
                    </a:lnTo>
                    <a:lnTo>
                      <a:pt x="317" y="2019"/>
                    </a:lnTo>
                    <a:lnTo>
                      <a:pt x="331" y="2015"/>
                    </a:lnTo>
                    <a:lnTo>
                      <a:pt x="342" y="2011"/>
                    </a:lnTo>
                    <a:lnTo>
                      <a:pt x="357" y="2009"/>
                    </a:lnTo>
                    <a:lnTo>
                      <a:pt x="372" y="2007"/>
                    </a:lnTo>
                    <a:lnTo>
                      <a:pt x="388" y="2005"/>
                    </a:lnTo>
                    <a:lnTo>
                      <a:pt x="488" y="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" name="Group 64"/>
              <p:cNvGrpSpPr>
                <a:grpSpLocks/>
              </p:cNvGrpSpPr>
              <p:nvPr/>
            </p:nvGrpSpPr>
            <p:grpSpPr bwMode="auto">
              <a:xfrm>
                <a:off x="7917302" y="1489909"/>
                <a:ext cx="912702" cy="1258303"/>
                <a:chOff x="3351" y="1635"/>
                <a:chExt cx="1353" cy="2008"/>
              </a:xfrm>
            </p:grpSpPr>
            <p:sp>
              <p:nvSpPr>
                <p:cNvPr id="106" name="Freeform 8"/>
                <p:cNvSpPr>
                  <a:spLocks/>
                </p:cNvSpPr>
                <p:nvPr/>
              </p:nvSpPr>
              <p:spPr bwMode="auto">
                <a:xfrm>
                  <a:off x="3443" y="1643"/>
                  <a:ext cx="555" cy="1613"/>
                </a:xfrm>
                <a:custGeom>
                  <a:avLst/>
                  <a:gdLst>
                    <a:gd name="T0" fmla="*/ 1117 w 534"/>
                    <a:gd name="T1" fmla="*/ 32 h 1549"/>
                    <a:gd name="T2" fmla="*/ 71 w 534"/>
                    <a:gd name="T3" fmla="*/ 3341 h 1549"/>
                    <a:gd name="T4" fmla="*/ 0 w 534"/>
                    <a:gd name="T5" fmla="*/ 3337 h 1549"/>
                    <a:gd name="T6" fmla="*/ 1060 w 534"/>
                    <a:gd name="T7" fmla="*/ 0 h 1549"/>
                    <a:gd name="T8" fmla="*/ 1117 w 534"/>
                    <a:gd name="T9" fmla="*/ 32 h 1549"/>
                    <a:gd name="T10" fmla="*/ 1117 w 534"/>
                    <a:gd name="T11" fmla="*/ 32 h 15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1549"/>
                    <a:gd name="T20" fmla="*/ 534 w 534"/>
                    <a:gd name="T21" fmla="*/ 1549 h 15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1549">
                      <a:moveTo>
                        <a:pt x="534" y="13"/>
                      </a:moveTo>
                      <a:lnTo>
                        <a:pt x="35" y="1549"/>
                      </a:lnTo>
                      <a:lnTo>
                        <a:pt x="0" y="1547"/>
                      </a:lnTo>
                      <a:lnTo>
                        <a:pt x="510" y="0"/>
                      </a:lnTo>
                      <a:lnTo>
                        <a:pt x="534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9"/>
                <p:cNvSpPr>
                  <a:spLocks/>
                </p:cNvSpPr>
                <p:nvPr/>
              </p:nvSpPr>
              <p:spPr bwMode="auto">
                <a:xfrm>
                  <a:off x="4015" y="1635"/>
                  <a:ext cx="589" cy="1633"/>
                </a:xfrm>
                <a:custGeom>
                  <a:avLst/>
                  <a:gdLst>
                    <a:gd name="T0" fmla="*/ 52 w 564"/>
                    <a:gd name="T1" fmla="*/ 0 h 1570"/>
                    <a:gd name="T2" fmla="*/ 1285 w 564"/>
                    <a:gd name="T3" fmla="*/ 3316 h 1570"/>
                    <a:gd name="T4" fmla="*/ 1212 w 564"/>
                    <a:gd name="T5" fmla="*/ 3316 h 1570"/>
                    <a:gd name="T6" fmla="*/ 0 w 564"/>
                    <a:gd name="T7" fmla="*/ 38 h 1570"/>
                    <a:gd name="T8" fmla="*/ 52 w 564"/>
                    <a:gd name="T9" fmla="*/ 0 h 1570"/>
                    <a:gd name="T10" fmla="*/ 52 w 564"/>
                    <a:gd name="T11" fmla="*/ 0 h 15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4"/>
                    <a:gd name="T19" fmla="*/ 0 h 1570"/>
                    <a:gd name="T20" fmla="*/ 564 w 564"/>
                    <a:gd name="T21" fmla="*/ 1570 h 15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4" h="1570">
                      <a:moveTo>
                        <a:pt x="24" y="0"/>
                      </a:moveTo>
                      <a:lnTo>
                        <a:pt x="564" y="1570"/>
                      </a:lnTo>
                      <a:lnTo>
                        <a:pt x="532" y="1570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0"/>
                <p:cNvSpPr>
                  <a:spLocks/>
                </p:cNvSpPr>
                <p:nvPr/>
              </p:nvSpPr>
              <p:spPr bwMode="auto">
                <a:xfrm>
                  <a:off x="3351" y="3225"/>
                  <a:ext cx="1353" cy="418"/>
                </a:xfrm>
                <a:custGeom>
                  <a:avLst/>
                  <a:gdLst>
                    <a:gd name="T0" fmla="*/ 1291 w 1300"/>
                    <a:gd name="T1" fmla="*/ 804 h 403"/>
                    <a:gd name="T2" fmla="*/ 1156 w 1300"/>
                    <a:gd name="T3" fmla="*/ 791 h 403"/>
                    <a:gd name="T4" fmla="*/ 1025 w 1300"/>
                    <a:gd name="T5" fmla="*/ 773 h 403"/>
                    <a:gd name="T6" fmla="*/ 901 w 1300"/>
                    <a:gd name="T7" fmla="*/ 750 h 403"/>
                    <a:gd name="T8" fmla="*/ 777 w 1300"/>
                    <a:gd name="T9" fmla="*/ 716 h 403"/>
                    <a:gd name="T10" fmla="*/ 667 w 1300"/>
                    <a:gd name="T11" fmla="*/ 681 h 403"/>
                    <a:gd name="T12" fmla="*/ 562 w 1300"/>
                    <a:gd name="T13" fmla="*/ 634 h 403"/>
                    <a:gd name="T14" fmla="*/ 463 w 1300"/>
                    <a:gd name="T15" fmla="*/ 585 h 403"/>
                    <a:gd name="T16" fmla="*/ 372 w 1300"/>
                    <a:gd name="T17" fmla="*/ 528 h 403"/>
                    <a:gd name="T18" fmla="*/ 289 w 1300"/>
                    <a:gd name="T19" fmla="*/ 470 h 403"/>
                    <a:gd name="T20" fmla="*/ 212 w 1300"/>
                    <a:gd name="T21" fmla="*/ 400 h 403"/>
                    <a:gd name="T22" fmla="*/ 149 w 1300"/>
                    <a:gd name="T23" fmla="*/ 333 h 403"/>
                    <a:gd name="T24" fmla="*/ 94 w 1300"/>
                    <a:gd name="T25" fmla="*/ 259 h 403"/>
                    <a:gd name="T26" fmla="*/ 51 w 1300"/>
                    <a:gd name="T27" fmla="*/ 185 h 403"/>
                    <a:gd name="T28" fmla="*/ 9 w 1300"/>
                    <a:gd name="T29" fmla="*/ 103 h 403"/>
                    <a:gd name="T30" fmla="*/ 0 w 1300"/>
                    <a:gd name="T31" fmla="*/ 12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7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4 w 1300"/>
                    <a:gd name="T47" fmla="*/ 0 h 403"/>
                    <a:gd name="T48" fmla="*/ 1520 w 1300"/>
                    <a:gd name="T49" fmla="*/ 0 h 403"/>
                    <a:gd name="T50" fmla="*/ 1710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5 h 403"/>
                    <a:gd name="T66" fmla="*/ 2738 w 1300"/>
                    <a:gd name="T67" fmla="*/ 143 h 403"/>
                    <a:gd name="T68" fmla="*/ 2704 w 1300"/>
                    <a:gd name="T69" fmla="*/ 219 h 403"/>
                    <a:gd name="T70" fmla="*/ 2657 w 1300"/>
                    <a:gd name="T71" fmla="*/ 294 h 403"/>
                    <a:gd name="T72" fmla="*/ 2594 w 1300"/>
                    <a:gd name="T73" fmla="*/ 363 h 403"/>
                    <a:gd name="T74" fmla="*/ 2525 w 1300"/>
                    <a:gd name="T75" fmla="*/ 430 h 403"/>
                    <a:gd name="T76" fmla="*/ 2452 w 1300"/>
                    <a:gd name="T77" fmla="*/ 494 h 403"/>
                    <a:gd name="T78" fmla="*/ 2364 w 1300"/>
                    <a:gd name="T79" fmla="*/ 556 h 403"/>
                    <a:gd name="T80" fmla="*/ 2267 w 1300"/>
                    <a:gd name="T81" fmla="*/ 611 h 403"/>
                    <a:gd name="T82" fmla="*/ 2163 w 1300"/>
                    <a:gd name="T83" fmla="*/ 657 h 403"/>
                    <a:gd name="T84" fmla="*/ 2050 w 1300"/>
                    <a:gd name="T85" fmla="*/ 696 h 403"/>
                    <a:gd name="T86" fmla="*/ 1937 w 1300"/>
                    <a:gd name="T87" fmla="*/ 735 h 403"/>
                    <a:gd name="T88" fmla="*/ 1818 w 1300"/>
                    <a:gd name="T89" fmla="*/ 762 h 403"/>
                    <a:gd name="T90" fmla="*/ 1685 w 1300"/>
                    <a:gd name="T91" fmla="*/ 786 h 403"/>
                    <a:gd name="T92" fmla="*/ 1556 w 1300"/>
                    <a:gd name="T93" fmla="*/ 799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2" y="401"/>
                      </a:lnTo>
                      <a:lnTo>
                        <a:pt x="585" y="400"/>
                      </a:lnTo>
                      <a:lnTo>
                        <a:pt x="570" y="398"/>
                      </a:lnTo>
                      <a:lnTo>
                        <a:pt x="555" y="396"/>
                      </a:lnTo>
                      <a:lnTo>
                        <a:pt x="540" y="396"/>
                      </a:lnTo>
                      <a:lnTo>
                        <a:pt x="524" y="394"/>
                      </a:lnTo>
                      <a:lnTo>
                        <a:pt x="509" y="392"/>
                      </a:lnTo>
                      <a:lnTo>
                        <a:pt x="494" y="388"/>
                      </a:lnTo>
                      <a:lnTo>
                        <a:pt x="479" y="386"/>
                      </a:lnTo>
                      <a:lnTo>
                        <a:pt x="464" y="384"/>
                      </a:lnTo>
                      <a:lnTo>
                        <a:pt x="448" y="381"/>
                      </a:lnTo>
                      <a:lnTo>
                        <a:pt x="435" y="379"/>
                      </a:lnTo>
                      <a:lnTo>
                        <a:pt x="420" y="375"/>
                      </a:lnTo>
                      <a:lnTo>
                        <a:pt x="407" y="371"/>
                      </a:lnTo>
                      <a:lnTo>
                        <a:pt x="391" y="367"/>
                      </a:lnTo>
                      <a:lnTo>
                        <a:pt x="378" y="363"/>
                      </a:lnTo>
                      <a:lnTo>
                        <a:pt x="365" y="358"/>
                      </a:lnTo>
                      <a:lnTo>
                        <a:pt x="352" y="354"/>
                      </a:lnTo>
                      <a:lnTo>
                        <a:pt x="338" y="348"/>
                      </a:lnTo>
                      <a:lnTo>
                        <a:pt x="325" y="344"/>
                      </a:lnTo>
                      <a:lnTo>
                        <a:pt x="312" y="339"/>
                      </a:lnTo>
                      <a:lnTo>
                        <a:pt x="300" y="333"/>
                      </a:lnTo>
                      <a:lnTo>
                        <a:pt x="287" y="327"/>
                      </a:lnTo>
                      <a:lnTo>
                        <a:pt x="274" y="322"/>
                      </a:lnTo>
                      <a:lnTo>
                        <a:pt x="262" y="316"/>
                      </a:lnTo>
                      <a:lnTo>
                        <a:pt x="251" y="310"/>
                      </a:lnTo>
                      <a:lnTo>
                        <a:pt x="239" y="305"/>
                      </a:lnTo>
                      <a:lnTo>
                        <a:pt x="228" y="299"/>
                      </a:lnTo>
                      <a:lnTo>
                        <a:pt x="217" y="291"/>
                      </a:lnTo>
                      <a:lnTo>
                        <a:pt x="207" y="286"/>
                      </a:lnTo>
                      <a:lnTo>
                        <a:pt x="194" y="278"/>
                      </a:lnTo>
                      <a:lnTo>
                        <a:pt x="184" y="270"/>
                      </a:lnTo>
                      <a:lnTo>
                        <a:pt x="175" y="263"/>
                      </a:lnTo>
                      <a:lnTo>
                        <a:pt x="163" y="257"/>
                      </a:lnTo>
                      <a:lnTo>
                        <a:pt x="154" y="247"/>
                      </a:lnTo>
                      <a:lnTo>
                        <a:pt x="144" y="240"/>
                      </a:lnTo>
                      <a:lnTo>
                        <a:pt x="135" y="234"/>
                      </a:lnTo>
                      <a:lnTo>
                        <a:pt x="127" y="227"/>
                      </a:lnTo>
                      <a:lnTo>
                        <a:pt x="116" y="217"/>
                      </a:lnTo>
                      <a:lnTo>
                        <a:pt x="108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3" y="183"/>
                      </a:lnTo>
                      <a:lnTo>
                        <a:pt x="76" y="175"/>
                      </a:lnTo>
                      <a:lnTo>
                        <a:pt x="70" y="166"/>
                      </a:lnTo>
                      <a:lnTo>
                        <a:pt x="64" y="158"/>
                      </a:lnTo>
                      <a:lnTo>
                        <a:pt x="57" y="149"/>
                      </a:lnTo>
                      <a:lnTo>
                        <a:pt x="49" y="139"/>
                      </a:lnTo>
                      <a:lnTo>
                        <a:pt x="44" y="130"/>
                      </a:lnTo>
                      <a:lnTo>
                        <a:pt x="40" y="120"/>
                      </a:lnTo>
                      <a:lnTo>
                        <a:pt x="32" y="111"/>
                      </a:lnTo>
                      <a:lnTo>
                        <a:pt x="28" y="101"/>
                      </a:lnTo>
                      <a:lnTo>
                        <a:pt x="25" y="92"/>
                      </a:lnTo>
                      <a:lnTo>
                        <a:pt x="21" y="82"/>
                      </a:lnTo>
                      <a:lnTo>
                        <a:pt x="17" y="71"/>
                      </a:lnTo>
                      <a:lnTo>
                        <a:pt x="13" y="61"/>
                      </a:lnTo>
                      <a:lnTo>
                        <a:pt x="9" y="52"/>
                      </a:lnTo>
                      <a:lnTo>
                        <a:pt x="6" y="42"/>
                      </a:lnTo>
                      <a:lnTo>
                        <a:pt x="4" y="31"/>
                      </a:lnTo>
                      <a:lnTo>
                        <a:pt x="2" y="21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6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5" y="0"/>
                      </a:lnTo>
                      <a:lnTo>
                        <a:pt x="296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4" y="0"/>
                      </a:lnTo>
                      <a:lnTo>
                        <a:pt x="445" y="0"/>
                      </a:lnTo>
                      <a:lnTo>
                        <a:pt x="467" y="0"/>
                      </a:lnTo>
                      <a:lnTo>
                        <a:pt x="490" y="0"/>
                      </a:lnTo>
                      <a:lnTo>
                        <a:pt x="511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8" y="0"/>
                      </a:lnTo>
                      <a:lnTo>
                        <a:pt x="601" y="0"/>
                      </a:lnTo>
                      <a:lnTo>
                        <a:pt x="621" y="0"/>
                      </a:lnTo>
                      <a:lnTo>
                        <a:pt x="644" y="0"/>
                      </a:lnTo>
                      <a:lnTo>
                        <a:pt x="667" y="0"/>
                      </a:lnTo>
                      <a:lnTo>
                        <a:pt x="690" y="0"/>
                      </a:lnTo>
                      <a:lnTo>
                        <a:pt x="711" y="0"/>
                      </a:lnTo>
                      <a:lnTo>
                        <a:pt x="734" y="0"/>
                      </a:lnTo>
                      <a:lnTo>
                        <a:pt x="754" y="0"/>
                      </a:lnTo>
                      <a:lnTo>
                        <a:pt x="777" y="0"/>
                      </a:lnTo>
                      <a:lnTo>
                        <a:pt x="800" y="0"/>
                      </a:lnTo>
                      <a:lnTo>
                        <a:pt x="823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8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10"/>
                      </a:lnTo>
                      <a:lnTo>
                        <a:pt x="1296" y="19"/>
                      </a:lnTo>
                      <a:lnTo>
                        <a:pt x="1294" y="29"/>
                      </a:lnTo>
                      <a:lnTo>
                        <a:pt x="1292" y="40"/>
                      </a:lnTo>
                      <a:lnTo>
                        <a:pt x="1289" y="50"/>
                      </a:lnTo>
                      <a:lnTo>
                        <a:pt x="1285" y="59"/>
                      </a:lnTo>
                      <a:lnTo>
                        <a:pt x="1283" y="71"/>
                      </a:lnTo>
                      <a:lnTo>
                        <a:pt x="1279" y="80"/>
                      </a:lnTo>
                      <a:lnTo>
                        <a:pt x="1273" y="90"/>
                      </a:lnTo>
                      <a:lnTo>
                        <a:pt x="1270" y="99"/>
                      </a:lnTo>
                      <a:lnTo>
                        <a:pt x="1264" y="109"/>
                      </a:lnTo>
                      <a:lnTo>
                        <a:pt x="1260" y="118"/>
                      </a:lnTo>
                      <a:lnTo>
                        <a:pt x="1254" y="128"/>
                      </a:lnTo>
                      <a:lnTo>
                        <a:pt x="1249" y="137"/>
                      </a:lnTo>
                      <a:lnTo>
                        <a:pt x="1243" y="147"/>
                      </a:lnTo>
                      <a:lnTo>
                        <a:pt x="1237" y="156"/>
                      </a:lnTo>
                      <a:lnTo>
                        <a:pt x="1230" y="164"/>
                      </a:lnTo>
                      <a:lnTo>
                        <a:pt x="1222" y="173"/>
                      </a:lnTo>
                      <a:lnTo>
                        <a:pt x="1214" y="181"/>
                      </a:lnTo>
                      <a:lnTo>
                        <a:pt x="1207" y="190"/>
                      </a:lnTo>
                      <a:lnTo>
                        <a:pt x="1197" y="198"/>
                      </a:lnTo>
                      <a:lnTo>
                        <a:pt x="1190" y="208"/>
                      </a:lnTo>
                      <a:lnTo>
                        <a:pt x="1182" y="215"/>
                      </a:lnTo>
                      <a:lnTo>
                        <a:pt x="1175" y="225"/>
                      </a:lnTo>
                      <a:lnTo>
                        <a:pt x="1165" y="232"/>
                      </a:lnTo>
                      <a:lnTo>
                        <a:pt x="1156" y="240"/>
                      </a:lnTo>
                      <a:lnTo>
                        <a:pt x="1146" y="247"/>
                      </a:lnTo>
                      <a:lnTo>
                        <a:pt x="1137" y="255"/>
                      </a:lnTo>
                      <a:lnTo>
                        <a:pt x="1125" y="263"/>
                      </a:lnTo>
                      <a:lnTo>
                        <a:pt x="1116" y="270"/>
                      </a:lnTo>
                      <a:lnTo>
                        <a:pt x="1106" y="278"/>
                      </a:lnTo>
                      <a:lnTo>
                        <a:pt x="1095" y="286"/>
                      </a:lnTo>
                      <a:lnTo>
                        <a:pt x="1083" y="291"/>
                      </a:lnTo>
                      <a:lnTo>
                        <a:pt x="1072" y="299"/>
                      </a:lnTo>
                      <a:lnTo>
                        <a:pt x="1060" y="305"/>
                      </a:lnTo>
                      <a:lnTo>
                        <a:pt x="1049" y="310"/>
                      </a:lnTo>
                      <a:lnTo>
                        <a:pt x="1036" y="316"/>
                      </a:lnTo>
                      <a:lnTo>
                        <a:pt x="1024" y="322"/>
                      </a:lnTo>
                      <a:lnTo>
                        <a:pt x="1013" y="327"/>
                      </a:lnTo>
                      <a:lnTo>
                        <a:pt x="1000" y="333"/>
                      </a:lnTo>
                      <a:lnTo>
                        <a:pt x="986" y="339"/>
                      </a:lnTo>
                      <a:lnTo>
                        <a:pt x="973" y="344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8"/>
                      </a:lnTo>
                      <a:lnTo>
                        <a:pt x="920" y="363"/>
                      </a:lnTo>
                      <a:lnTo>
                        <a:pt x="907" y="367"/>
                      </a:lnTo>
                      <a:lnTo>
                        <a:pt x="893" y="371"/>
                      </a:lnTo>
                      <a:lnTo>
                        <a:pt x="878" y="375"/>
                      </a:lnTo>
                      <a:lnTo>
                        <a:pt x="865" y="379"/>
                      </a:lnTo>
                      <a:lnTo>
                        <a:pt x="850" y="381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2"/>
                      </a:lnTo>
                      <a:lnTo>
                        <a:pt x="775" y="394"/>
                      </a:lnTo>
                      <a:lnTo>
                        <a:pt x="758" y="396"/>
                      </a:lnTo>
                      <a:lnTo>
                        <a:pt x="743" y="396"/>
                      </a:lnTo>
                      <a:lnTo>
                        <a:pt x="728" y="398"/>
                      </a:lnTo>
                      <a:lnTo>
                        <a:pt x="713" y="400"/>
                      </a:lnTo>
                      <a:lnTo>
                        <a:pt x="697" y="401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1"/>
                <p:cNvSpPr>
                  <a:spLocks/>
                </p:cNvSpPr>
                <p:nvPr/>
              </p:nvSpPr>
              <p:spPr bwMode="auto">
                <a:xfrm>
                  <a:off x="3701" y="1643"/>
                  <a:ext cx="324" cy="1717"/>
                </a:xfrm>
                <a:custGeom>
                  <a:avLst/>
                  <a:gdLst>
                    <a:gd name="T0" fmla="*/ 586 w 312"/>
                    <a:gd name="T1" fmla="*/ 0 h 1650"/>
                    <a:gd name="T2" fmla="*/ 0 w 312"/>
                    <a:gd name="T3" fmla="*/ 3519 h 1650"/>
                    <a:gd name="T4" fmla="*/ 65 w 312"/>
                    <a:gd name="T5" fmla="*/ 3512 h 1650"/>
                    <a:gd name="T6" fmla="*/ 638 w 312"/>
                    <a:gd name="T7" fmla="*/ 32 h 1650"/>
                    <a:gd name="T8" fmla="*/ 586 w 312"/>
                    <a:gd name="T9" fmla="*/ 0 h 1650"/>
                    <a:gd name="T10" fmla="*/ 586 w 312"/>
                    <a:gd name="T11" fmla="*/ 0 h 16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1650"/>
                    <a:gd name="T20" fmla="*/ 312 w 312"/>
                    <a:gd name="T21" fmla="*/ 1650 h 16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1650">
                      <a:moveTo>
                        <a:pt x="287" y="0"/>
                      </a:moveTo>
                      <a:lnTo>
                        <a:pt x="0" y="1650"/>
                      </a:lnTo>
                      <a:lnTo>
                        <a:pt x="33" y="1648"/>
                      </a:lnTo>
                      <a:lnTo>
                        <a:pt x="312" y="13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2"/>
                <p:cNvSpPr>
                  <a:spLocks/>
                </p:cNvSpPr>
                <p:nvPr/>
              </p:nvSpPr>
              <p:spPr bwMode="auto">
                <a:xfrm>
                  <a:off x="3447" y="3273"/>
                  <a:ext cx="893" cy="233"/>
                </a:xfrm>
                <a:custGeom>
                  <a:avLst/>
                  <a:gdLst>
                    <a:gd name="T0" fmla="*/ 0 w 859"/>
                    <a:gd name="T1" fmla="*/ 0 h 224"/>
                    <a:gd name="T2" fmla="*/ 1795 w 859"/>
                    <a:gd name="T3" fmla="*/ 0 h 224"/>
                    <a:gd name="T4" fmla="*/ 507 w 859"/>
                    <a:gd name="T5" fmla="*/ 473 h 224"/>
                    <a:gd name="T6" fmla="*/ 479 w 859"/>
                    <a:gd name="T7" fmla="*/ 467 h 224"/>
                    <a:gd name="T8" fmla="*/ 458 w 859"/>
                    <a:gd name="T9" fmla="*/ 455 h 224"/>
                    <a:gd name="T10" fmla="*/ 437 w 859"/>
                    <a:gd name="T11" fmla="*/ 440 h 224"/>
                    <a:gd name="T12" fmla="*/ 421 w 859"/>
                    <a:gd name="T13" fmla="*/ 433 h 224"/>
                    <a:gd name="T14" fmla="*/ 397 w 859"/>
                    <a:gd name="T15" fmla="*/ 421 h 224"/>
                    <a:gd name="T16" fmla="*/ 377 w 859"/>
                    <a:gd name="T17" fmla="*/ 410 h 224"/>
                    <a:gd name="T18" fmla="*/ 361 w 859"/>
                    <a:gd name="T19" fmla="*/ 402 h 224"/>
                    <a:gd name="T20" fmla="*/ 346 w 859"/>
                    <a:gd name="T21" fmla="*/ 388 h 224"/>
                    <a:gd name="T22" fmla="*/ 324 w 859"/>
                    <a:gd name="T23" fmla="*/ 384 h 224"/>
                    <a:gd name="T24" fmla="*/ 309 w 859"/>
                    <a:gd name="T25" fmla="*/ 370 h 224"/>
                    <a:gd name="T26" fmla="*/ 296 w 859"/>
                    <a:gd name="T27" fmla="*/ 357 h 224"/>
                    <a:gd name="T28" fmla="*/ 283 w 859"/>
                    <a:gd name="T29" fmla="*/ 347 h 224"/>
                    <a:gd name="T30" fmla="*/ 265 w 859"/>
                    <a:gd name="T31" fmla="*/ 339 h 224"/>
                    <a:gd name="T32" fmla="*/ 252 w 859"/>
                    <a:gd name="T33" fmla="*/ 330 h 224"/>
                    <a:gd name="T34" fmla="*/ 240 w 859"/>
                    <a:gd name="T35" fmla="*/ 317 h 224"/>
                    <a:gd name="T36" fmla="*/ 226 w 859"/>
                    <a:gd name="T37" fmla="*/ 308 h 224"/>
                    <a:gd name="T38" fmla="*/ 215 w 859"/>
                    <a:gd name="T39" fmla="*/ 297 h 224"/>
                    <a:gd name="T40" fmla="*/ 199 w 859"/>
                    <a:gd name="T41" fmla="*/ 291 h 224"/>
                    <a:gd name="T42" fmla="*/ 187 w 859"/>
                    <a:gd name="T43" fmla="*/ 275 h 224"/>
                    <a:gd name="T44" fmla="*/ 180 w 859"/>
                    <a:gd name="T45" fmla="*/ 269 h 224"/>
                    <a:gd name="T46" fmla="*/ 154 w 859"/>
                    <a:gd name="T47" fmla="*/ 251 h 224"/>
                    <a:gd name="T48" fmla="*/ 137 w 859"/>
                    <a:gd name="T49" fmla="*/ 230 h 224"/>
                    <a:gd name="T50" fmla="*/ 113 w 859"/>
                    <a:gd name="T51" fmla="*/ 208 h 224"/>
                    <a:gd name="T52" fmla="*/ 103 w 859"/>
                    <a:gd name="T53" fmla="*/ 190 h 224"/>
                    <a:gd name="T54" fmla="*/ 88 w 859"/>
                    <a:gd name="T55" fmla="*/ 174 h 224"/>
                    <a:gd name="T56" fmla="*/ 76 w 859"/>
                    <a:gd name="T57" fmla="*/ 156 h 224"/>
                    <a:gd name="T58" fmla="*/ 62 w 859"/>
                    <a:gd name="T59" fmla="*/ 138 h 224"/>
                    <a:gd name="T60" fmla="*/ 50 w 859"/>
                    <a:gd name="T61" fmla="*/ 119 h 224"/>
                    <a:gd name="T62" fmla="*/ 42 w 859"/>
                    <a:gd name="T63" fmla="*/ 102 h 224"/>
                    <a:gd name="T64" fmla="*/ 36 w 859"/>
                    <a:gd name="T65" fmla="*/ 92 h 224"/>
                    <a:gd name="T66" fmla="*/ 32 w 859"/>
                    <a:gd name="T67" fmla="*/ 76 h 224"/>
                    <a:gd name="T68" fmla="*/ 10 w 859"/>
                    <a:gd name="T69" fmla="*/ 60 h 224"/>
                    <a:gd name="T70" fmla="*/ 8 w 859"/>
                    <a:gd name="T71" fmla="*/ 50 h 224"/>
                    <a:gd name="T72" fmla="*/ 6 w 859"/>
                    <a:gd name="T73" fmla="*/ 42 h 224"/>
                    <a:gd name="T74" fmla="*/ 2 w 859"/>
                    <a:gd name="T75" fmla="*/ 11 h 224"/>
                    <a:gd name="T76" fmla="*/ 2 w 859"/>
                    <a:gd name="T77" fmla="*/ 6 h 224"/>
                    <a:gd name="T78" fmla="*/ 0 w 859"/>
                    <a:gd name="T79" fmla="*/ 2 h 224"/>
                    <a:gd name="T80" fmla="*/ 0 w 859"/>
                    <a:gd name="T81" fmla="*/ 0 h 224"/>
                    <a:gd name="T82" fmla="*/ 0 w 859"/>
                    <a:gd name="T83" fmla="*/ 0 h 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4"/>
                    <a:gd name="T128" fmla="*/ 859 w 859"/>
                    <a:gd name="T129" fmla="*/ 224 h 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4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41" y="224"/>
                      </a:lnTo>
                      <a:lnTo>
                        <a:pt x="230" y="221"/>
                      </a:lnTo>
                      <a:lnTo>
                        <a:pt x="219" y="215"/>
                      </a:lnTo>
                      <a:lnTo>
                        <a:pt x="209" y="209"/>
                      </a:lnTo>
                      <a:lnTo>
                        <a:pt x="202" y="205"/>
                      </a:lnTo>
                      <a:lnTo>
                        <a:pt x="190" y="200"/>
                      </a:lnTo>
                      <a:lnTo>
                        <a:pt x="181" y="194"/>
                      </a:lnTo>
                      <a:lnTo>
                        <a:pt x="173" y="190"/>
                      </a:lnTo>
                      <a:lnTo>
                        <a:pt x="165" y="184"/>
                      </a:lnTo>
                      <a:lnTo>
                        <a:pt x="156" y="181"/>
                      </a:lnTo>
                      <a:lnTo>
                        <a:pt x="148" y="175"/>
                      </a:lnTo>
                      <a:lnTo>
                        <a:pt x="141" y="169"/>
                      </a:lnTo>
                      <a:lnTo>
                        <a:pt x="135" y="165"/>
                      </a:lnTo>
                      <a:lnTo>
                        <a:pt x="127" y="160"/>
                      </a:lnTo>
                      <a:lnTo>
                        <a:pt x="120" y="156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3" y="141"/>
                      </a:lnTo>
                      <a:lnTo>
                        <a:pt x="95" y="137"/>
                      </a:lnTo>
                      <a:lnTo>
                        <a:pt x="89" y="131"/>
                      </a:lnTo>
                      <a:lnTo>
                        <a:pt x="86" y="127"/>
                      </a:lnTo>
                      <a:lnTo>
                        <a:pt x="74" y="118"/>
                      </a:lnTo>
                      <a:lnTo>
                        <a:pt x="65" y="108"/>
                      </a:lnTo>
                      <a:lnTo>
                        <a:pt x="55" y="99"/>
                      </a:lnTo>
                      <a:lnTo>
                        <a:pt x="50" y="89"/>
                      </a:lnTo>
                      <a:lnTo>
                        <a:pt x="42" y="82"/>
                      </a:lnTo>
                      <a:lnTo>
                        <a:pt x="36" y="74"/>
                      </a:lnTo>
                      <a:lnTo>
                        <a:pt x="31" y="65"/>
                      </a:lnTo>
                      <a:lnTo>
                        <a:pt x="25" y="57"/>
                      </a:lnTo>
                      <a:lnTo>
                        <a:pt x="21" y="49"/>
                      </a:lnTo>
                      <a:lnTo>
                        <a:pt x="17" y="44"/>
                      </a:lnTo>
                      <a:lnTo>
                        <a:pt x="13" y="36"/>
                      </a:lnTo>
                      <a:lnTo>
                        <a:pt x="10" y="30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" name="Freeform 13"/>
              <p:cNvSpPr>
                <a:spLocks/>
              </p:cNvSpPr>
              <p:nvPr/>
            </p:nvSpPr>
            <p:spPr bwMode="auto">
              <a:xfrm rot="-2490626">
                <a:off x="6604576" y="1934200"/>
                <a:ext cx="971390" cy="150395"/>
              </a:xfrm>
              <a:custGeom>
                <a:avLst/>
                <a:gdLst>
                  <a:gd name="T0" fmla="*/ 2147483647 w 1277"/>
                  <a:gd name="T1" fmla="*/ 2147483647 h 230"/>
                  <a:gd name="T2" fmla="*/ 2147483647 w 1277"/>
                  <a:gd name="T3" fmla="*/ 2147483647 h 230"/>
                  <a:gd name="T4" fmla="*/ 2147483647 w 1277"/>
                  <a:gd name="T5" fmla="*/ 2147483647 h 230"/>
                  <a:gd name="T6" fmla="*/ 2147483647 w 1277"/>
                  <a:gd name="T7" fmla="*/ 2147483647 h 230"/>
                  <a:gd name="T8" fmla="*/ 2147483647 w 1277"/>
                  <a:gd name="T9" fmla="*/ 2147483647 h 230"/>
                  <a:gd name="T10" fmla="*/ 2147483647 w 1277"/>
                  <a:gd name="T11" fmla="*/ 2147483647 h 230"/>
                  <a:gd name="T12" fmla="*/ 2147483647 w 1277"/>
                  <a:gd name="T13" fmla="*/ 2147483647 h 230"/>
                  <a:gd name="T14" fmla="*/ 2147483647 w 1277"/>
                  <a:gd name="T15" fmla="*/ 2147483647 h 230"/>
                  <a:gd name="T16" fmla="*/ 2147483647 w 1277"/>
                  <a:gd name="T17" fmla="*/ 2147483647 h 230"/>
                  <a:gd name="T18" fmla="*/ 2147483647 w 1277"/>
                  <a:gd name="T19" fmla="*/ 2147483647 h 230"/>
                  <a:gd name="T20" fmla="*/ 2147483647 w 1277"/>
                  <a:gd name="T21" fmla="*/ 2147483647 h 230"/>
                  <a:gd name="T22" fmla="*/ 2147483647 w 1277"/>
                  <a:gd name="T23" fmla="*/ 2147483647 h 230"/>
                  <a:gd name="T24" fmla="*/ 2147483647 w 1277"/>
                  <a:gd name="T25" fmla="*/ 2147483647 h 230"/>
                  <a:gd name="T26" fmla="*/ 2147483647 w 1277"/>
                  <a:gd name="T27" fmla="*/ 2147483647 h 230"/>
                  <a:gd name="T28" fmla="*/ 2147483647 w 1277"/>
                  <a:gd name="T29" fmla="*/ 2147483647 h 230"/>
                  <a:gd name="T30" fmla="*/ 2147483647 w 1277"/>
                  <a:gd name="T31" fmla="*/ 2147483647 h 230"/>
                  <a:gd name="T32" fmla="*/ 2147483647 w 1277"/>
                  <a:gd name="T33" fmla="*/ 2147483647 h 230"/>
                  <a:gd name="T34" fmla="*/ 2147483647 w 1277"/>
                  <a:gd name="T35" fmla="*/ 2147483647 h 230"/>
                  <a:gd name="T36" fmla="*/ 2147483647 w 1277"/>
                  <a:gd name="T37" fmla="*/ 2147483647 h 230"/>
                  <a:gd name="T38" fmla="*/ 2147483647 w 1277"/>
                  <a:gd name="T39" fmla="*/ 2147483647 h 230"/>
                  <a:gd name="T40" fmla="*/ 2147483647 w 1277"/>
                  <a:gd name="T41" fmla="*/ 2147483647 h 230"/>
                  <a:gd name="T42" fmla="*/ 2147483647 w 1277"/>
                  <a:gd name="T43" fmla="*/ 0 h 230"/>
                  <a:gd name="T44" fmla="*/ 2147483647 w 1277"/>
                  <a:gd name="T45" fmla="*/ 2147483647 h 230"/>
                  <a:gd name="T46" fmla="*/ 2147483647 w 1277"/>
                  <a:gd name="T47" fmla="*/ 2147483647 h 230"/>
                  <a:gd name="T48" fmla="*/ 2147483647 w 1277"/>
                  <a:gd name="T49" fmla="*/ 2147483647 h 230"/>
                  <a:gd name="T50" fmla="*/ 2147483647 w 1277"/>
                  <a:gd name="T51" fmla="*/ 2147483647 h 230"/>
                  <a:gd name="T52" fmla="*/ 2147483647 w 1277"/>
                  <a:gd name="T53" fmla="*/ 2147483647 h 230"/>
                  <a:gd name="T54" fmla="*/ 2147483647 w 1277"/>
                  <a:gd name="T55" fmla="*/ 2147483647 h 230"/>
                  <a:gd name="T56" fmla="*/ 2147483647 w 1277"/>
                  <a:gd name="T57" fmla="*/ 2147483647 h 230"/>
                  <a:gd name="T58" fmla="*/ 2147483647 w 1277"/>
                  <a:gd name="T59" fmla="*/ 2147483647 h 230"/>
                  <a:gd name="T60" fmla="*/ 2147483647 w 1277"/>
                  <a:gd name="T61" fmla="*/ 2147483647 h 230"/>
                  <a:gd name="T62" fmla="*/ 2147483647 w 1277"/>
                  <a:gd name="T63" fmla="*/ 2147483647 h 230"/>
                  <a:gd name="T64" fmla="*/ 2147483647 w 1277"/>
                  <a:gd name="T65" fmla="*/ 2147483647 h 230"/>
                  <a:gd name="T66" fmla="*/ 2147483647 w 1277"/>
                  <a:gd name="T67" fmla="*/ 2147483647 h 230"/>
                  <a:gd name="T68" fmla="*/ 2147483647 w 1277"/>
                  <a:gd name="T69" fmla="*/ 2147483647 h 230"/>
                  <a:gd name="T70" fmla="*/ 2147483647 w 1277"/>
                  <a:gd name="T71" fmla="*/ 2147483647 h 230"/>
                  <a:gd name="T72" fmla="*/ 2147483647 w 1277"/>
                  <a:gd name="T73" fmla="*/ 2147483647 h 230"/>
                  <a:gd name="T74" fmla="*/ 2147483647 w 1277"/>
                  <a:gd name="T75" fmla="*/ 2147483647 h 230"/>
                  <a:gd name="T76" fmla="*/ 2147483647 w 1277"/>
                  <a:gd name="T77" fmla="*/ 2147483647 h 230"/>
                  <a:gd name="T78" fmla="*/ 2147483647 w 1277"/>
                  <a:gd name="T79" fmla="*/ 2147483647 h 230"/>
                  <a:gd name="T80" fmla="*/ 2147483647 w 1277"/>
                  <a:gd name="T81" fmla="*/ 2147483647 h 230"/>
                  <a:gd name="T82" fmla="*/ 2147483647 w 1277"/>
                  <a:gd name="T83" fmla="*/ 2147483647 h 230"/>
                  <a:gd name="T84" fmla="*/ 2147483647 w 1277"/>
                  <a:gd name="T85" fmla="*/ 2147483647 h 230"/>
                  <a:gd name="T86" fmla="*/ 2147483647 w 1277"/>
                  <a:gd name="T87" fmla="*/ 2147483647 h 230"/>
                  <a:gd name="T88" fmla="*/ 2147483647 w 1277"/>
                  <a:gd name="T89" fmla="*/ 2147483647 h 230"/>
                  <a:gd name="T90" fmla="*/ 2147483647 w 1277"/>
                  <a:gd name="T91" fmla="*/ 2147483647 h 230"/>
                  <a:gd name="T92" fmla="*/ 2147483647 w 1277"/>
                  <a:gd name="T93" fmla="*/ 2147483647 h 230"/>
                  <a:gd name="T94" fmla="*/ 2147483647 w 1277"/>
                  <a:gd name="T95" fmla="*/ 2147483647 h 230"/>
                  <a:gd name="T96" fmla="*/ 2147483647 w 1277"/>
                  <a:gd name="T97" fmla="*/ 2147483647 h 230"/>
                  <a:gd name="T98" fmla="*/ 2147483647 w 1277"/>
                  <a:gd name="T99" fmla="*/ 2147483647 h 230"/>
                  <a:gd name="T100" fmla="*/ 2147483647 w 1277"/>
                  <a:gd name="T101" fmla="*/ 2147483647 h 230"/>
                  <a:gd name="T102" fmla="*/ 2147483647 w 1277"/>
                  <a:gd name="T103" fmla="*/ 2147483647 h 230"/>
                  <a:gd name="T104" fmla="*/ 2147483647 w 1277"/>
                  <a:gd name="T105" fmla="*/ 2147483647 h 230"/>
                  <a:gd name="T106" fmla="*/ 2147483647 w 1277"/>
                  <a:gd name="T107" fmla="*/ 2147483647 h 230"/>
                  <a:gd name="T108" fmla="*/ 2147483647 w 1277"/>
                  <a:gd name="T109" fmla="*/ 2147483647 h 230"/>
                  <a:gd name="T110" fmla="*/ 2147483647 w 1277"/>
                  <a:gd name="T111" fmla="*/ 2147483647 h 230"/>
                  <a:gd name="T112" fmla="*/ 2147483647 w 1277"/>
                  <a:gd name="T113" fmla="*/ 2147483647 h 230"/>
                  <a:gd name="T114" fmla="*/ 2147483647 w 1277"/>
                  <a:gd name="T115" fmla="*/ 2147483647 h 230"/>
                  <a:gd name="T116" fmla="*/ 2147483647 w 1277"/>
                  <a:gd name="T117" fmla="*/ 2147483647 h 230"/>
                  <a:gd name="T118" fmla="*/ 2147483647 w 1277"/>
                  <a:gd name="T119" fmla="*/ 2147483647 h 230"/>
                  <a:gd name="T120" fmla="*/ 2147483647 w 1277"/>
                  <a:gd name="T121" fmla="*/ 2147483647 h 230"/>
                  <a:gd name="T122" fmla="*/ 0 w 1277"/>
                  <a:gd name="T123" fmla="*/ 2147483647 h 230"/>
                  <a:gd name="T124" fmla="*/ 2147483647 w 1277"/>
                  <a:gd name="T125" fmla="*/ 2147483647 h 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7"/>
                  <a:gd name="T190" fmla="*/ 0 h 230"/>
                  <a:gd name="T191" fmla="*/ 1277 w 1277"/>
                  <a:gd name="T192" fmla="*/ 230 h 2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7" h="230">
                    <a:moveTo>
                      <a:pt x="4" y="65"/>
                    </a:moveTo>
                    <a:lnTo>
                      <a:pt x="281" y="144"/>
                    </a:lnTo>
                    <a:lnTo>
                      <a:pt x="281" y="143"/>
                    </a:lnTo>
                    <a:lnTo>
                      <a:pt x="285" y="141"/>
                    </a:lnTo>
                    <a:lnTo>
                      <a:pt x="291" y="137"/>
                    </a:lnTo>
                    <a:lnTo>
                      <a:pt x="298" y="133"/>
                    </a:lnTo>
                    <a:lnTo>
                      <a:pt x="302" y="129"/>
                    </a:lnTo>
                    <a:lnTo>
                      <a:pt x="308" y="125"/>
                    </a:lnTo>
                    <a:lnTo>
                      <a:pt x="313" y="124"/>
                    </a:lnTo>
                    <a:lnTo>
                      <a:pt x="321" y="120"/>
                    </a:lnTo>
                    <a:lnTo>
                      <a:pt x="327" y="116"/>
                    </a:lnTo>
                    <a:lnTo>
                      <a:pt x="334" y="112"/>
                    </a:lnTo>
                    <a:lnTo>
                      <a:pt x="342" y="108"/>
                    </a:lnTo>
                    <a:lnTo>
                      <a:pt x="351" y="105"/>
                    </a:lnTo>
                    <a:lnTo>
                      <a:pt x="359" y="99"/>
                    </a:lnTo>
                    <a:lnTo>
                      <a:pt x="369" y="95"/>
                    </a:lnTo>
                    <a:lnTo>
                      <a:pt x="378" y="89"/>
                    </a:lnTo>
                    <a:lnTo>
                      <a:pt x="389" y="86"/>
                    </a:lnTo>
                    <a:lnTo>
                      <a:pt x="399" y="80"/>
                    </a:lnTo>
                    <a:lnTo>
                      <a:pt x="410" y="78"/>
                    </a:lnTo>
                    <a:lnTo>
                      <a:pt x="422" y="72"/>
                    </a:lnTo>
                    <a:lnTo>
                      <a:pt x="433" y="68"/>
                    </a:lnTo>
                    <a:lnTo>
                      <a:pt x="446" y="63"/>
                    </a:lnTo>
                    <a:lnTo>
                      <a:pt x="458" y="59"/>
                    </a:lnTo>
                    <a:lnTo>
                      <a:pt x="473" y="53"/>
                    </a:lnTo>
                    <a:lnTo>
                      <a:pt x="488" y="49"/>
                    </a:lnTo>
                    <a:lnTo>
                      <a:pt x="502" y="46"/>
                    </a:lnTo>
                    <a:lnTo>
                      <a:pt x="517" y="40"/>
                    </a:lnTo>
                    <a:lnTo>
                      <a:pt x="534" y="38"/>
                    </a:lnTo>
                    <a:lnTo>
                      <a:pt x="549" y="34"/>
                    </a:lnTo>
                    <a:lnTo>
                      <a:pt x="566" y="30"/>
                    </a:lnTo>
                    <a:lnTo>
                      <a:pt x="581" y="25"/>
                    </a:lnTo>
                    <a:lnTo>
                      <a:pt x="599" y="23"/>
                    </a:lnTo>
                    <a:lnTo>
                      <a:pt x="618" y="19"/>
                    </a:lnTo>
                    <a:lnTo>
                      <a:pt x="635" y="15"/>
                    </a:lnTo>
                    <a:lnTo>
                      <a:pt x="654" y="11"/>
                    </a:lnTo>
                    <a:lnTo>
                      <a:pt x="673" y="10"/>
                    </a:lnTo>
                    <a:lnTo>
                      <a:pt x="692" y="8"/>
                    </a:lnTo>
                    <a:lnTo>
                      <a:pt x="711" y="4"/>
                    </a:lnTo>
                    <a:lnTo>
                      <a:pt x="732" y="4"/>
                    </a:lnTo>
                    <a:lnTo>
                      <a:pt x="751" y="2"/>
                    </a:lnTo>
                    <a:lnTo>
                      <a:pt x="773" y="2"/>
                    </a:lnTo>
                    <a:lnTo>
                      <a:pt x="794" y="0"/>
                    </a:lnTo>
                    <a:lnTo>
                      <a:pt x="817" y="0"/>
                    </a:lnTo>
                    <a:lnTo>
                      <a:pt x="840" y="0"/>
                    </a:lnTo>
                    <a:lnTo>
                      <a:pt x="863" y="2"/>
                    </a:lnTo>
                    <a:lnTo>
                      <a:pt x="886" y="2"/>
                    </a:lnTo>
                    <a:lnTo>
                      <a:pt x="908" y="2"/>
                    </a:lnTo>
                    <a:lnTo>
                      <a:pt x="931" y="4"/>
                    </a:lnTo>
                    <a:lnTo>
                      <a:pt x="956" y="8"/>
                    </a:lnTo>
                    <a:lnTo>
                      <a:pt x="981" y="10"/>
                    </a:lnTo>
                    <a:lnTo>
                      <a:pt x="1007" y="11"/>
                    </a:lnTo>
                    <a:lnTo>
                      <a:pt x="1032" y="15"/>
                    </a:lnTo>
                    <a:lnTo>
                      <a:pt x="1058" y="21"/>
                    </a:lnTo>
                    <a:lnTo>
                      <a:pt x="1085" y="25"/>
                    </a:lnTo>
                    <a:lnTo>
                      <a:pt x="1110" y="30"/>
                    </a:lnTo>
                    <a:lnTo>
                      <a:pt x="1136" y="36"/>
                    </a:lnTo>
                    <a:lnTo>
                      <a:pt x="1165" y="42"/>
                    </a:lnTo>
                    <a:lnTo>
                      <a:pt x="1192" y="49"/>
                    </a:lnTo>
                    <a:lnTo>
                      <a:pt x="1220" y="57"/>
                    </a:lnTo>
                    <a:lnTo>
                      <a:pt x="1249" y="67"/>
                    </a:lnTo>
                    <a:lnTo>
                      <a:pt x="1277" y="76"/>
                    </a:lnTo>
                    <a:lnTo>
                      <a:pt x="1260" y="148"/>
                    </a:lnTo>
                    <a:lnTo>
                      <a:pt x="1256" y="148"/>
                    </a:lnTo>
                    <a:lnTo>
                      <a:pt x="1252" y="144"/>
                    </a:lnTo>
                    <a:lnTo>
                      <a:pt x="1245" y="143"/>
                    </a:lnTo>
                    <a:lnTo>
                      <a:pt x="1235" y="139"/>
                    </a:lnTo>
                    <a:lnTo>
                      <a:pt x="1228" y="135"/>
                    </a:lnTo>
                    <a:lnTo>
                      <a:pt x="1220" y="133"/>
                    </a:lnTo>
                    <a:lnTo>
                      <a:pt x="1212" y="131"/>
                    </a:lnTo>
                    <a:lnTo>
                      <a:pt x="1205" y="129"/>
                    </a:lnTo>
                    <a:lnTo>
                      <a:pt x="1195" y="125"/>
                    </a:lnTo>
                    <a:lnTo>
                      <a:pt x="1186" y="124"/>
                    </a:lnTo>
                    <a:lnTo>
                      <a:pt x="1176" y="120"/>
                    </a:lnTo>
                    <a:lnTo>
                      <a:pt x="1167" y="118"/>
                    </a:lnTo>
                    <a:lnTo>
                      <a:pt x="1154" y="114"/>
                    </a:lnTo>
                    <a:lnTo>
                      <a:pt x="1142" y="110"/>
                    </a:lnTo>
                    <a:lnTo>
                      <a:pt x="1129" y="108"/>
                    </a:lnTo>
                    <a:lnTo>
                      <a:pt x="1117" y="105"/>
                    </a:lnTo>
                    <a:lnTo>
                      <a:pt x="1104" y="101"/>
                    </a:lnTo>
                    <a:lnTo>
                      <a:pt x="1093" y="97"/>
                    </a:lnTo>
                    <a:lnTo>
                      <a:pt x="1077" y="95"/>
                    </a:lnTo>
                    <a:lnTo>
                      <a:pt x="1064" y="93"/>
                    </a:lnTo>
                    <a:lnTo>
                      <a:pt x="1047" y="89"/>
                    </a:lnTo>
                    <a:lnTo>
                      <a:pt x="1032" y="86"/>
                    </a:lnTo>
                    <a:lnTo>
                      <a:pt x="1017" y="84"/>
                    </a:lnTo>
                    <a:lnTo>
                      <a:pt x="1001" y="82"/>
                    </a:lnTo>
                    <a:lnTo>
                      <a:pt x="984" y="78"/>
                    </a:lnTo>
                    <a:lnTo>
                      <a:pt x="967" y="78"/>
                    </a:lnTo>
                    <a:lnTo>
                      <a:pt x="950" y="74"/>
                    </a:lnTo>
                    <a:lnTo>
                      <a:pt x="935" y="74"/>
                    </a:lnTo>
                    <a:lnTo>
                      <a:pt x="916" y="70"/>
                    </a:lnTo>
                    <a:lnTo>
                      <a:pt x="897" y="70"/>
                    </a:lnTo>
                    <a:lnTo>
                      <a:pt x="880" y="68"/>
                    </a:lnTo>
                    <a:lnTo>
                      <a:pt x="861" y="68"/>
                    </a:lnTo>
                    <a:lnTo>
                      <a:pt x="842" y="68"/>
                    </a:lnTo>
                    <a:lnTo>
                      <a:pt x="823" y="68"/>
                    </a:lnTo>
                    <a:lnTo>
                      <a:pt x="804" y="68"/>
                    </a:lnTo>
                    <a:lnTo>
                      <a:pt x="785" y="68"/>
                    </a:lnTo>
                    <a:lnTo>
                      <a:pt x="764" y="68"/>
                    </a:lnTo>
                    <a:lnTo>
                      <a:pt x="745" y="70"/>
                    </a:lnTo>
                    <a:lnTo>
                      <a:pt x="726" y="70"/>
                    </a:lnTo>
                    <a:lnTo>
                      <a:pt x="707" y="74"/>
                    </a:lnTo>
                    <a:lnTo>
                      <a:pt x="686" y="76"/>
                    </a:lnTo>
                    <a:lnTo>
                      <a:pt x="667" y="80"/>
                    </a:lnTo>
                    <a:lnTo>
                      <a:pt x="646" y="82"/>
                    </a:lnTo>
                    <a:lnTo>
                      <a:pt x="627" y="87"/>
                    </a:lnTo>
                    <a:lnTo>
                      <a:pt x="604" y="89"/>
                    </a:lnTo>
                    <a:lnTo>
                      <a:pt x="585" y="95"/>
                    </a:lnTo>
                    <a:lnTo>
                      <a:pt x="564" y="101"/>
                    </a:lnTo>
                    <a:lnTo>
                      <a:pt x="543" y="106"/>
                    </a:lnTo>
                    <a:lnTo>
                      <a:pt x="524" y="112"/>
                    </a:lnTo>
                    <a:lnTo>
                      <a:pt x="503" y="120"/>
                    </a:lnTo>
                    <a:lnTo>
                      <a:pt x="484" y="127"/>
                    </a:lnTo>
                    <a:lnTo>
                      <a:pt x="464" y="137"/>
                    </a:lnTo>
                    <a:lnTo>
                      <a:pt x="445" y="144"/>
                    </a:lnTo>
                    <a:lnTo>
                      <a:pt x="424" y="156"/>
                    </a:lnTo>
                    <a:lnTo>
                      <a:pt x="403" y="165"/>
                    </a:lnTo>
                    <a:lnTo>
                      <a:pt x="384" y="177"/>
                    </a:lnTo>
                    <a:lnTo>
                      <a:pt x="365" y="188"/>
                    </a:lnTo>
                    <a:lnTo>
                      <a:pt x="346" y="202"/>
                    </a:lnTo>
                    <a:lnTo>
                      <a:pt x="327" y="215"/>
                    </a:lnTo>
                    <a:lnTo>
                      <a:pt x="308" y="230"/>
                    </a:lnTo>
                    <a:lnTo>
                      <a:pt x="0" y="141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5"/>
              <p:cNvSpPr>
                <a:spLocks/>
              </p:cNvSpPr>
              <p:nvPr/>
            </p:nvSpPr>
            <p:spPr bwMode="auto">
              <a:xfrm>
                <a:off x="7437003" y="1610224"/>
                <a:ext cx="162573" cy="153528"/>
              </a:xfrm>
              <a:custGeom>
                <a:avLst/>
                <a:gdLst>
                  <a:gd name="T0" fmla="*/ 2147483647 w 231"/>
                  <a:gd name="T1" fmla="*/ 2147483647 h 236"/>
                  <a:gd name="T2" fmla="*/ 2147483647 w 231"/>
                  <a:gd name="T3" fmla="*/ 2147483647 h 236"/>
                  <a:gd name="T4" fmla="*/ 2147483647 w 231"/>
                  <a:gd name="T5" fmla="*/ 2147483647 h 236"/>
                  <a:gd name="T6" fmla="*/ 2147483647 w 231"/>
                  <a:gd name="T7" fmla="*/ 2147483647 h 236"/>
                  <a:gd name="T8" fmla="*/ 2147483647 w 231"/>
                  <a:gd name="T9" fmla="*/ 2147483647 h 236"/>
                  <a:gd name="T10" fmla="*/ 2147483647 w 231"/>
                  <a:gd name="T11" fmla="*/ 2147483647 h 236"/>
                  <a:gd name="T12" fmla="*/ 2147483647 w 231"/>
                  <a:gd name="T13" fmla="*/ 2147483647 h 236"/>
                  <a:gd name="T14" fmla="*/ 2147483647 w 231"/>
                  <a:gd name="T15" fmla="*/ 2147483647 h 236"/>
                  <a:gd name="T16" fmla="*/ 2147483647 w 231"/>
                  <a:gd name="T17" fmla="*/ 2147483647 h 236"/>
                  <a:gd name="T18" fmla="*/ 2147483647 w 231"/>
                  <a:gd name="T19" fmla="*/ 2147483647 h 236"/>
                  <a:gd name="T20" fmla="*/ 2147483647 w 231"/>
                  <a:gd name="T21" fmla="*/ 2147483647 h 236"/>
                  <a:gd name="T22" fmla="*/ 2147483647 w 231"/>
                  <a:gd name="T23" fmla="*/ 2147483647 h 236"/>
                  <a:gd name="T24" fmla="*/ 2147483647 w 231"/>
                  <a:gd name="T25" fmla="*/ 2147483647 h 236"/>
                  <a:gd name="T26" fmla="*/ 2147483647 w 231"/>
                  <a:gd name="T27" fmla="*/ 2147483647 h 236"/>
                  <a:gd name="T28" fmla="*/ 2147483647 w 231"/>
                  <a:gd name="T29" fmla="*/ 2147483647 h 236"/>
                  <a:gd name="T30" fmla="*/ 2147483647 w 231"/>
                  <a:gd name="T31" fmla="*/ 2147483647 h 236"/>
                  <a:gd name="T32" fmla="*/ 2147483647 w 231"/>
                  <a:gd name="T33" fmla="*/ 0 h 236"/>
                  <a:gd name="T34" fmla="*/ 2147483647 w 231"/>
                  <a:gd name="T35" fmla="*/ 0 h 236"/>
                  <a:gd name="T36" fmla="*/ 2147483647 w 231"/>
                  <a:gd name="T37" fmla="*/ 2147483647 h 236"/>
                  <a:gd name="T38" fmla="*/ 2147483647 w 231"/>
                  <a:gd name="T39" fmla="*/ 2147483647 h 236"/>
                  <a:gd name="T40" fmla="*/ 2147483647 w 231"/>
                  <a:gd name="T41" fmla="*/ 2147483647 h 236"/>
                  <a:gd name="T42" fmla="*/ 2147483647 w 231"/>
                  <a:gd name="T43" fmla="*/ 2147483647 h 236"/>
                  <a:gd name="T44" fmla="*/ 2147483647 w 231"/>
                  <a:gd name="T45" fmla="*/ 2147483647 h 236"/>
                  <a:gd name="T46" fmla="*/ 2147483647 w 231"/>
                  <a:gd name="T47" fmla="*/ 2147483647 h 236"/>
                  <a:gd name="T48" fmla="*/ 2147483647 w 231"/>
                  <a:gd name="T49" fmla="*/ 2147483647 h 236"/>
                  <a:gd name="T50" fmla="*/ 0 w 231"/>
                  <a:gd name="T51" fmla="*/ 2147483647 h 236"/>
                  <a:gd name="T52" fmla="*/ 0 w 231"/>
                  <a:gd name="T53" fmla="*/ 2147483647 h 236"/>
                  <a:gd name="T54" fmla="*/ 0 w 231"/>
                  <a:gd name="T55" fmla="*/ 2147483647 h 236"/>
                  <a:gd name="T56" fmla="*/ 2147483647 w 231"/>
                  <a:gd name="T57" fmla="*/ 2147483647 h 236"/>
                  <a:gd name="T58" fmla="*/ 2147483647 w 231"/>
                  <a:gd name="T59" fmla="*/ 2147483647 h 236"/>
                  <a:gd name="T60" fmla="*/ 2147483647 w 231"/>
                  <a:gd name="T61" fmla="*/ 2147483647 h 236"/>
                  <a:gd name="T62" fmla="*/ 2147483647 w 231"/>
                  <a:gd name="T63" fmla="*/ 2147483647 h 236"/>
                  <a:gd name="T64" fmla="*/ 2147483647 w 231"/>
                  <a:gd name="T65" fmla="*/ 2147483647 h 236"/>
                  <a:gd name="T66" fmla="*/ 2147483647 w 231"/>
                  <a:gd name="T67" fmla="*/ 2147483647 h 236"/>
                  <a:gd name="T68" fmla="*/ 2147483647 w 231"/>
                  <a:gd name="T69" fmla="*/ 2147483647 h 236"/>
                  <a:gd name="T70" fmla="*/ 2147483647 w 231"/>
                  <a:gd name="T71" fmla="*/ 2147483647 h 236"/>
                  <a:gd name="T72" fmla="*/ 2147483647 w 231"/>
                  <a:gd name="T73" fmla="*/ 2147483647 h 2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36"/>
                  <a:gd name="T113" fmla="*/ 231 w 231"/>
                  <a:gd name="T114" fmla="*/ 236 h 2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36">
                    <a:moveTo>
                      <a:pt x="119" y="236"/>
                    </a:moveTo>
                    <a:lnTo>
                      <a:pt x="131" y="234"/>
                    </a:lnTo>
                    <a:lnTo>
                      <a:pt x="142" y="230"/>
                    </a:lnTo>
                    <a:lnTo>
                      <a:pt x="152" y="226"/>
                    </a:lnTo>
                    <a:lnTo>
                      <a:pt x="163" y="223"/>
                    </a:lnTo>
                    <a:lnTo>
                      <a:pt x="173" y="217"/>
                    </a:lnTo>
                    <a:lnTo>
                      <a:pt x="182" y="211"/>
                    </a:lnTo>
                    <a:lnTo>
                      <a:pt x="192" y="203"/>
                    </a:lnTo>
                    <a:lnTo>
                      <a:pt x="199" y="198"/>
                    </a:lnTo>
                    <a:lnTo>
                      <a:pt x="207" y="188"/>
                    </a:lnTo>
                    <a:lnTo>
                      <a:pt x="212" y="179"/>
                    </a:lnTo>
                    <a:lnTo>
                      <a:pt x="218" y="167"/>
                    </a:lnTo>
                    <a:lnTo>
                      <a:pt x="224" y="158"/>
                    </a:lnTo>
                    <a:lnTo>
                      <a:pt x="226" y="146"/>
                    </a:lnTo>
                    <a:lnTo>
                      <a:pt x="230" y="135"/>
                    </a:lnTo>
                    <a:lnTo>
                      <a:pt x="230" y="126"/>
                    </a:lnTo>
                    <a:lnTo>
                      <a:pt x="231" y="114"/>
                    </a:lnTo>
                    <a:lnTo>
                      <a:pt x="230" y="108"/>
                    </a:lnTo>
                    <a:lnTo>
                      <a:pt x="230" y="101"/>
                    </a:lnTo>
                    <a:lnTo>
                      <a:pt x="228" y="95"/>
                    </a:lnTo>
                    <a:lnTo>
                      <a:pt x="228" y="89"/>
                    </a:lnTo>
                    <a:lnTo>
                      <a:pt x="224" y="78"/>
                    </a:lnTo>
                    <a:lnTo>
                      <a:pt x="220" y="67"/>
                    </a:lnTo>
                    <a:lnTo>
                      <a:pt x="214" y="57"/>
                    </a:lnTo>
                    <a:lnTo>
                      <a:pt x="209" y="48"/>
                    </a:lnTo>
                    <a:lnTo>
                      <a:pt x="201" y="38"/>
                    </a:lnTo>
                    <a:lnTo>
                      <a:pt x="195" y="32"/>
                    </a:lnTo>
                    <a:lnTo>
                      <a:pt x="186" y="23"/>
                    </a:lnTo>
                    <a:lnTo>
                      <a:pt x="176" y="17"/>
                    </a:lnTo>
                    <a:lnTo>
                      <a:pt x="167" y="12"/>
                    </a:lnTo>
                    <a:lnTo>
                      <a:pt x="157" y="8"/>
                    </a:lnTo>
                    <a:lnTo>
                      <a:pt x="144" y="4"/>
                    </a:lnTo>
                    <a:lnTo>
                      <a:pt x="135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3" y="2"/>
                    </a:lnTo>
                    <a:lnTo>
                      <a:pt x="87" y="2"/>
                    </a:lnTo>
                    <a:lnTo>
                      <a:pt x="76" y="6"/>
                    </a:lnTo>
                    <a:lnTo>
                      <a:pt x="66" y="10"/>
                    </a:lnTo>
                    <a:lnTo>
                      <a:pt x="57" y="15"/>
                    </a:lnTo>
                    <a:lnTo>
                      <a:pt x="47" y="23"/>
                    </a:lnTo>
                    <a:lnTo>
                      <a:pt x="38" y="29"/>
                    </a:lnTo>
                    <a:lnTo>
                      <a:pt x="30" y="38"/>
                    </a:lnTo>
                    <a:lnTo>
                      <a:pt x="22" y="44"/>
                    </a:lnTo>
                    <a:lnTo>
                      <a:pt x="17" y="55"/>
                    </a:lnTo>
                    <a:lnTo>
                      <a:pt x="9" y="65"/>
                    </a:lnTo>
                    <a:lnTo>
                      <a:pt x="7" y="74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1" y="145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5" y="175"/>
                    </a:lnTo>
                    <a:lnTo>
                      <a:pt x="22" y="184"/>
                    </a:lnTo>
                    <a:lnTo>
                      <a:pt x="28" y="194"/>
                    </a:lnTo>
                    <a:lnTo>
                      <a:pt x="38" y="203"/>
                    </a:lnTo>
                    <a:lnTo>
                      <a:pt x="45" y="209"/>
                    </a:lnTo>
                    <a:lnTo>
                      <a:pt x="53" y="215"/>
                    </a:lnTo>
                    <a:lnTo>
                      <a:pt x="62" y="221"/>
                    </a:lnTo>
                    <a:lnTo>
                      <a:pt x="74" y="226"/>
                    </a:lnTo>
                    <a:lnTo>
                      <a:pt x="83" y="228"/>
                    </a:lnTo>
                    <a:lnTo>
                      <a:pt x="95" y="232"/>
                    </a:lnTo>
                    <a:lnTo>
                      <a:pt x="100" y="234"/>
                    </a:lnTo>
                    <a:lnTo>
                      <a:pt x="106" y="234"/>
                    </a:lnTo>
                    <a:lnTo>
                      <a:pt x="112" y="234"/>
                    </a:lnTo>
                    <a:lnTo>
                      <a:pt x="119" y="236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16"/>
              <p:cNvGrpSpPr>
                <a:grpSpLocks/>
              </p:cNvGrpSpPr>
              <p:nvPr/>
            </p:nvGrpSpPr>
            <p:grpSpPr bwMode="auto">
              <a:xfrm>
                <a:off x="6298319" y="2261936"/>
                <a:ext cx="912702" cy="1243264"/>
                <a:chOff x="1008" y="1551"/>
                <a:chExt cx="1353" cy="1984"/>
              </a:xfrm>
            </p:grpSpPr>
            <p:sp>
              <p:nvSpPr>
                <p:cNvPr id="101" name="Freeform 17"/>
                <p:cNvSpPr>
                  <a:spLocks/>
                </p:cNvSpPr>
                <p:nvPr/>
              </p:nvSpPr>
              <p:spPr bwMode="auto">
                <a:xfrm>
                  <a:off x="1626" y="1568"/>
                  <a:ext cx="635" cy="1590"/>
                </a:xfrm>
                <a:custGeom>
                  <a:avLst/>
                  <a:gdLst>
                    <a:gd name="T0" fmla="*/ 54 w 608"/>
                    <a:gd name="T1" fmla="*/ 0 h 1528"/>
                    <a:gd name="T2" fmla="*/ 1391 w 608"/>
                    <a:gd name="T3" fmla="*/ 3255 h 1528"/>
                    <a:gd name="T4" fmla="*/ 1311 w 608"/>
                    <a:gd name="T5" fmla="*/ 3255 h 1528"/>
                    <a:gd name="T6" fmla="*/ 0 w 608"/>
                    <a:gd name="T7" fmla="*/ 43 h 1528"/>
                    <a:gd name="T8" fmla="*/ 54 w 608"/>
                    <a:gd name="T9" fmla="*/ 0 h 1528"/>
                    <a:gd name="T10" fmla="*/ 54 w 608"/>
                    <a:gd name="T11" fmla="*/ 0 h 1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1528"/>
                    <a:gd name="T20" fmla="*/ 608 w 608"/>
                    <a:gd name="T21" fmla="*/ 1528 h 1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1528">
                      <a:moveTo>
                        <a:pt x="25" y="0"/>
                      </a:moveTo>
                      <a:lnTo>
                        <a:pt x="608" y="1528"/>
                      </a:lnTo>
                      <a:lnTo>
                        <a:pt x="574" y="1528"/>
                      </a:lnTo>
                      <a:lnTo>
                        <a:pt x="0" y="2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auto">
                <a:xfrm>
                  <a:off x="1100" y="1559"/>
                  <a:ext cx="514" cy="1589"/>
                </a:xfrm>
                <a:custGeom>
                  <a:avLst/>
                  <a:gdLst>
                    <a:gd name="T0" fmla="*/ 1013 w 495"/>
                    <a:gd name="T1" fmla="*/ 34 h 1526"/>
                    <a:gd name="T2" fmla="*/ 69 w 495"/>
                    <a:gd name="T3" fmla="*/ 3290 h 1526"/>
                    <a:gd name="T4" fmla="*/ 0 w 495"/>
                    <a:gd name="T5" fmla="*/ 3289 h 1526"/>
                    <a:gd name="T6" fmla="*/ 956 w 495"/>
                    <a:gd name="T7" fmla="*/ 0 h 1526"/>
                    <a:gd name="T8" fmla="*/ 1013 w 495"/>
                    <a:gd name="T9" fmla="*/ 34 h 1526"/>
                    <a:gd name="T10" fmla="*/ 1013 w 495"/>
                    <a:gd name="T11" fmla="*/ 34 h 15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5"/>
                    <a:gd name="T19" fmla="*/ 0 h 1526"/>
                    <a:gd name="T20" fmla="*/ 495 w 495"/>
                    <a:gd name="T21" fmla="*/ 1526 h 15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5" h="1526">
                      <a:moveTo>
                        <a:pt x="495" y="15"/>
                      </a:moveTo>
                      <a:lnTo>
                        <a:pt x="35" y="1526"/>
                      </a:lnTo>
                      <a:lnTo>
                        <a:pt x="0" y="1525"/>
                      </a:lnTo>
                      <a:lnTo>
                        <a:pt x="468" y="0"/>
                      </a:lnTo>
                      <a:lnTo>
                        <a:pt x="495" y="1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auto">
                <a:xfrm>
                  <a:off x="1008" y="3117"/>
                  <a:ext cx="1353" cy="418"/>
                </a:xfrm>
                <a:custGeom>
                  <a:avLst/>
                  <a:gdLst>
                    <a:gd name="T0" fmla="*/ 1292 w 1300"/>
                    <a:gd name="T1" fmla="*/ 800 h 403"/>
                    <a:gd name="T2" fmla="*/ 1150 w 1300"/>
                    <a:gd name="T3" fmla="*/ 790 h 403"/>
                    <a:gd name="T4" fmla="*/ 1019 w 1300"/>
                    <a:gd name="T5" fmla="*/ 773 h 403"/>
                    <a:gd name="T6" fmla="*/ 901 w 1300"/>
                    <a:gd name="T7" fmla="*/ 749 h 403"/>
                    <a:gd name="T8" fmla="*/ 775 w 1300"/>
                    <a:gd name="T9" fmla="*/ 715 h 403"/>
                    <a:gd name="T10" fmla="*/ 662 w 1300"/>
                    <a:gd name="T11" fmla="*/ 672 h 403"/>
                    <a:gd name="T12" fmla="*/ 555 w 1300"/>
                    <a:gd name="T13" fmla="*/ 633 h 403"/>
                    <a:gd name="T14" fmla="*/ 460 w 1300"/>
                    <a:gd name="T15" fmla="*/ 585 h 403"/>
                    <a:gd name="T16" fmla="*/ 369 w 1300"/>
                    <a:gd name="T17" fmla="*/ 526 h 403"/>
                    <a:gd name="T18" fmla="*/ 289 w 1300"/>
                    <a:gd name="T19" fmla="*/ 464 h 403"/>
                    <a:gd name="T20" fmla="*/ 212 w 1300"/>
                    <a:gd name="T21" fmla="*/ 400 h 403"/>
                    <a:gd name="T22" fmla="*/ 145 w 1300"/>
                    <a:gd name="T23" fmla="*/ 331 h 403"/>
                    <a:gd name="T24" fmla="*/ 94 w 1300"/>
                    <a:gd name="T25" fmla="*/ 258 h 403"/>
                    <a:gd name="T26" fmla="*/ 47 w 1300"/>
                    <a:gd name="T27" fmla="*/ 182 h 403"/>
                    <a:gd name="T28" fmla="*/ 10 w 1300"/>
                    <a:gd name="T29" fmla="*/ 100 h 403"/>
                    <a:gd name="T30" fmla="*/ 0 w 1300"/>
                    <a:gd name="T31" fmla="*/ 11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8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8 w 1300"/>
                    <a:gd name="T47" fmla="*/ 0 h 403"/>
                    <a:gd name="T48" fmla="*/ 1520 w 1300"/>
                    <a:gd name="T49" fmla="*/ 0 h 403"/>
                    <a:gd name="T50" fmla="*/ 1708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7 h 403"/>
                    <a:gd name="T66" fmla="*/ 2738 w 1300"/>
                    <a:gd name="T67" fmla="*/ 141 h 403"/>
                    <a:gd name="T68" fmla="*/ 2704 w 1300"/>
                    <a:gd name="T69" fmla="*/ 215 h 403"/>
                    <a:gd name="T70" fmla="*/ 2655 w 1300"/>
                    <a:gd name="T71" fmla="*/ 292 h 403"/>
                    <a:gd name="T72" fmla="*/ 2593 w 1300"/>
                    <a:gd name="T73" fmla="*/ 363 h 403"/>
                    <a:gd name="T74" fmla="*/ 2522 w 1300"/>
                    <a:gd name="T75" fmla="*/ 434 h 403"/>
                    <a:gd name="T76" fmla="*/ 2446 w 1300"/>
                    <a:gd name="T77" fmla="*/ 494 h 403"/>
                    <a:gd name="T78" fmla="*/ 2362 w 1300"/>
                    <a:gd name="T79" fmla="*/ 554 h 403"/>
                    <a:gd name="T80" fmla="*/ 2265 w 1300"/>
                    <a:gd name="T81" fmla="*/ 610 h 403"/>
                    <a:gd name="T82" fmla="*/ 2156 w 1300"/>
                    <a:gd name="T83" fmla="*/ 657 h 403"/>
                    <a:gd name="T84" fmla="*/ 2050 w 1300"/>
                    <a:gd name="T85" fmla="*/ 696 h 403"/>
                    <a:gd name="T86" fmla="*/ 1935 w 1300"/>
                    <a:gd name="T87" fmla="*/ 732 h 403"/>
                    <a:gd name="T88" fmla="*/ 1815 w 1300"/>
                    <a:gd name="T89" fmla="*/ 760 h 403"/>
                    <a:gd name="T90" fmla="*/ 1685 w 1300"/>
                    <a:gd name="T91" fmla="*/ 781 h 403"/>
                    <a:gd name="T92" fmla="*/ 1556 w 1300"/>
                    <a:gd name="T93" fmla="*/ 797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3" y="399"/>
                      </a:lnTo>
                      <a:lnTo>
                        <a:pt x="585" y="399"/>
                      </a:lnTo>
                      <a:lnTo>
                        <a:pt x="570" y="397"/>
                      </a:lnTo>
                      <a:lnTo>
                        <a:pt x="553" y="395"/>
                      </a:lnTo>
                      <a:lnTo>
                        <a:pt x="538" y="395"/>
                      </a:lnTo>
                      <a:lnTo>
                        <a:pt x="523" y="393"/>
                      </a:lnTo>
                      <a:lnTo>
                        <a:pt x="508" y="390"/>
                      </a:lnTo>
                      <a:lnTo>
                        <a:pt x="492" y="388"/>
                      </a:lnTo>
                      <a:lnTo>
                        <a:pt x="477" y="386"/>
                      </a:lnTo>
                      <a:lnTo>
                        <a:pt x="462" y="384"/>
                      </a:lnTo>
                      <a:lnTo>
                        <a:pt x="447" y="380"/>
                      </a:lnTo>
                      <a:lnTo>
                        <a:pt x="433" y="376"/>
                      </a:lnTo>
                      <a:lnTo>
                        <a:pt x="420" y="374"/>
                      </a:lnTo>
                      <a:lnTo>
                        <a:pt x="407" y="371"/>
                      </a:lnTo>
                      <a:lnTo>
                        <a:pt x="392" y="365"/>
                      </a:lnTo>
                      <a:lnTo>
                        <a:pt x="376" y="363"/>
                      </a:lnTo>
                      <a:lnTo>
                        <a:pt x="363" y="357"/>
                      </a:lnTo>
                      <a:lnTo>
                        <a:pt x="350" y="354"/>
                      </a:lnTo>
                      <a:lnTo>
                        <a:pt x="336" y="348"/>
                      </a:lnTo>
                      <a:lnTo>
                        <a:pt x="323" y="342"/>
                      </a:lnTo>
                      <a:lnTo>
                        <a:pt x="310" y="336"/>
                      </a:lnTo>
                      <a:lnTo>
                        <a:pt x="298" y="333"/>
                      </a:lnTo>
                      <a:lnTo>
                        <a:pt x="285" y="327"/>
                      </a:lnTo>
                      <a:lnTo>
                        <a:pt x="272" y="321"/>
                      </a:lnTo>
                      <a:lnTo>
                        <a:pt x="260" y="315"/>
                      </a:lnTo>
                      <a:lnTo>
                        <a:pt x="249" y="310"/>
                      </a:lnTo>
                      <a:lnTo>
                        <a:pt x="238" y="304"/>
                      </a:lnTo>
                      <a:lnTo>
                        <a:pt x="226" y="296"/>
                      </a:lnTo>
                      <a:lnTo>
                        <a:pt x="215" y="291"/>
                      </a:lnTo>
                      <a:lnTo>
                        <a:pt x="205" y="285"/>
                      </a:lnTo>
                      <a:lnTo>
                        <a:pt x="194" y="277"/>
                      </a:lnTo>
                      <a:lnTo>
                        <a:pt x="182" y="270"/>
                      </a:lnTo>
                      <a:lnTo>
                        <a:pt x="173" y="262"/>
                      </a:lnTo>
                      <a:lnTo>
                        <a:pt x="163" y="257"/>
                      </a:lnTo>
                      <a:lnTo>
                        <a:pt x="152" y="247"/>
                      </a:lnTo>
                      <a:lnTo>
                        <a:pt x="143" y="239"/>
                      </a:lnTo>
                      <a:lnTo>
                        <a:pt x="135" y="232"/>
                      </a:lnTo>
                      <a:lnTo>
                        <a:pt x="125" y="224"/>
                      </a:lnTo>
                      <a:lnTo>
                        <a:pt x="116" y="217"/>
                      </a:lnTo>
                      <a:lnTo>
                        <a:pt x="106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4" y="182"/>
                      </a:lnTo>
                      <a:lnTo>
                        <a:pt x="76" y="175"/>
                      </a:lnTo>
                      <a:lnTo>
                        <a:pt x="68" y="165"/>
                      </a:lnTo>
                      <a:lnTo>
                        <a:pt x="63" y="158"/>
                      </a:lnTo>
                      <a:lnTo>
                        <a:pt x="57" y="148"/>
                      </a:lnTo>
                      <a:lnTo>
                        <a:pt x="49" y="139"/>
                      </a:lnTo>
                      <a:lnTo>
                        <a:pt x="44" y="129"/>
                      </a:lnTo>
                      <a:lnTo>
                        <a:pt x="38" y="120"/>
                      </a:lnTo>
                      <a:lnTo>
                        <a:pt x="32" y="110"/>
                      </a:lnTo>
                      <a:lnTo>
                        <a:pt x="29" y="101"/>
                      </a:lnTo>
                      <a:lnTo>
                        <a:pt x="23" y="91"/>
                      </a:lnTo>
                      <a:lnTo>
                        <a:pt x="19" y="82"/>
                      </a:lnTo>
                      <a:lnTo>
                        <a:pt x="15" y="70"/>
                      </a:lnTo>
                      <a:lnTo>
                        <a:pt x="11" y="61"/>
                      </a:lnTo>
                      <a:lnTo>
                        <a:pt x="10" y="51"/>
                      </a:lnTo>
                      <a:lnTo>
                        <a:pt x="8" y="42"/>
                      </a:lnTo>
                      <a:lnTo>
                        <a:pt x="4" y="30"/>
                      </a:lnTo>
                      <a:lnTo>
                        <a:pt x="2" y="21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8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6" y="0"/>
                      </a:lnTo>
                      <a:lnTo>
                        <a:pt x="297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5" y="0"/>
                      </a:lnTo>
                      <a:lnTo>
                        <a:pt x="468" y="0"/>
                      </a:lnTo>
                      <a:lnTo>
                        <a:pt x="489" y="0"/>
                      </a:lnTo>
                      <a:lnTo>
                        <a:pt x="509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6" y="0"/>
                      </a:lnTo>
                      <a:lnTo>
                        <a:pt x="599" y="0"/>
                      </a:lnTo>
                      <a:lnTo>
                        <a:pt x="622" y="0"/>
                      </a:lnTo>
                      <a:lnTo>
                        <a:pt x="644" y="0"/>
                      </a:lnTo>
                      <a:lnTo>
                        <a:pt x="665" y="0"/>
                      </a:lnTo>
                      <a:lnTo>
                        <a:pt x="688" y="0"/>
                      </a:lnTo>
                      <a:lnTo>
                        <a:pt x="711" y="0"/>
                      </a:lnTo>
                      <a:lnTo>
                        <a:pt x="732" y="0"/>
                      </a:lnTo>
                      <a:lnTo>
                        <a:pt x="755" y="0"/>
                      </a:lnTo>
                      <a:lnTo>
                        <a:pt x="777" y="0"/>
                      </a:lnTo>
                      <a:lnTo>
                        <a:pt x="798" y="0"/>
                      </a:lnTo>
                      <a:lnTo>
                        <a:pt x="821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9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9"/>
                      </a:lnTo>
                      <a:lnTo>
                        <a:pt x="1296" y="21"/>
                      </a:lnTo>
                      <a:lnTo>
                        <a:pt x="1294" y="30"/>
                      </a:lnTo>
                      <a:lnTo>
                        <a:pt x="1293" y="40"/>
                      </a:lnTo>
                      <a:lnTo>
                        <a:pt x="1289" y="51"/>
                      </a:lnTo>
                      <a:lnTo>
                        <a:pt x="1285" y="61"/>
                      </a:lnTo>
                      <a:lnTo>
                        <a:pt x="1283" y="70"/>
                      </a:lnTo>
                      <a:lnTo>
                        <a:pt x="1279" y="82"/>
                      </a:lnTo>
                      <a:lnTo>
                        <a:pt x="1274" y="89"/>
                      </a:lnTo>
                      <a:lnTo>
                        <a:pt x="1270" y="99"/>
                      </a:lnTo>
                      <a:lnTo>
                        <a:pt x="1264" y="108"/>
                      </a:lnTo>
                      <a:lnTo>
                        <a:pt x="1260" y="118"/>
                      </a:lnTo>
                      <a:lnTo>
                        <a:pt x="1253" y="127"/>
                      </a:lnTo>
                      <a:lnTo>
                        <a:pt x="1249" y="137"/>
                      </a:lnTo>
                      <a:lnTo>
                        <a:pt x="1241" y="146"/>
                      </a:lnTo>
                      <a:lnTo>
                        <a:pt x="1236" y="156"/>
                      </a:lnTo>
                      <a:lnTo>
                        <a:pt x="1228" y="163"/>
                      </a:lnTo>
                      <a:lnTo>
                        <a:pt x="1220" y="173"/>
                      </a:lnTo>
                      <a:lnTo>
                        <a:pt x="1213" y="181"/>
                      </a:lnTo>
                      <a:lnTo>
                        <a:pt x="1205" y="192"/>
                      </a:lnTo>
                      <a:lnTo>
                        <a:pt x="1197" y="200"/>
                      </a:lnTo>
                      <a:lnTo>
                        <a:pt x="1190" y="207"/>
                      </a:lnTo>
                      <a:lnTo>
                        <a:pt x="1180" y="217"/>
                      </a:lnTo>
                      <a:lnTo>
                        <a:pt x="1173" y="224"/>
                      </a:lnTo>
                      <a:lnTo>
                        <a:pt x="1163" y="232"/>
                      </a:lnTo>
                      <a:lnTo>
                        <a:pt x="1154" y="239"/>
                      </a:lnTo>
                      <a:lnTo>
                        <a:pt x="1144" y="247"/>
                      </a:lnTo>
                      <a:lnTo>
                        <a:pt x="1135" y="257"/>
                      </a:lnTo>
                      <a:lnTo>
                        <a:pt x="1125" y="262"/>
                      </a:lnTo>
                      <a:lnTo>
                        <a:pt x="1116" y="270"/>
                      </a:lnTo>
                      <a:lnTo>
                        <a:pt x="1104" y="277"/>
                      </a:lnTo>
                      <a:lnTo>
                        <a:pt x="1095" y="285"/>
                      </a:lnTo>
                      <a:lnTo>
                        <a:pt x="1083" y="291"/>
                      </a:lnTo>
                      <a:lnTo>
                        <a:pt x="1070" y="296"/>
                      </a:lnTo>
                      <a:lnTo>
                        <a:pt x="1059" y="304"/>
                      </a:lnTo>
                      <a:lnTo>
                        <a:pt x="1047" y="310"/>
                      </a:lnTo>
                      <a:lnTo>
                        <a:pt x="1036" y="315"/>
                      </a:lnTo>
                      <a:lnTo>
                        <a:pt x="1023" y="321"/>
                      </a:lnTo>
                      <a:lnTo>
                        <a:pt x="1011" y="327"/>
                      </a:lnTo>
                      <a:lnTo>
                        <a:pt x="1000" y="333"/>
                      </a:lnTo>
                      <a:lnTo>
                        <a:pt x="987" y="336"/>
                      </a:lnTo>
                      <a:lnTo>
                        <a:pt x="973" y="342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7"/>
                      </a:lnTo>
                      <a:lnTo>
                        <a:pt x="920" y="363"/>
                      </a:lnTo>
                      <a:lnTo>
                        <a:pt x="905" y="365"/>
                      </a:lnTo>
                      <a:lnTo>
                        <a:pt x="893" y="371"/>
                      </a:lnTo>
                      <a:lnTo>
                        <a:pt x="878" y="374"/>
                      </a:lnTo>
                      <a:lnTo>
                        <a:pt x="863" y="376"/>
                      </a:lnTo>
                      <a:lnTo>
                        <a:pt x="848" y="380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0"/>
                      </a:lnTo>
                      <a:lnTo>
                        <a:pt x="776" y="393"/>
                      </a:lnTo>
                      <a:lnTo>
                        <a:pt x="758" y="395"/>
                      </a:lnTo>
                      <a:lnTo>
                        <a:pt x="743" y="395"/>
                      </a:lnTo>
                      <a:lnTo>
                        <a:pt x="728" y="397"/>
                      </a:lnTo>
                      <a:lnTo>
                        <a:pt x="713" y="399"/>
                      </a:lnTo>
                      <a:lnTo>
                        <a:pt x="698" y="399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auto">
                <a:xfrm>
                  <a:off x="1435" y="1551"/>
                  <a:ext cx="204" cy="1718"/>
                </a:xfrm>
                <a:custGeom>
                  <a:avLst/>
                  <a:gdLst>
                    <a:gd name="T0" fmla="*/ 395 w 195"/>
                    <a:gd name="T1" fmla="*/ 32 h 1649"/>
                    <a:gd name="T2" fmla="*/ 0 w 195"/>
                    <a:gd name="T3" fmla="*/ 3595 h 1649"/>
                    <a:gd name="T4" fmla="*/ 76 w 195"/>
                    <a:gd name="T5" fmla="*/ 3595 h 1649"/>
                    <a:gd name="T6" fmla="*/ 457 w 195"/>
                    <a:gd name="T7" fmla="*/ 0 h 1649"/>
                    <a:gd name="T8" fmla="*/ 395 w 195"/>
                    <a:gd name="T9" fmla="*/ 32 h 1649"/>
                    <a:gd name="T10" fmla="*/ 395 w 195"/>
                    <a:gd name="T11" fmla="*/ 32 h 16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649"/>
                    <a:gd name="T20" fmla="*/ 195 w 195"/>
                    <a:gd name="T21" fmla="*/ 1649 h 16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649">
                      <a:moveTo>
                        <a:pt x="167" y="13"/>
                      </a:moveTo>
                      <a:lnTo>
                        <a:pt x="0" y="1649"/>
                      </a:lnTo>
                      <a:lnTo>
                        <a:pt x="32" y="1649"/>
                      </a:lnTo>
                      <a:lnTo>
                        <a:pt x="195" y="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auto">
                <a:xfrm>
                  <a:off x="1070" y="3164"/>
                  <a:ext cx="896" cy="236"/>
                </a:xfrm>
                <a:custGeom>
                  <a:avLst/>
                  <a:gdLst>
                    <a:gd name="T0" fmla="*/ 0 w 859"/>
                    <a:gd name="T1" fmla="*/ 0 h 226"/>
                    <a:gd name="T2" fmla="*/ 1916 w 859"/>
                    <a:gd name="T3" fmla="*/ 0 h 226"/>
                    <a:gd name="T4" fmla="*/ 532 w 859"/>
                    <a:gd name="T5" fmla="*/ 512 h 226"/>
                    <a:gd name="T6" fmla="*/ 509 w 859"/>
                    <a:gd name="T7" fmla="*/ 499 h 226"/>
                    <a:gd name="T8" fmla="*/ 486 w 859"/>
                    <a:gd name="T9" fmla="*/ 487 h 226"/>
                    <a:gd name="T10" fmla="*/ 466 w 859"/>
                    <a:gd name="T11" fmla="*/ 478 h 226"/>
                    <a:gd name="T12" fmla="*/ 446 w 859"/>
                    <a:gd name="T13" fmla="*/ 466 h 226"/>
                    <a:gd name="T14" fmla="*/ 427 w 859"/>
                    <a:gd name="T15" fmla="*/ 448 h 226"/>
                    <a:gd name="T16" fmla="*/ 401 w 859"/>
                    <a:gd name="T17" fmla="*/ 441 h 226"/>
                    <a:gd name="T18" fmla="*/ 384 w 859"/>
                    <a:gd name="T19" fmla="*/ 427 h 226"/>
                    <a:gd name="T20" fmla="*/ 367 w 859"/>
                    <a:gd name="T21" fmla="*/ 420 h 226"/>
                    <a:gd name="T22" fmla="*/ 348 w 859"/>
                    <a:gd name="T23" fmla="*/ 405 h 226"/>
                    <a:gd name="T24" fmla="*/ 332 w 859"/>
                    <a:gd name="T25" fmla="*/ 395 h 226"/>
                    <a:gd name="T26" fmla="*/ 311 w 859"/>
                    <a:gd name="T27" fmla="*/ 385 h 226"/>
                    <a:gd name="T28" fmla="*/ 297 w 859"/>
                    <a:gd name="T29" fmla="*/ 375 h 226"/>
                    <a:gd name="T30" fmla="*/ 280 w 859"/>
                    <a:gd name="T31" fmla="*/ 361 h 226"/>
                    <a:gd name="T32" fmla="*/ 268 w 859"/>
                    <a:gd name="T33" fmla="*/ 353 h 226"/>
                    <a:gd name="T34" fmla="*/ 253 w 859"/>
                    <a:gd name="T35" fmla="*/ 343 h 226"/>
                    <a:gd name="T36" fmla="*/ 242 w 859"/>
                    <a:gd name="T37" fmla="*/ 331 h 226"/>
                    <a:gd name="T38" fmla="*/ 226 w 859"/>
                    <a:gd name="T39" fmla="*/ 317 h 226"/>
                    <a:gd name="T40" fmla="*/ 210 w 859"/>
                    <a:gd name="T41" fmla="*/ 306 h 226"/>
                    <a:gd name="T42" fmla="*/ 199 w 859"/>
                    <a:gd name="T43" fmla="*/ 300 h 226"/>
                    <a:gd name="T44" fmla="*/ 191 w 859"/>
                    <a:gd name="T45" fmla="*/ 287 h 226"/>
                    <a:gd name="T46" fmla="*/ 163 w 859"/>
                    <a:gd name="T47" fmla="*/ 264 h 226"/>
                    <a:gd name="T48" fmla="*/ 146 w 859"/>
                    <a:gd name="T49" fmla="*/ 245 h 226"/>
                    <a:gd name="T50" fmla="*/ 122 w 859"/>
                    <a:gd name="T51" fmla="*/ 223 h 226"/>
                    <a:gd name="T52" fmla="*/ 107 w 859"/>
                    <a:gd name="T53" fmla="*/ 203 h 226"/>
                    <a:gd name="T54" fmla="*/ 92 w 859"/>
                    <a:gd name="T55" fmla="*/ 180 h 226"/>
                    <a:gd name="T56" fmla="*/ 81 w 859"/>
                    <a:gd name="T57" fmla="*/ 163 h 226"/>
                    <a:gd name="T58" fmla="*/ 65 w 859"/>
                    <a:gd name="T59" fmla="*/ 145 h 226"/>
                    <a:gd name="T60" fmla="*/ 53 w 859"/>
                    <a:gd name="T61" fmla="*/ 131 h 226"/>
                    <a:gd name="T62" fmla="*/ 41 w 859"/>
                    <a:gd name="T63" fmla="*/ 110 h 226"/>
                    <a:gd name="T64" fmla="*/ 34 w 859"/>
                    <a:gd name="T65" fmla="*/ 97 h 226"/>
                    <a:gd name="T66" fmla="*/ 32 w 859"/>
                    <a:gd name="T67" fmla="*/ 82 h 226"/>
                    <a:gd name="T68" fmla="*/ 9 w 859"/>
                    <a:gd name="T69" fmla="*/ 67 h 226"/>
                    <a:gd name="T70" fmla="*/ 6 w 859"/>
                    <a:gd name="T71" fmla="*/ 52 h 226"/>
                    <a:gd name="T72" fmla="*/ 6 w 859"/>
                    <a:gd name="T73" fmla="*/ 46 h 226"/>
                    <a:gd name="T74" fmla="*/ 2 w 859"/>
                    <a:gd name="T75" fmla="*/ 9 h 226"/>
                    <a:gd name="T76" fmla="*/ 0 w 859"/>
                    <a:gd name="T77" fmla="*/ 5 h 226"/>
                    <a:gd name="T78" fmla="*/ 0 w 859"/>
                    <a:gd name="T79" fmla="*/ 0 h 226"/>
                    <a:gd name="T80" fmla="*/ 0 w 859"/>
                    <a:gd name="T81" fmla="*/ 0 h 226"/>
                    <a:gd name="T82" fmla="*/ 0 w 859"/>
                    <a:gd name="T83" fmla="*/ 0 h 2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6"/>
                    <a:gd name="T128" fmla="*/ 859 w 859"/>
                    <a:gd name="T129" fmla="*/ 226 h 2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6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39" y="226"/>
                      </a:lnTo>
                      <a:lnTo>
                        <a:pt x="228" y="218"/>
                      </a:lnTo>
                      <a:lnTo>
                        <a:pt x="218" y="214"/>
                      </a:lnTo>
                      <a:lnTo>
                        <a:pt x="209" y="209"/>
                      </a:lnTo>
                      <a:lnTo>
                        <a:pt x="199" y="205"/>
                      </a:lnTo>
                      <a:lnTo>
                        <a:pt x="190" y="197"/>
                      </a:lnTo>
                      <a:lnTo>
                        <a:pt x="180" y="193"/>
                      </a:lnTo>
                      <a:lnTo>
                        <a:pt x="173" y="188"/>
                      </a:lnTo>
                      <a:lnTo>
                        <a:pt x="165" y="184"/>
                      </a:lnTo>
                      <a:lnTo>
                        <a:pt x="156" y="178"/>
                      </a:lnTo>
                      <a:lnTo>
                        <a:pt x="148" y="174"/>
                      </a:lnTo>
                      <a:lnTo>
                        <a:pt x="140" y="169"/>
                      </a:lnTo>
                      <a:lnTo>
                        <a:pt x="133" y="165"/>
                      </a:lnTo>
                      <a:lnTo>
                        <a:pt x="125" y="159"/>
                      </a:lnTo>
                      <a:lnTo>
                        <a:pt x="120" y="155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1" y="140"/>
                      </a:lnTo>
                      <a:lnTo>
                        <a:pt x="95" y="135"/>
                      </a:lnTo>
                      <a:lnTo>
                        <a:pt x="89" y="131"/>
                      </a:lnTo>
                      <a:lnTo>
                        <a:pt x="85" y="125"/>
                      </a:lnTo>
                      <a:lnTo>
                        <a:pt x="74" y="116"/>
                      </a:lnTo>
                      <a:lnTo>
                        <a:pt x="66" y="108"/>
                      </a:lnTo>
                      <a:lnTo>
                        <a:pt x="55" y="98"/>
                      </a:lnTo>
                      <a:lnTo>
                        <a:pt x="49" y="89"/>
                      </a:lnTo>
                      <a:lnTo>
                        <a:pt x="42" y="79"/>
                      </a:lnTo>
                      <a:lnTo>
                        <a:pt x="36" y="72"/>
                      </a:lnTo>
                      <a:lnTo>
                        <a:pt x="30" y="64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15" y="43"/>
                      </a:lnTo>
                      <a:lnTo>
                        <a:pt x="13" y="36"/>
                      </a:lnTo>
                      <a:lnTo>
                        <a:pt x="9" y="30"/>
                      </a:lnTo>
                      <a:lnTo>
                        <a:pt x="6" y="24"/>
                      </a:lnTo>
                      <a:lnTo>
                        <a:pt x="6" y="2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1" name="Group 105"/>
          <p:cNvGrpSpPr>
            <a:grpSpLocks/>
          </p:cNvGrpSpPr>
          <p:nvPr/>
        </p:nvGrpSpPr>
        <p:grpSpPr bwMode="auto">
          <a:xfrm>
            <a:off x="6297613" y="1524000"/>
            <a:ext cx="2576512" cy="1981200"/>
            <a:chOff x="6324600" y="3407190"/>
            <a:chExt cx="2509873" cy="2384010"/>
          </a:xfrm>
        </p:grpSpPr>
        <p:sp>
          <p:nvSpPr>
            <p:cNvPr id="112" name="Freeform 16"/>
            <p:cNvSpPr>
              <a:spLocks/>
            </p:cNvSpPr>
            <p:nvPr/>
          </p:nvSpPr>
          <p:spPr bwMode="auto">
            <a:xfrm rot="-1281208">
              <a:off x="7558266" y="3407190"/>
              <a:ext cx="760500" cy="632874"/>
            </a:xfrm>
            <a:custGeom>
              <a:avLst/>
              <a:gdLst>
                <a:gd name="T0" fmla="*/ 2147483647 w 1078"/>
                <a:gd name="T1" fmla="*/ 2147483647 h 781"/>
                <a:gd name="T2" fmla="*/ 2147483647 w 1078"/>
                <a:gd name="T3" fmla="*/ 2147483647 h 781"/>
                <a:gd name="T4" fmla="*/ 2147483647 w 1078"/>
                <a:gd name="T5" fmla="*/ 2147483647 h 781"/>
                <a:gd name="T6" fmla="*/ 2147483647 w 1078"/>
                <a:gd name="T7" fmla="*/ 2147483647 h 781"/>
                <a:gd name="T8" fmla="*/ 2147483647 w 1078"/>
                <a:gd name="T9" fmla="*/ 2147483647 h 781"/>
                <a:gd name="T10" fmla="*/ 2147483647 w 1078"/>
                <a:gd name="T11" fmla="*/ 2147483647 h 781"/>
                <a:gd name="T12" fmla="*/ 2147483647 w 1078"/>
                <a:gd name="T13" fmla="*/ 2147483647 h 781"/>
                <a:gd name="T14" fmla="*/ 2147483647 w 1078"/>
                <a:gd name="T15" fmla="*/ 2147483647 h 781"/>
                <a:gd name="T16" fmla="*/ 2147483647 w 1078"/>
                <a:gd name="T17" fmla="*/ 2147483647 h 781"/>
                <a:gd name="T18" fmla="*/ 2147483647 w 1078"/>
                <a:gd name="T19" fmla="*/ 2147483647 h 781"/>
                <a:gd name="T20" fmla="*/ 2147483647 w 1078"/>
                <a:gd name="T21" fmla="*/ 2147483647 h 781"/>
                <a:gd name="T22" fmla="*/ 2147483647 w 1078"/>
                <a:gd name="T23" fmla="*/ 2147483647 h 781"/>
                <a:gd name="T24" fmla="*/ 2147483647 w 1078"/>
                <a:gd name="T25" fmla="*/ 2147483647 h 781"/>
                <a:gd name="T26" fmla="*/ 2147483647 w 1078"/>
                <a:gd name="T27" fmla="*/ 2147483647 h 781"/>
                <a:gd name="T28" fmla="*/ 2147483647 w 1078"/>
                <a:gd name="T29" fmla="*/ 2147483647 h 781"/>
                <a:gd name="T30" fmla="*/ 2147483647 w 1078"/>
                <a:gd name="T31" fmla="*/ 2147483647 h 781"/>
                <a:gd name="T32" fmla="*/ 2147483647 w 1078"/>
                <a:gd name="T33" fmla="*/ 2147483647 h 781"/>
                <a:gd name="T34" fmla="*/ 2147483647 w 1078"/>
                <a:gd name="T35" fmla="*/ 2147483647 h 781"/>
                <a:gd name="T36" fmla="*/ 2147483647 w 1078"/>
                <a:gd name="T37" fmla="*/ 2147483647 h 781"/>
                <a:gd name="T38" fmla="*/ 2147483647 w 1078"/>
                <a:gd name="T39" fmla="*/ 2147483647 h 781"/>
                <a:gd name="T40" fmla="*/ 0 w 1078"/>
                <a:gd name="T41" fmla="*/ 2147483647 h 781"/>
                <a:gd name="T42" fmla="*/ 2147483647 w 1078"/>
                <a:gd name="T43" fmla="*/ 2147483647 h 781"/>
                <a:gd name="T44" fmla="*/ 2147483647 w 1078"/>
                <a:gd name="T45" fmla="*/ 2147483647 h 781"/>
                <a:gd name="T46" fmla="*/ 2147483647 w 1078"/>
                <a:gd name="T47" fmla="*/ 2147483647 h 781"/>
                <a:gd name="T48" fmla="*/ 2147483647 w 1078"/>
                <a:gd name="T49" fmla="*/ 2147483647 h 781"/>
                <a:gd name="T50" fmla="*/ 2147483647 w 1078"/>
                <a:gd name="T51" fmla="*/ 2147483647 h 781"/>
                <a:gd name="T52" fmla="*/ 2147483647 w 1078"/>
                <a:gd name="T53" fmla="*/ 2147483647 h 781"/>
                <a:gd name="T54" fmla="*/ 2147483647 w 1078"/>
                <a:gd name="T55" fmla="*/ 2147483647 h 781"/>
                <a:gd name="T56" fmla="*/ 2147483647 w 1078"/>
                <a:gd name="T57" fmla="*/ 2147483647 h 781"/>
                <a:gd name="T58" fmla="*/ 2147483647 w 1078"/>
                <a:gd name="T59" fmla="*/ 2147483647 h 781"/>
                <a:gd name="T60" fmla="*/ 2147483647 w 1078"/>
                <a:gd name="T61" fmla="*/ 2147483647 h 781"/>
                <a:gd name="T62" fmla="*/ 2147483647 w 1078"/>
                <a:gd name="T63" fmla="*/ 2147483647 h 781"/>
                <a:gd name="T64" fmla="*/ 2147483647 w 1078"/>
                <a:gd name="T65" fmla="*/ 2147483647 h 781"/>
                <a:gd name="T66" fmla="*/ 2147483647 w 1078"/>
                <a:gd name="T67" fmla="*/ 2147483647 h 781"/>
                <a:gd name="T68" fmla="*/ 2147483647 w 1078"/>
                <a:gd name="T69" fmla="*/ 2147483647 h 781"/>
                <a:gd name="T70" fmla="*/ 2147483647 w 1078"/>
                <a:gd name="T71" fmla="*/ 2147483647 h 781"/>
                <a:gd name="T72" fmla="*/ 2147483647 w 1078"/>
                <a:gd name="T73" fmla="*/ 2147483647 h 781"/>
                <a:gd name="T74" fmla="*/ 2147483647 w 1078"/>
                <a:gd name="T75" fmla="*/ 2147483647 h 781"/>
                <a:gd name="T76" fmla="*/ 2147483647 w 1078"/>
                <a:gd name="T77" fmla="*/ 2147483647 h 781"/>
                <a:gd name="T78" fmla="*/ 2147483647 w 1078"/>
                <a:gd name="T79" fmla="*/ 2147483647 h 781"/>
                <a:gd name="T80" fmla="*/ 2147483647 w 1078"/>
                <a:gd name="T81" fmla="*/ 2147483647 h 781"/>
                <a:gd name="T82" fmla="*/ 2147483647 w 1078"/>
                <a:gd name="T83" fmla="*/ 2147483647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8"/>
                <a:gd name="T127" fmla="*/ 0 h 781"/>
                <a:gd name="T128" fmla="*/ 1078 w 1078"/>
                <a:gd name="T129" fmla="*/ 781 h 7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8" h="781">
                  <a:moveTo>
                    <a:pt x="1078" y="717"/>
                  </a:moveTo>
                  <a:lnTo>
                    <a:pt x="806" y="622"/>
                  </a:lnTo>
                  <a:lnTo>
                    <a:pt x="806" y="620"/>
                  </a:lnTo>
                  <a:lnTo>
                    <a:pt x="802" y="616"/>
                  </a:lnTo>
                  <a:lnTo>
                    <a:pt x="800" y="608"/>
                  </a:lnTo>
                  <a:lnTo>
                    <a:pt x="799" y="601"/>
                  </a:lnTo>
                  <a:lnTo>
                    <a:pt x="795" y="595"/>
                  </a:lnTo>
                  <a:lnTo>
                    <a:pt x="791" y="589"/>
                  </a:lnTo>
                  <a:lnTo>
                    <a:pt x="787" y="584"/>
                  </a:lnTo>
                  <a:lnTo>
                    <a:pt x="785" y="578"/>
                  </a:lnTo>
                  <a:lnTo>
                    <a:pt x="781" y="570"/>
                  </a:lnTo>
                  <a:lnTo>
                    <a:pt x="778" y="565"/>
                  </a:lnTo>
                  <a:lnTo>
                    <a:pt x="774" y="557"/>
                  </a:lnTo>
                  <a:lnTo>
                    <a:pt x="770" y="550"/>
                  </a:lnTo>
                  <a:lnTo>
                    <a:pt x="766" y="540"/>
                  </a:lnTo>
                  <a:lnTo>
                    <a:pt x="761" y="532"/>
                  </a:lnTo>
                  <a:lnTo>
                    <a:pt x="753" y="523"/>
                  </a:lnTo>
                  <a:lnTo>
                    <a:pt x="747" y="513"/>
                  </a:lnTo>
                  <a:lnTo>
                    <a:pt x="742" y="502"/>
                  </a:lnTo>
                  <a:lnTo>
                    <a:pt x="736" y="493"/>
                  </a:lnTo>
                  <a:lnTo>
                    <a:pt x="728" y="483"/>
                  </a:lnTo>
                  <a:lnTo>
                    <a:pt x="721" y="474"/>
                  </a:lnTo>
                  <a:lnTo>
                    <a:pt x="713" y="460"/>
                  </a:lnTo>
                  <a:lnTo>
                    <a:pt x="704" y="451"/>
                  </a:lnTo>
                  <a:lnTo>
                    <a:pt x="696" y="437"/>
                  </a:lnTo>
                  <a:lnTo>
                    <a:pt x="688" y="428"/>
                  </a:lnTo>
                  <a:lnTo>
                    <a:pt x="677" y="415"/>
                  </a:lnTo>
                  <a:lnTo>
                    <a:pt x="667" y="403"/>
                  </a:lnTo>
                  <a:lnTo>
                    <a:pt x="658" y="390"/>
                  </a:lnTo>
                  <a:lnTo>
                    <a:pt x="648" y="380"/>
                  </a:lnTo>
                  <a:lnTo>
                    <a:pt x="635" y="367"/>
                  </a:lnTo>
                  <a:lnTo>
                    <a:pt x="624" y="354"/>
                  </a:lnTo>
                  <a:lnTo>
                    <a:pt x="610" y="340"/>
                  </a:lnTo>
                  <a:lnTo>
                    <a:pt x="599" y="327"/>
                  </a:lnTo>
                  <a:lnTo>
                    <a:pt x="586" y="314"/>
                  </a:lnTo>
                  <a:lnTo>
                    <a:pt x="572" y="302"/>
                  </a:lnTo>
                  <a:lnTo>
                    <a:pt x="557" y="289"/>
                  </a:lnTo>
                  <a:lnTo>
                    <a:pt x="544" y="278"/>
                  </a:lnTo>
                  <a:lnTo>
                    <a:pt x="527" y="264"/>
                  </a:lnTo>
                  <a:lnTo>
                    <a:pt x="512" y="251"/>
                  </a:lnTo>
                  <a:lnTo>
                    <a:pt x="494" y="238"/>
                  </a:lnTo>
                  <a:lnTo>
                    <a:pt x="479" y="225"/>
                  </a:lnTo>
                  <a:lnTo>
                    <a:pt x="460" y="211"/>
                  </a:lnTo>
                  <a:lnTo>
                    <a:pt x="443" y="200"/>
                  </a:lnTo>
                  <a:lnTo>
                    <a:pt x="424" y="187"/>
                  </a:lnTo>
                  <a:lnTo>
                    <a:pt x="407" y="173"/>
                  </a:lnTo>
                  <a:lnTo>
                    <a:pt x="388" y="162"/>
                  </a:lnTo>
                  <a:lnTo>
                    <a:pt x="367" y="149"/>
                  </a:lnTo>
                  <a:lnTo>
                    <a:pt x="348" y="137"/>
                  </a:lnTo>
                  <a:lnTo>
                    <a:pt x="327" y="124"/>
                  </a:lnTo>
                  <a:lnTo>
                    <a:pt x="304" y="111"/>
                  </a:lnTo>
                  <a:lnTo>
                    <a:pt x="282" y="101"/>
                  </a:lnTo>
                  <a:lnTo>
                    <a:pt x="259" y="88"/>
                  </a:lnTo>
                  <a:lnTo>
                    <a:pt x="236" y="78"/>
                  </a:lnTo>
                  <a:lnTo>
                    <a:pt x="211" y="67"/>
                  </a:lnTo>
                  <a:lnTo>
                    <a:pt x="187" y="55"/>
                  </a:lnTo>
                  <a:lnTo>
                    <a:pt x="160" y="46"/>
                  </a:lnTo>
                  <a:lnTo>
                    <a:pt x="135" y="36"/>
                  </a:lnTo>
                  <a:lnTo>
                    <a:pt x="109" y="25"/>
                  </a:lnTo>
                  <a:lnTo>
                    <a:pt x="82" y="15"/>
                  </a:lnTo>
                  <a:lnTo>
                    <a:pt x="53" y="8"/>
                  </a:lnTo>
                  <a:lnTo>
                    <a:pt x="27" y="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2" y="72"/>
                  </a:lnTo>
                  <a:lnTo>
                    <a:pt x="17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6" y="78"/>
                  </a:lnTo>
                  <a:lnTo>
                    <a:pt x="44" y="80"/>
                  </a:lnTo>
                  <a:lnTo>
                    <a:pt x="53" y="84"/>
                  </a:lnTo>
                  <a:lnTo>
                    <a:pt x="61" y="86"/>
                  </a:lnTo>
                  <a:lnTo>
                    <a:pt x="71" y="90"/>
                  </a:lnTo>
                  <a:lnTo>
                    <a:pt x="80" y="93"/>
                  </a:lnTo>
                  <a:lnTo>
                    <a:pt x="91" y="97"/>
                  </a:lnTo>
                  <a:lnTo>
                    <a:pt x="103" y="101"/>
                  </a:lnTo>
                  <a:lnTo>
                    <a:pt x="114" y="103"/>
                  </a:lnTo>
                  <a:lnTo>
                    <a:pt x="124" y="109"/>
                  </a:lnTo>
                  <a:lnTo>
                    <a:pt x="137" y="114"/>
                  </a:lnTo>
                  <a:lnTo>
                    <a:pt x="150" y="118"/>
                  </a:lnTo>
                  <a:lnTo>
                    <a:pt x="162" y="124"/>
                  </a:lnTo>
                  <a:lnTo>
                    <a:pt x="177" y="130"/>
                  </a:lnTo>
                  <a:lnTo>
                    <a:pt x="190" y="135"/>
                  </a:lnTo>
                  <a:lnTo>
                    <a:pt x="204" y="141"/>
                  </a:lnTo>
                  <a:lnTo>
                    <a:pt x="217" y="147"/>
                  </a:lnTo>
                  <a:lnTo>
                    <a:pt x="232" y="154"/>
                  </a:lnTo>
                  <a:lnTo>
                    <a:pt x="247" y="162"/>
                  </a:lnTo>
                  <a:lnTo>
                    <a:pt x="263" y="168"/>
                  </a:lnTo>
                  <a:lnTo>
                    <a:pt x="278" y="177"/>
                  </a:lnTo>
                  <a:lnTo>
                    <a:pt x="293" y="185"/>
                  </a:lnTo>
                  <a:lnTo>
                    <a:pt x="308" y="194"/>
                  </a:lnTo>
                  <a:lnTo>
                    <a:pt x="323" y="202"/>
                  </a:lnTo>
                  <a:lnTo>
                    <a:pt x="339" y="209"/>
                  </a:lnTo>
                  <a:lnTo>
                    <a:pt x="354" y="219"/>
                  </a:lnTo>
                  <a:lnTo>
                    <a:pt x="369" y="230"/>
                  </a:lnTo>
                  <a:lnTo>
                    <a:pt x="384" y="240"/>
                  </a:lnTo>
                  <a:lnTo>
                    <a:pt x="401" y="249"/>
                  </a:lnTo>
                  <a:lnTo>
                    <a:pt x="417" y="261"/>
                  </a:lnTo>
                  <a:lnTo>
                    <a:pt x="432" y="274"/>
                  </a:lnTo>
                  <a:lnTo>
                    <a:pt x="447" y="285"/>
                  </a:lnTo>
                  <a:lnTo>
                    <a:pt x="462" y="297"/>
                  </a:lnTo>
                  <a:lnTo>
                    <a:pt x="477" y="310"/>
                  </a:lnTo>
                  <a:lnTo>
                    <a:pt x="493" y="323"/>
                  </a:lnTo>
                  <a:lnTo>
                    <a:pt x="508" y="337"/>
                  </a:lnTo>
                  <a:lnTo>
                    <a:pt x="523" y="350"/>
                  </a:lnTo>
                  <a:lnTo>
                    <a:pt x="538" y="363"/>
                  </a:lnTo>
                  <a:lnTo>
                    <a:pt x="553" y="380"/>
                  </a:lnTo>
                  <a:lnTo>
                    <a:pt x="567" y="394"/>
                  </a:lnTo>
                  <a:lnTo>
                    <a:pt x="580" y="411"/>
                  </a:lnTo>
                  <a:lnTo>
                    <a:pt x="593" y="426"/>
                  </a:lnTo>
                  <a:lnTo>
                    <a:pt x="608" y="443"/>
                  </a:lnTo>
                  <a:lnTo>
                    <a:pt x="620" y="458"/>
                  </a:lnTo>
                  <a:lnTo>
                    <a:pt x="633" y="477"/>
                  </a:lnTo>
                  <a:lnTo>
                    <a:pt x="645" y="494"/>
                  </a:lnTo>
                  <a:lnTo>
                    <a:pt x="658" y="513"/>
                  </a:lnTo>
                  <a:lnTo>
                    <a:pt x="667" y="532"/>
                  </a:lnTo>
                  <a:lnTo>
                    <a:pt x="679" y="551"/>
                  </a:lnTo>
                  <a:lnTo>
                    <a:pt x="688" y="570"/>
                  </a:lnTo>
                  <a:lnTo>
                    <a:pt x="700" y="591"/>
                  </a:lnTo>
                  <a:lnTo>
                    <a:pt x="707" y="610"/>
                  </a:lnTo>
                  <a:lnTo>
                    <a:pt x="719" y="633"/>
                  </a:lnTo>
                  <a:lnTo>
                    <a:pt x="726" y="656"/>
                  </a:lnTo>
                  <a:lnTo>
                    <a:pt x="736" y="679"/>
                  </a:lnTo>
                  <a:lnTo>
                    <a:pt x="1040" y="781"/>
                  </a:lnTo>
                  <a:lnTo>
                    <a:pt x="1078" y="717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104"/>
            <p:cNvGrpSpPr>
              <a:grpSpLocks/>
            </p:cNvGrpSpPr>
            <p:nvPr/>
          </p:nvGrpSpPr>
          <p:grpSpPr bwMode="auto">
            <a:xfrm>
              <a:off x="6324600" y="3475436"/>
              <a:ext cx="2509873" cy="2315764"/>
              <a:chOff x="6324600" y="3475436"/>
              <a:chExt cx="2509873" cy="2315764"/>
            </a:xfrm>
          </p:grpSpPr>
          <p:sp>
            <p:nvSpPr>
              <p:cNvPr id="114" name="Freeform 6"/>
              <p:cNvSpPr>
                <a:spLocks/>
              </p:cNvSpPr>
              <p:nvPr/>
            </p:nvSpPr>
            <p:spPr bwMode="auto">
              <a:xfrm>
                <a:off x="7407510" y="3627612"/>
                <a:ext cx="265690" cy="2031105"/>
              </a:xfrm>
              <a:custGeom>
                <a:avLst/>
                <a:gdLst>
                  <a:gd name="T0" fmla="*/ 0 w 376"/>
                  <a:gd name="T1" fmla="*/ 2147483647 h 2513"/>
                  <a:gd name="T2" fmla="*/ 2147483647 w 376"/>
                  <a:gd name="T3" fmla="*/ 0 h 2513"/>
                  <a:gd name="T4" fmla="*/ 2147483647 w 376"/>
                  <a:gd name="T5" fmla="*/ 0 h 2513"/>
                  <a:gd name="T6" fmla="*/ 2147483647 w 376"/>
                  <a:gd name="T7" fmla="*/ 2147483647 h 2513"/>
                  <a:gd name="T8" fmla="*/ 0 w 376"/>
                  <a:gd name="T9" fmla="*/ 2147483647 h 2513"/>
                  <a:gd name="T10" fmla="*/ 0 w 376"/>
                  <a:gd name="T11" fmla="*/ 2147483647 h 2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513"/>
                  <a:gd name="T20" fmla="*/ 376 w 376"/>
                  <a:gd name="T21" fmla="*/ 2513 h 2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513">
                    <a:moveTo>
                      <a:pt x="0" y="2503"/>
                    </a:moveTo>
                    <a:lnTo>
                      <a:pt x="135" y="0"/>
                    </a:lnTo>
                    <a:lnTo>
                      <a:pt x="211" y="0"/>
                    </a:lnTo>
                    <a:lnTo>
                      <a:pt x="376" y="2513"/>
                    </a:lnTo>
                    <a:lnTo>
                      <a:pt x="0" y="2503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7"/>
              <p:cNvSpPr>
                <a:spLocks/>
              </p:cNvSpPr>
              <p:nvPr/>
            </p:nvSpPr>
            <p:spPr bwMode="auto">
              <a:xfrm>
                <a:off x="7123908" y="5473420"/>
                <a:ext cx="824683" cy="316885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"/>
              <p:cNvSpPr>
                <a:spLocks/>
              </p:cNvSpPr>
              <p:nvPr/>
            </p:nvSpPr>
            <p:spPr bwMode="auto">
              <a:xfrm>
                <a:off x="7183614" y="3918537"/>
                <a:ext cx="361965" cy="1853864"/>
              </a:xfrm>
              <a:custGeom>
                <a:avLst/>
                <a:gdLst>
                  <a:gd name="T0" fmla="*/ 2147483647 w 511"/>
                  <a:gd name="T1" fmla="*/ 0 h 2292"/>
                  <a:gd name="T2" fmla="*/ 2147483647 w 511"/>
                  <a:gd name="T3" fmla="*/ 2147483647 h 2292"/>
                  <a:gd name="T4" fmla="*/ 0 w 511"/>
                  <a:gd name="T5" fmla="*/ 2147483647 h 2292"/>
                  <a:gd name="T6" fmla="*/ 0 w 511"/>
                  <a:gd name="T7" fmla="*/ 2147483647 h 2292"/>
                  <a:gd name="T8" fmla="*/ 2147483647 w 511"/>
                  <a:gd name="T9" fmla="*/ 2147483647 h 2292"/>
                  <a:gd name="T10" fmla="*/ 2147483647 w 511"/>
                  <a:gd name="T11" fmla="*/ 2147483647 h 2292"/>
                  <a:gd name="T12" fmla="*/ 2147483647 w 511"/>
                  <a:gd name="T13" fmla="*/ 2147483647 h 2292"/>
                  <a:gd name="T14" fmla="*/ 2147483647 w 511"/>
                  <a:gd name="T15" fmla="*/ 2147483647 h 2292"/>
                  <a:gd name="T16" fmla="*/ 2147483647 w 511"/>
                  <a:gd name="T17" fmla="*/ 2147483647 h 2292"/>
                  <a:gd name="T18" fmla="*/ 2147483647 w 511"/>
                  <a:gd name="T19" fmla="*/ 2147483647 h 2292"/>
                  <a:gd name="T20" fmla="*/ 2147483647 w 511"/>
                  <a:gd name="T21" fmla="*/ 2147483647 h 2292"/>
                  <a:gd name="T22" fmla="*/ 2147483647 w 511"/>
                  <a:gd name="T23" fmla="*/ 2147483647 h 2292"/>
                  <a:gd name="T24" fmla="*/ 2147483647 w 511"/>
                  <a:gd name="T25" fmla="*/ 2147483647 h 2292"/>
                  <a:gd name="T26" fmla="*/ 2147483647 w 511"/>
                  <a:gd name="T27" fmla="*/ 2147483647 h 2292"/>
                  <a:gd name="T28" fmla="*/ 2147483647 w 511"/>
                  <a:gd name="T29" fmla="*/ 2147483647 h 2292"/>
                  <a:gd name="T30" fmla="*/ 2147483647 w 511"/>
                  <a:gd name="T31" fmla="*/ 2147483647 h 2292"/>
                  <a:gd name="T32" fmla="*/ 2147483647 w 511"/>
                  <a:gd name="T33" fmla="*/ 2147483647 h 2292"/>
                  <a:gd name="T34" fmla="*/ 2147483647 w 511"/>
                  <a:gd name="T35" fmla="*/ 2147483647 h 2292"/>
                  <a:gd name="T36" fmla="*/ 2147483647 w 511"/>
                  <a:gd name="T37" fmla="*/ 2147483647 h 2292"/>
                  <a:gd name="T38" fmla="*/ 2147483647 w 511"/>
                  <a:gd name="T39" fmla="*/ 2147483647 h 2292"/>
                  <a:gd name="T40" fmla="*/ 2147483647 w 511"/>
                  <a:gd name="T41" fmla="*/ 2147483647 h 2292"/>
                  <a:gd name="T42" fmla="*/ 2147483647 w 511"/>
                  <a:gd name="T43" fmla="*/ 2147483647 h 2292"/>
                  <a:gd name="T44" fmla="*/ 2147483647 w 511"/>
                  <a:gd name="T45" fmla="*/ 2147483647 h 2292"/>
                  <a:gd name="T46" fmla="*/ 2147483647 w 511"/>
                  <a:gd name="T47" fmla="*/ 2147483647 h 2292"/>
                  <a:gd name="T48" fmla="*/ 2147483647 w 511"/>
                  <a:gd name="T49" fmla="*/ 2147483647 h 2292"/>
                  <a:gd name="T50" fmla="*/ 2147483647 w 511"/>
                  <a:gd name="T51" fmla="*/ 2147483647 h 2292"/>
                  <a:gd name="T52" fmla="*/ 2147483647 w 511"/>
                  <a:gd name="T53" fmla="*/ 2147483647 h 2292"/>
                  <a:gd name="T54" fmla="*/ 2147483647 w 511"/>
                  <a:gd name="T55" fmla="*/ 2147483647 h 2292"/>
                  <a:gd name="T56" fmla="*/ 2147483647 w 511"/>
                  <a:gd name="T57" fmla="*/ 2147483647 h 2292"/>
                  <a:gd name="T58" fmla="*/ 2147483647 w 511"/>
                  <a:gd name="T59" fmla="*/ 2147483647 h 2292"/>
                  <a:gd name="T60" fmla="*/ 2147483647 w 511"/>
                  <a:gd name="T61" fmla="*/ 2147483647 h 2292"/>
                  <a:gd name="T62" fmla="*/ 2147483647 w 511"/>
                  <a:gd name="T63" fmla="*/ 2147483647 h 2292"/>
                  <a:gd name="T64" fmla="*/ 2147483647 w 511"/>
                  <a:gd name="T65" fmla="*/ 2147483647 h 2292"/>
                  <a:gd name="T66" fmla="*/ 2147483647 w 511"/>
                  <a:gd name="T67" fmla="*/ 2147483647 h 2292"/>
                  <a:gd name="T68" fmla="*/ 2147483647 w 511"/>
                  <a:gd name="T69" fmla="*/ 2147483647 h 2292"/>
                  <a:gd name="T70" fmla="*/ 2147483647 w 511"/>
                  <a:gd name="T71" fmla="*/ 2147483647 h 2292"/>
                  <a:gd name="T72" fmla="*/ 2147483647 w 511"/>
                  <a:gd name="T73" fmla="*/ 2147483647 h 2292"/>
                  <a:gd name="T74" fmla="*/ 2147483647 w 511"/>
                  <a:gd name="T75" fmla="*/ 2147483647 h 2292"/>
                  <a:gd name="T76" fmla="*/ 2147483647 w 511"/>
                  <a:gd name="T77" fmla="*/ 2147483647 h 2292"/>
                  <a:gd name="T78" fmla="*/ 2147483647 w 511"/>
                  <a:gd name="T79" fmla="*/ 2147483647 h 2292"/>
                  <a:gd name="T80" fmla="*/ 2147483647 w 511"/>
                  <a:gd name="T81" fmla="*/ 2147483647 h 2292"/>
                  <a:gd name="T82" fmla="*/ 2147483647 w 511"/>
                  <a:gd name="T83" fmla="*/ 2147483647 h 2292"/>
                  <a:gd name="T84" fmla="*/ 2147483647 w 511"/>
                  <a:gd name="T85" fmla="*/ 2147483647 h 2292"/>
                  <a:gd name="T86" fmla="*/ 2147483647 w 511"/>
                  <a:gd name="T87" fmla="*/ 2147483647 h 2292"/>
                  <a:gd name="T88" fmla="*/ 2147483647 w 511"/>
                  <a:gd name="T89" fmla="*/ 2147483647 h 2292"/>
                  <a:gd name="T90" fmla="*/ 2147483647 w 511"/>
                  <a:gd name="T91" fmla="*/ 2147483647 h 2292"/>
                  <a:gd name="T92" fmla="*/ 2147483647 w 511"/>
                  <a:gd name="T93" fmla="*/ 2147483647 h 2292"/>
                  <a:gd name="T94" fmla="*/ 2147483647 w 511"/>
                  <a:gd name="T95" fmla="*/ 2147483647 h 2292"/>
                  <a:gd name="T96" fmla="*/ 2147483647 w 511"/>
                  <a:gd name="T97" fmla="*/ 2147483647 h 2292"/>
                  <a:gd name="T98" fmla="*/ 2147483647 w 511"/>
                  <a:gd name="T99" fmla="*/ 2147483647 h 2292"/>
                  <a:gd name="T100" fmla="*/ 2147483647 w 511"/>
                  <a:gd name="T101" fmla="*/ 2147483647 h 2292"/>
                  <a:gd name="T102" fmla="*/ 2147483647 w 511"/>
                  <a:gd name="T103" fmla="*/ 0 h 2292"/>
                  <a:gd name="T104" fmla="*/ 2147483647 w 511"/>
                  <a:gd name="T105" fmla="*/ 0 h 2292"/>
                  <a:gd name="T106" fmla="*/ 2147483647 w 511"/>
                  <a:gd name="T107" fmla="*/ 0 h 22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1"/>
                  <a:gd name="T163" fmla="*/ 0 h 2292"/>
                  <a:gd name="T164" fmla="*/ 511 w 511"/>
                  <a:gd name="T165" fmla="*/ 2292 h 22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1" h="2292">
                    <a:moveTo>
                      <a:pt x="511" y="0"/>
                    </a:moveTo>
                    <a:lnTo>
                      <a:pt x="511" y="2024"/>
                    </a:lnTo>
                    <a:lnTo>
                      <a:pt x="0" y="2292"/>
                    </a:lnTo>
                    <a:lnTo>
                      <a:pt x="0" y="2288"/>
                    </a:lnTo>
                    <a:lnTo>
                      <a:pt x="2" y="2279"/>
                    </a:lnTo>
                    <a:lnTo>
                      <a:pt x="6" y="2273"/>
                    </a:lnTo>
                    <a:lnTo>
                      <a:pt x="7" y="2268"/>
                    </a:lnTo>
                    <a:lnTo>
                      <a:pt x="9" y="2260"/>
                    </a:lnTo>
                    <a:lnTo>
                      <a:pt x="15" y="2252"/>
                    </a:lnTo>
                    <a:lnTo>
                      <a:pt x="19" y="2241"/>
                    </a:lnTo>
                    <a:lnTo>
                      <a:pt x="25" y="2231"/>
                    </a:lnTo>
                    <a:lnTo>
                      <a:pt x="30" y="2222"/>
                    </a:lnTo>
                    <a:lnTo>
                      <a:pt x="38" y="2211"/>
                    </a:lnTo>
                    <a:lnTo>
                      <a:pt x="44" y="2199"/>
                    </a:lnTo>
                    <a:lnTo>
                      <a:pt x="53" y="2188"/>
                    </a:lnTo>
                    <a:lnTo>
                      <a:pt x="57" y="2182"/>
                    </a:lnTo>
                    <a:lnTo>
                      <a:pt x="63" y="2176"/>
                    </a:lnTo>
                    <a:lnTo>
                      <a:pt x="68" y="2169"/>
                    </a:lnTo>
                    <a:lnTo>
                      <a:pt x="74" y="2163"/>
                    </a:lnTo>
                    <a:lnTo>
                      <a:pt x="78" y="2157"/>
                    </a:lnTo>
                    <a:lnTo>
                      <a:pt x="83" y="2152"/>
                    </a:lnTo>
                    <a:lnTo>
                      <a:pt x="89" y="2144"/>
                    </a:lnTo>
                    <a:lnTo>
                      <a:pt x="97" y="2138"/>
                    </a:lnTo>
                    <a:lnTo>
                      <a:pt x="102" y="2131"/>
                    </a:lnTo>
                    <a:lnTo>
                      <a:pt x="108" y="2125"/>
                    </a:lnTo>
                    <a:lnTo>
                      <a:pt x="116" y="2119"/>
                    </a:lnTo>
                    <a:lnTo>
                      <a:pt x="123" y="2114"/>
                    </a:lnTo>
                    <a:lnTo>
                      <a:pt x="129" y="2106"/>
                    </a:lnTo>
                    <a:lnTo>
                      <a:pt x="137" y="2100"/>
                    </a:lnTo>
                    <a:lnTo>
                      <a:pt x="144" y="2095"/>
                    </a:lnTo>
                    <a:lnTo>
                      <a:pt x="156" y="2089"/>
                    </a:lnTo>
                    <a:lnTo>
                      <a:pt x="163" y="2083"/>
                    </a:lnTo>
                    <a:lnTo>
                      <a:pt x="173" y="2077"/>
                    </a:lnTo>
                    <a:lnTo>
                      <a:pt x="182" y="2072"/>
                    </a:lnTo>
                    <a:lnTo>
                      <a:pt x="192" y="2068"/>
                    </a:lnTo>
                    <a:lnTo>
                      <a:pt x="201" y="2060"/>
                    </a:lnTo>
                    <a:lnTo>
                      <a:pt x="211" y="2057"/>
                    </a:lnTo>
                    <a:lnTo>
                      <a:pt x="220" y="2051"/>
                    </a:lnTo>
                    <a:lnTo>
                      <a:pt x="232" y="2045"/>
                    </a:lnTo>
                    <a:lnTo>
                      <a:pt x="243" y="2041"/>
                    </a:lnTo>
                    <a:lnTo>
                      <a:pt x="255" y="2036"/>
                    </a:lnTo>
                    <a:lnTo>
                      <a:pt x="266" y="2032"/>
                    </a:lnTo>
                    <a:lnTo>
                      <a:pt x="279" y="2028"/>
                    </a:lnTo>
                    <a:lnTo>
                      <a:pt x="291" y="2024"/>
                    </a:lnTo>
                    <a:lnTo>
                      <a:pt x="304" y="2020"/>
                    </a:lnTo>
                    <a:lnTo>
                      <a:pt x="317" y="2019"/>
                    </a:lnTo>
                    <a:lnTo>
                      <a:pt x="331" y="2015"/>
                    </a:lnTo>
                    <a:lnTo>
                      <a:pt x="342" y="2011"/>
                    </a:lnTo>
                    <a:lnTo>
                      <a:pt x="357" y="2009"/>
                    </a:lnTo>
                    <a:lnTo>
                      <a:pt x="372" y="2007"/>
                    </a:lnTo>
                    <a:lnTo>
                      <a:pt x="388" y="2005"/>
                    </a:lnTo>
                    <a:lnTo>
                      <a:pt x="488" y="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" name="Group 9"/>
              <p:cNvGrpSpPr>
                <a:grpSpLocks/>
              </p:cNvGrpSpPr>
              <p:nvPr/>
            </p:nvGrpSpPr>
            <p:grpSpPr bwMode="auto">
              <a:xfrm>
                <a:off x="7915754" y="3805748"/>
                <a:ext cx="918719" cy="1561149"/>
                <a:chOff x="3351" y="1635"/>
                <a:chExt cx="1353" cy="2008"/>
              </a:xfrm>
            </p:grpSpPr>
            <p:sp>
              <p:nvSpPr>
                <p:cNvPr id="127" name="Freeform 10"/>
                <p:cNvSpPr>
                  <a:spLocks/>
                </p:cNvSpPr>
                <p:nvPr/>
              </p:nvSpPr>
              <p:spPr bwMode="auto">
                <a:xfrm>
                  <a:off x="3443" y="1643"/>
                  <a:ext cx="555" cy="1613"/>
                </a:xfrm>
                <a:custGeom>
                  <a:avLst/>
                  <a:gdLst>
                    <a:gd name="T0" fmla="*/ 1117 w 534"/>
                    <a:gd name="T1" fmla="*/ 32 h 1549"/>
                    <a:gd name="T2" fmla="*/ 71 w 534"/>
                    <a:gd name="T3" fmla="*/ 3341 h 1549"/>
                    <a:gd name="T4" fmla="*/ 0 w 534"/>
                    <a:gd name="T5" fmla="*/ 3337 h 1549"/>
                    <a:gd name="T6" fmla="*/ 1060 w 534"/>
                    <a:gd name="T7" fmla="*/ 0 h 1549"/>
                    <a:gd name="T8" fmla="*/ 1117 w 534"/>
                    <a:gd name="T9" fmla="*/ 32 h 1549"/>
                    <a:gd name="T10" fmla="*/ 1117 w 534"/>
                    <a:gd name="T11" fmla="*/ 32 h 15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1549"/>
                    <a:gd name="T20" fmla="*/ 534 w 534"/>
                    <a:gd name="T21" fmla="*/ 1549 h 15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1549">
                      <a:moveTo>
                        <a:pt x="534" y="13"/>
                      </a:moveTo>
                      <a:lnTo>
                        <a:pt x="35" y="1549"/>
                      </a:lnTo>
                      <a:lnTo>
                        <a:pt x="0" y="1547"/>
                      </a:lnTo>
                      <a:lnTo>
                        <a:pt x="510" y="0"/>
                      </a:lnTo>
                      <a:lnTo>
                        <a:pt x="534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1"/>
                <p:cNvSpPr>
                  <a:spLocks/>
                </p:cNvSpPr>
                <p:nvPr/>
              </p:nvSpPr>
              <p:spPr bwMode="auto">
                <a:xfrm>
                  <a:off x="4015" y="1635"/>
                  <a:ext cx="589" cy="1633"/>
                </a:xfrm>
                <a:custGeom>
                  <a:avLst/>
                  <a:gdLst>
                    <a:gd name="T0" fmla="*/ 52 w 564"/>
                    <a:gd name="T1" fmla="*/ 0 h 1570"/>
                    <a:gd name="T2" fmla="*/ 1285 w 564"/>
                    <a:gd name="T3" fmla="*/ 3316 h 1570"/>
                    <a:gd name="T4" fmla="*/ 1212 w 564"/>
                    <a:gd name="T5" fmla="*/ 3316 h 1570"/>
                    <a:gd name="T6" fmla="*/ 0 w 564"/>
                    <a:gd name="T7" fmla="*/ 38 h 1570"/>
                    <a:gd name="T8" fmla="*/ 52 w 564"/>
                    <a:gd name="T9" fmla="*/ 0 h 1570"/>
                    <a:gd name="T10" fmla="*/ 52 w 564"/>
                    <a:gd name="T11" fmla="*/ 0 h 15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4"/>
                    <a:gd name="T19" fmla="*/ 0 h 1570"/>
                    <a:gd name="T20" fmla="*/ 564 w 564"/>
                    <a:gd name="T21" fmla="*/ 1570 h 15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4" h="1570">
                      <a:moveTo>
                        <a:pt x="24" y="0"/>
                      </a:moveTo>
                      <a:lnTo>
                        <a:pt x="564" y="1570"/>
                      </a:lnTo>
                      <a:lnTo>
                        <a:pt x="532" y="1570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2"/>
                <p:cNvSpPr>
                  <a:spLocks/>
                </p:cNvSpPr>
                <p:nvPr/>
              </p:nvSpPr>
              <p:spPr bwMode="auto">
                <a:xfrm>
                  <a:off x="3351" y="3225"/>
                  <a:ext cx="1353" cy="418"/>
                </a:xfrm>
                <a:custGeom>
                  <a:avLst/>
                  <a:gdLst>
                    <a:gd name="T0" fmla="*/ 1291 w 1300"/>
                    <a:gd name="T1" fmla="*/ 804 h 403"/>
                    <a:gd name="T2" fmla="*/ 1156 w 1300"/>
                    <a:gd name="T3" fmla="*/ 791 h 403"/>
                    <a:gd name="T4" fmla="*/ 1025 w 1300"/>
                    <a:gd name="T5" fmla="*/ 773 h 403"/>
                    <a:gd name="T6" fmla="*/ 901 w 1300"/>
                    <a:gd name="T7" fmla="*/ 750 h 403"/>
                    <a:gd name="T8" fmla="*/ 777 w 1300"/>
                    <a:gd name="T9" fmla="*/ 716 h 403"/>
                    <a:gd name="T10" fmla="*/ 667 w 1300"/>
                    <a:gd name="T11" fmla="*/ 681 h 403"/>
                    <a:gd name="T12" fmla="*/ 562 w 1300"/>
                    <a:gd name="T13" fmla="*/ 634 h 403"/>
                    <a:gd name="T14" fmla="*/ 463 w 1300"/>
                    <a:gd name="T15" fmla="*/ 585 h 403"/>
                    <a:gd name="T16" fmla="*/ 372 w 1300"/>
                    <a:gd name="T17" fmla="*/ 528 h 403"/>
                    <a:gd name="T18" fmla="*/ 289 w 1300"/>
                    <a:gd name="T19" fmla="*/ 470 h 403"/>
                    <a:gd name="T20" fmla="*/ 212 w 1300"/>
                    <a:gd name="T21" fmla="*/ 400 h 403"/>
                    <a:gd name="T22" fmla="*/ 149 w 1300"/>
                    <a:gd name="T23" fmla="*/ 333 h 403"/>
                    <a:gd name="T24" fmla="*/ 94 w 1300"/>
                    <a:gd name="T25" fmla="*/ 259 h 403"/>
                    <a:gd name="T26" fmla="*/ 51 w 1300"/>
                    <a:gd name="T27" fmla="*/ 185 h 403"/>
                    <a:gd name="T28" fmla="*/ 9 w 1300"/>
                    <a:gd name="T29" fmla="*/ 103 h 403"/>
                    <a:gd name="T30" fmla="*/ 0 w 1300"/>
                    <a:gd name="T31" fmla="*/ 12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7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4 w 1300"/>
                    <a:gd name="T47" fmla="*/ 0 h 403"/>
                    <a:gd name="T48" fmla="*/ 1520 w 1300"/>
                    <a:gd name="T49" fmla="*/ 0 h 403"/>
                    <a:gd name="T50" fmla="*/ 1710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5 h 403"/>
                    <a:gd name="T66" fmla="*/ 2738 w 1300"/>
                    <a:gd name="T67" fmla="*/ 143 h 403"/>
                    <a:gd name="T68" fmla="*/ 2704 w 1300"/>
                    <a:gd name="T69" fmla="*/ 219 h 403"/>
                    <a:gd name="T70" fmla="*/ 2657 w 1300"/>
                    <a:gd name="T71" fmla="*/ 294 h 403"/>
                    <a:gd name="T72" fmla="*/ 2594 w 1300"/>
                    <a:gd name="T73" fmla="*/ 363 h 403"/>
                    <a:gd name="T74" fmla="*/ 2525 w 1300"/>
                    <a:gd name="T75" fmla="*/ 430 h 403"/>
                    <a:gd name="T76" fmla="*/ 2452 w 1300"/>
                    <a:gd name="T77" fmla="*/ 494 h 403"/>
                    <a:gd name="T78" fmla="*/ 2364 w 1300"/>
                    <a:gd name="T79" fmla="*/ 556 h 403"/>
                    <a:gd name="T80" fmla="*/ 2267 w 1300"/>
                    <a:gd name="T81" fmla="*/ 611 h 403"/>
                    <a:gd name="T82" fmla="*/ 2163 w 1300"/>
                    <a:gd name="T83" fmla="*/ 657 h 403"/>
                    <a:gd name="T84" fmla="*/ 2050 w 1300"/>
                    <a:gd name="T85" fmla="*/ 696 h 403"/>
                    <a:gd name="T86" fmla="*/ 1937 w 1300"/>
                    <a:gd name="T87" fmla="*/ 735 h 403"/>
                    <a:gd name="T88" fmla="*/ 1818 w 1300"/>
                    <a:gd name="T89" fmla="*/ 762 h 403"/>
                    <a:gd name="T90" fmla="*/ 1685 w 1300"/>
                    <a:gd name="T91" fmla="*/ 786 h 403"/>
                    <a:gd name="T92" fmla="*/ 1556 w 1300"/>
                    <a:gd name="T93" fmla="*/ 799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2" y="401"/>
                      </a:lnTo>
                      <a:lnTo>
                        <a:pt x="585" y="400"/>
                      </a:lnTo>
                      <a:lnTo>
                        <a:pt x="570" y="398"/>
                      </a:lnTo>
                      <a:lnTo>
                        <a:pt x="555" y="396"/>
                      </a:lnTo>
                      <a:lnTo>
                        <a:pt x="540" y="396"/>
                      </a:lnTo>
                      <a:lnTo>
                        <a:pt x="524" y="394"/>
                      </a:lnTo>
                      <a:lnTo>
                        <a:pt x="509" y="392"/>
                      </a:lnTo>
                      <a:lnTo>
                        <a:pt x="494" y="388"/>
                      </a:lnTo>
                      <a:lnTo>
                        <a:pt x="479" y="386"/>
                      </a:lnTo>
                      <a:lnTo>
                        <a:pt x="464" y="384"/>
                      </a:lnTo>
                      <a:lnTo>
                        <a:pt x="448" y="381"/>
                      </a:lnTo>
                      <a:lnTo>
                        <a:pt x="435" y="379"/>
                      </a:lnTo>
                      <a:lnTo>
                        <a:pt x="420" y="375"/>
                      </a:lnTo>
                      <a:lnTo>
                        <a:pt x="407" y="371"/>
                      </a:lnTo>
                      <a:lnTo>
                        <a:pt x="391" y="367"/>
                      </a:lnTo>
                      <a:lnTo>
                        <a:pt x="378" y="363"/>
                      </a:lnTo>
                      <a:lnTo>
                        <a:pt x="365" y="358"/>
                      </a:lnTo>
                      <a:lnTo>
                        <a:pt x="352" y="354"/>
                      </a:lnTo>
                      <a:lnTo>
                        <a:pt x="338" y="348"/>
                      </a:lnTo>
                      <a:lnTo>
                        <a:pt x="325" y="344"/>
                      </a:lnTo>
                      <a:lnTo>
                        <a:pt x="312" y="339"/>
                      </a:lnTo>
                      <a:lnTo>
                        <a:pt x="300" y="333"/>
                      </a:lnTo>
                      <a:lnTo>
                        <a:pt x="287" y="327"/>
                      </a:lnTo>
                      <a:lnTo>
                        <a:pt x="274" y="322"/>
                      </a:lnTo>
                      <a:lnTo>
                        <a:pt x="262" y="316"/>
                      </a:lnTo>
                      <a:lnTo>
                        <a:pt x="251" y="310"/>
                      </a:lnTo>
                      <a:lnTo>
                        <a:pt x="239" y="305"/>
                      </a:lnTo>
                      <a:lnTo>
                        <a:pt x="228" y="299"/>
                      </a:lnTo>
                      <a:lnTo>
                        <a:pt x="217" y="291"/>
                      </a:lnTo>
                      <a:lnTo>
                        <a:pt x="207" y="286"/>
                      </a:lnTo>
                      <a:lnTo>
                        <a:pt x="194" y="278"/>
                      </a:lnTo>
                      <a:lnTo>
                        <a:pt x="184" y="270"/>
                      </a:lnTo>
                      <a:lnTo>
                        <a:pt x="175" y="263"/>
                      </a:lnTo>
                      <a:lnTo>
                        <a:pt x="163" y="257"/>
                      </a:lnTo>
                      <a:lnTo>
                        <a:pt x="154" y="247"/>
                      </a:lnTo>
                      <a:lnTo>
                        <a:pt x="144" y="240"/>
                      </a:lnTo>
                      <a:lnTo>
                        <a:pt x="135" y="234"/>
                      </a:lnTo>
                      <a:lnTo>
                        <a:pt x="127" y="227"/>
                      </a:lnTo>
                      <a:lnTo>
                        <a:pt x="116" y="217"/>
                      </a:lnTo>
                      <a:lnTo>
                        <a:pt x="108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3" y="183"/>
                      </a:lnTo>
                      <a:lnTo>
                        <a:pt x="76" y="175"/>
                      </a:lnTo>
                      <a:lnTo>
                        <a:pt x="70" y="166"/>
                      </a:lnTo>
                      <a:lnTo>
                        <a:pt x="64" y="158"/>
                      </a:lnTo>
                      <a:lnTo>
                        <a:pt x="57" y="149"/>
                      </a:lnTo>
                      <a:lnTo>
                        <a:pt x="49" y="139"/>
                      </a:lnTo>
                      <a:lnTo>
                        <a:pt x="44" y="130"/>
                      </a:lnTo>
                      <a:lnTo>
                        <a:pt x="40" y="120"/>
                      </a:lnTo>
                      <a:lnTo>
                        <a:pt x="32" y="111"/>
                      </a:lnTo>
                      <a:lnTo>
                        <a:pt x="28" y="101"/>
                      </a:lnTo>
                      <a:lnTo>
                        <a:pt x="25" y="92"/>
                      </a:lnTo>
                      <a:lnTo>
                        <a:pt x="21" y="82"/>
                      </a:lnTo>
                      <a:lnTo>
                        <a:pt x="17" y="71"/>
                      </a:lnTo>
                      <a:lnTo>
                        <a:pt x="13" y="61"/>
                      </a:lnTo>
                      <a:lnTo>
                        <a:pt x="9" y="52"/>
                      </a:lnTo>
                      <a:lnTo>
                        <a:pt x="6" y="42"/>
                      </a:lnTo>
                      <a:lnTo>
                        <a:pt x="4" y="31"/>
                      </a:lnTo>
                      <a:lnTo>
                        <a:pt x="2" y="21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6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5" y="0"/>
                      </a:lnTo>
                      <a:lnTo>
                        <a:pt x="296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4" y="0"/>
                      </a:lnTo>
                      <a:lnTo>
                        <a:pt x="445" y="0"/>
                      </a:lnTo>
                      <a:lnTo>
                        <a:pt x="467" y="0"/>
                      </a:lnTo>
                      <a:lnTo>
                        <a:pt x="490" y="0"/>
                      </a:lnTo>
                      <a:lnTo>
                        <a:pt x="511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8" y="0"/>
                      </a:lnTo>
                      <a:lnTo>
                        <a:pt x="601" y="0"/>
                      </a:lnTo>
                      <a:lnTo>
                        <a:pt x="621" y="0"/>
                      </a:lnTo>
                      <a:lnTo>
                        <a:pt x="644" y="0"/>
                      </a:lnTo>
                      <a:lnTo>
                        <a:pt x="667" y="0"/>
                      </a:lnTo>
                      <a:lnTo>
                        <a:pt x="690" y="0"/>
                      </a:lnTo>
                      <a:lnTo>
                        <a:pt x="711" y="0"/>
                      </a:lnTo>
                      <a:lnTo>
                        <a:pt x="734" y="0"/>
                      </a:lnTo>
                      <a:lnTo>
                        <a:pt x="754" y="0"/>
                      </a:lnTo>
                      <a:lnTo>
                        <a:pt x="777" y="0"/>
                      </a:lnTo>
                      <a:lnTo>
                        <a:pt x="800" y="0"/>
                      </a:lnTo>
                      <a:lnTo>
                        <a:pt x="823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8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10"/>
                      </a:lnTo>
                      <a:lnTo>
                        <a:pt x="1296" y="19"/>
                      </a:lnTo>
                      <a:lnTo>
                        <a:pt x="1294" y="29"/>
                      </a:lnTo>
                      <a:lnTo>
                        <a:pt x="1292" y="40"/>
                      </a:lnTo>
                      <a:lnTo>
                        <a:pt x="1289" y="50"/>
                      </a:lnTo>
                      <a:lnTo>
                        <a:pt x="1285" y="59"/>
                      </a:lnTo>
                      <a:lnTo>
                        <a:pt x="1283" y="71"/>
                      </a:lnTo>
                      <a:lnTo>
                        <a:pt x="1279" y="80"/>
                      </a:lnTo>
                      <a:lnTo>
                        <a:pt x="1273" y="90"/>
                      </a:lnTo>
                      <a:lnTo>
                        <a:pt x="1270" y="99"/>
                      </a:lnTo>
                      <a:lnTo>
                        <a:pt x="1264" y="109"/>
                      </a:lnTo>
                      <a:lnTo>
                        <a:pt x="1260" y="118"/>
                      </a:lnTo>
                      <a:lnTo>
                        <a:pt x="1254" y="128"/>
                      </a:lnTo>
                      <a:lnTo>
                        <a:pt x="1249" y="137"/>
                      </a:lnTo>
                      <a:lnTo>
                        <a:pt x="1243" y="147"/>
                      </a:lnTo>
                      <a:lnTo>
                        <a:pt x="1237" y="156"/>
                      </a:lnTo>
                      <a:lnTo>
                        <a:pt x="1230" y="164"/>
                      </a:lnTo>
                      <a:lnTo>
                        <a:pt x="1222" y="173"/>
                      </a:lnTo>
                      <a:lnTo>
                        <a:pt x="1214" y="181"/>
                      </a:lnTo>
                      <a:lnTo>
                        <a:pt x="1207" y="190"/>
                      </a:lnTo>
                      <a:lnTo>
                        <a:pt x="1197" y="198"/>
                      </a:lnTo>
                      <a:lnTo>
                        <a:pt x="1190" y="208"/>
                      </a:lnTo>
                      <a:lnTo>
                        <a:pt x="1182" y="215"/>
                      </a:lnTo>
                      <a:lnTo>
                        <a:pt x="1175" y="225"/>
                      </a:lnTo>
                      <a:lnTo>
                        <a:pt x="1165" y="232"/>
                      </a:lnTo>
                      <a:lnTo>
                        <a:pt x="1156" y="240"/>
                      </a:lnTo>
                      <a:lnTo>
                        <a:pt x="1146" y="247"/>
                      </a:lnTo>
                      <a:lnTo>
                        <a:pt x="1137" y="255"/>
                      </a:lnTo>
                      <a:lnTo>
                        <a:pt x="1125" y="263"/>
                      </a:lnTo>
                      <a:lnTo>
                        <a:pt x="1116" y="270"/>
                      </a:lnTo>
                      <a:lnTo>
                        <a:pt x="1106" y="278"/>
                      </a:lnTo>
                      <a:lnTo>
                        <a:pt x="1095" y="286"/>
                      </a:lnTo>
                      <a:lnTo>
                        <a:pt x="1083" y="291"/>
                      </a:lnTo>
                      <a:lnTo>
                        <a:pt x="1072" y="299"/>
                      </a:lnTo>
                      <a:lnTo>
                        <a:pt x="1060" y="305"/>
                      </a:lnTo>
                      <a:lnTo>
                        <a:pt x="1049" y="310"/>
                      </a:lnTo>
                      <a:lnTo>
                        <a:pt x="1036" y="316"/>
                      </a:lnTo>
                      <a:lnTo>
                        <a:pt x="1024" y="322"/>
                      </a:lnTo>
                      <a:lnTo>
                        <a:pt x="1013" y="327"/>
                      </a:lnTo>
                      <a:lnTo>
                        <a:pt x="1000" y="333"/>
                      </a:lnTo>
                      <a:lnTo>
                        <a:pt x="986" y="339"/>
                      </a:lnTo>
                      <a:lnTo>
                        <a:pt x="973" y="344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8"/>
                      </a:lnTo>
                      <a:lnTo>
                        <a:pt x="920" y="363"/>
                      </a:lnTo>
                      <a:lnTo>
                        <a:pt x="907" y="367"/>
                      </a:lnTo>
                      <a:lnTo>
                        <a:pt x="893" y="371"/>
                      </a:lnTo>
                      <a:lnTo>
                        <a:pt x="878" y="375"/>
                      </a:lnTo>
                      <a:lnTo>
                        <a:pt x="865" y="379"/>
                      </a:lnTo>
                      <a:lnTo>
                        <a:pt x="850" y="381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2"/>
                      </a:lnTo>
                      <a:lnTo>
                        <a:pt x="775" y="394"/>
                      </a:lnTo>
                      <a:lnTo>
                        <a:pt x="758" y="396"/>
                      </a:lnTo>
                      <a:lnTo>
                        <a:pt x="743" y="396"/>
                      </a:lnTo>
                      <a:lnTo>
                        <a:pt x="728" y="398"/>
                      </a:lnTo>
                      <a:lnTo>
                        <a:pt x="713" y="400"/>
                      </a:lnTo>
                      <a:lnTo>
                        <a:pt x="697" y="401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3"/>
                <p:cNvSpPr>
                  <a:spLocks/>
                </p:cNvSpPr>
                <p:nvPr/>
              </p:nvSpPr>
              <p:spPr bwMode="auto">
                <a:xfrm>
                  <a:off x="3701" y="1643"/>
                  <a:ext cx="324" cy="1717"/>
                </a:xfrm>
                <a:custGeom>
                  <a:avLst/>
                  <a:gdLst>
                    <a:gd name="T0" fmla="*/ 586 w 312"/>
                    <a:gd name="T1" fmla="*/ 0 h 1650"/>
                    <a:gd name="T2" fmla="*/ 0 w 312"/>
                    <a:gd name="T3" fmla="*/ 3519 h 1650"/>
                    <a:gd name="T4" fmla="*/ 65 w 312"/>
                    <a:gd name="T5" fmla="*/ 3512 h 1650"/>
                    <a:gd name="T6" fmla="*/ 638 w 312"/>
                    <a:gd name="T7" fmla="*/ 32 h 1650"/>
                    <a:gd name="T8" fmla="*/ 586 w 312"/>
                    <a:gd name="T9" fmla="*/ 0 h 1650"/>
                    <a:gd name="T10" fmla="*/ 586 w 312"/>
                    <a:gd name="T11" fmla="*/ 0 h 16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1650"/>
                    <a:gd name="T20" fmla="*/ 312 w 312"/>
                    <a:gd name="T21" fmla="*/ 1650 h 16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1650">
                      <a:moveTo>
                        <a:pt x="287" y="0"/>
                      </a:moveTo>
                      <a:lnTo>
                        <a:pt x="0" y="1650"/>
                      </a:lnTo>
                      <a:lnTo>
                        <a:pt x="33" y="1648"/>
                      </a:lnTo>
                      <a:lnTo>
                        <a:pt x="312" y="13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4"/>
                <p:cNvSpPr>
                  <a:spLocks/>
                </p:cNvSpPr>
                <p:nvPr/>
              </p:nvSpPr>
              <p:spPr bwMode="auto">
                <a:xfrm>
                  <a:off x="3447" y="3273"/>
                  <a:ext cx="893" cy="233"/>
                </a:xfrm>
                <a:custGeom>
                  <a:avLst/>
                  <a:gdLst>
                    <a:gd name="T0" fmla="*/ 0 w 859"/>
                    <a:gd name="T1" fmla="*/ 0 h 224"/>
                    <a:gd name="T2" fmla="*/ 1795 w 859"/>
                    <a:gd name="T3" fmla="*/ 0 h 224"/>
                    <a:gd name="T4" fmla="*/ 507 w 859"/>
                    <a:gd name="T5" fmla="*/ 473 h 224"/>
                    <a:gd name="T6" fmla="*/ 479 w 859"/>
                    <a:gd name="T7" fmla="*/ 467 h 224"/>
                    <a:gd name="T8" fmla="*/ 458 w 859"/>
                    <a:gd name="T9" fmla="*/ 455 h 224"/>
                    <a:gd name="T10" fmla="*/ 437 w 859"/>
                    <a:gd name="T11" fmla="*/ 440 h 224"/>
                    <a:gd name="T12" fmla="*/ 421 w 859"/>
                    <a:gd name="T13" fmla="*/ 433 h 224"/>
                    <a:gd name="T14" fmla="*/ 397 w 859"/>
                    <a:gd name="T15" fmla="*/ 421 h 224"/>
                    <a:gd name="T16" fmla="*/ 377 w 859"/>
                    <a:gd name="T17" fmla="*/ 410 h 224"/>
                    <a:gd name="T18" fmla="*/ 361 w 859"/>
                    <a:gd name="T19" fmla="*/ 402 h 224"/>
                    <a:gd name="T20" fmla="*/ 346 w 859"/>
                    <a:gd name="T21" fmla="*/ 388 h 224"/>
                    <a:gd name="T22" fmla="*/ 324 w 859"/>
                    <a:gd name="T23" fmla="*/ 384 h 224"/>
                    <a:gd name="T24" fmla="*/ 309 w 859"/>
                    <a:gd name="T25" fmla="*/ 370 h 224"/>
                    <a:gd name="T26" fmla="*/ 296 w 859"/>
                    <a:gd name="T27" fmla="*/ 357 h 224"/>
                    <a:gd name="T28" fmla="*/ 283 w 859"/>
                    <a:gd name="T29" fmla="*/ 347 h 224"/>
                    <a:gd name="T30" fmla="*/ 265 w 859"/>
                    <a:gd name="T31" fmla="*/ 339 h 224"/>
                    <a:gd name="T32" fmla="*/ 252 w 859"/>
                    <a:gd name="T33" fmla="*/ 330 h 224"/>
                    <a:gd name="T34" fmla="*/ 240 w 859"/>
                    <a:gd name="T35" fmla="*/ 317 h 224"/>
                    <a:gd name="T36" fmla="*/ 226 w 859"/>
                    <a:gd name="T37" fmla="*/ 308 h 224"/>
                    <a:gd name="T38" fmla="*/ 215 w 859"/>
                    <a:gd name="T39" fmla="*/ 297 h 224"/>
                    <a:gd name="T40" fmla="*/ 199 w 859"/>
                    <a:gd name="T41" fmla="*/ 291 h 224"/>
                    <a:gd name="T42" fmla="*/ 187 w 859"/>
                    <a:gd name="T43" fmla="*/ 275 h 224"/>
                    <a:gd name="T44" fmla="*/ 180 w 859"/>
                    <a:gd name="T45" fmla="*/ 269 h 224"/>
                    <a:gd name="T46" fmla="*/ 154 w 859"/>
                    <a:gd name="T47" fmla="*/ 251 h 224"/>
                    <a:gd name="T48" fmla="*/ 137 w 859"/>
                    <a:gd name="T49" fmla="*/ 230 h 224"/>
                    <a:gd name="T50" fmla="*/ 113 w 859"/>
                    <a:gd name="T51" fmla="*/ 208 h 224"/>
                    <a:gd name="T52" fmla="*/ 103 w 859"/>
                    <a:gd name="T53" fmla="*/ 190 h 224"/>
                    <a:gd name="T54" fmla="*/ 88 w 859"/>
                    <a:gd name="T55" fmla="*/ 174 h 224"/>
                    <a:gd name="T56" fmla="*/ 76 w 859"/>
                    <a:gd name="T57" fmla="*/ 156 h 224"/>
                    <a:gd name="T58" fmla="*/ 62 w 859"/>
                    <a:gd name="T59" fmla="*/ 138 h 224"/>
                    <a:gd name="T60" fmla="*/ 50 w 859"/>
                    <a:gd name="T61" fmla="*/ 119 h 224"/>
                    <a:gd name="T62" fmla="*/ 42 w 859"/>
                    <a:gd name="T63" fmla="*/ 102 h 224"/>
                    <a:gd name="T64" fmla="*/ 36 w 859"/>
                    <a:gd name="T65" fmla="*/ 92 h 224"/>
                    <a:gd name="T66" fmla="*/ 32 w 859"/>
                    <a:gd name="T67" fmla="*/ 76 h 224"/>
                    <a:gd name="T68" fmla="*/ 10 w 859"/>
                    <a:gd name="T69" fmla="*/ 60 h 224"/>
                    <a:gd name="T70" fmla="*/ 8 w 859"/>
                    <a:gd name="T71" fmla="*/ 50 h 224"/>
                    <a:gd name="T72" fmla="*/ 6 w 859"/>
                    <a:gd name="T73" fmla="*/ 42 h 224"/>
                    <a:gd name="T74" fmla="*/ 2 w 859"/>
                    <a:gd name="T75" fmla="*/ 11 h 224"/>
                    <a:gd name="T76" fmla="*/ 2 w 859"/>
                    <a:gd name="T77" fmla="*/ 6 h 224"/>
                    <a:gd name="T78" fmla="*/ 0 w 859"/>
                    <a:gd name="T79" fmla="*/ 2 h 224"/>
                    <a:gd name="T80" fmla="*/ 0 w 859"/>
                    <a:gd name="T81" fmla="*/ 0 h 224"/>
                    <a:gd name="T82" fmla="*/ 0 w 859"/>
                    <a:gd name="T83" fmla="*/ 0 h 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4"/>
                    <a:gd name="T128" fmla="*/ 859 w 859"/>
                    <a:gd name="T129" fmla="*/ 224 h 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4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41" y="224"/>
                      </a:lnTo>
                      <a:lnTo>
                        <a:pt x="230" y="221"/>
                      </a:lnTo>
                      <a:lnTo>
                        <a:pt x="219" y="215"/>
                      </a:lnTo>
                      <a:lnTo>
                        <a:pt x="209" y="209"/>
                      </a:lnTo>
                      <a:lnTo>
                        <a:pt x="202" y="205"/>
                      </a:lnTo>
                      <a:lnTo>
                        <a:pt x="190" y="200"/>
                      </a:lnTo>
                      <a:lnTo>
                        <a:pt x="181" y="194"/>
                      </a:lnTo>
                      <a:lnTo>
                        <a:pt x="173" y="190"/>
                      </a:lnTo>
                      <a:lnTo>
                        <a:pt x="165" y="184"/>
                      </a:lnTo>
                      <a:lnTo>
                        <a:pt x="156" y="181"/>
                      </a:lnTo>
                      <a:lnTo>
                        <a:pt x="148" y="175"/>
                      </a:lnTo>
                      <a:lnTo>
                        <a:pt x="141" y="169"/>
                      </a:lnTo>
                      <a:lnTo>
                        <a:pt x="135" y="165"/>
                      </a:lnTo>
                      <a:lnTo>
                        <a:pt x="127" y="160"/>
                      </a:lnTo>
                      <a:lnTo>
                        <a:pt x="120" y="156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3" y="141"/>
                      </a:lnTo>
                      <a:lnTo>
                        <a:pt x="95" y="137"/>
                      </a:lnTo>
                      <a:lnTo>
                        <a:pt x="89" y="131"/>
                      </a:lnTo>
                      <a:lnTo>
                        <a:pt x="86" y="127"/>
                      </a:lnTo>
                      <a:lnTo>
                        <a:pt x="74" y="118"/>
                      </a:lnTo>
                      <a:lnTo>
                        <a:pt x="65" y="108"/>
                      </a:lnTo>
                      <a:lnTo>
                        <a:pt x="55" y="99"/>
                      </a:lnTo>
                      <a:lnTo>
                        <a:pt x="50" y="89"/>
                      </a:lnTo>
                      <a:lnTo>
                        <a:pt x="42" y="82"/>
                      </a:lnTo>
                      <a:lnTo>
                        <a:pt x="36" y="74"/>
                      </a:lnTo>
                      <a:lnTo>
                        <a:pt x="31" y="65"/>
                      </a:lnTo>
                      <a:lnTo>
                        <a:pt x="25" y="57"/>
                      </a:lnTo>
                      <a:lnTo>
                        <a:pt x="21" y="49"/>
                      </a:lnTo>
                      <a:lnTo>
                        <a:pt x="17" y="44"/>
                      </a:lnTo>
                      <a:lnTo>
                        <a:pt x="13" y="36"/>
                      </a:lnTo>
                      <a:lnTo>
                        <a:pt x="10" y="30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" name="Freeform 15"/>
              <p:cNvSpPr>
                <a:spLocks/>
              </p:cNvSpPr>
              <p:nvPr/>
            </p:nvSpPr>
            <p:spPr bwMode="auto">
              <a:xfrm rot="-900000">
                <a:off x="6702238" y="3628507"/>
                <a:ext cx="901554" cy="185297"/>
              </a:xfrm>
              <a:custGeom>
                <a:avLst/>
                <a:gdLst>
                  <a:gd name="T0" fmla="*/ 2147483647 w 1277"/>
                  <a:gd name="T1" fmla="*/ 2147483647 h 230"/>
                  <a:gd name="T2" fmla="*/ 2147483647 w 1277"/>
                  <a:gd name="T3" fmla="*/ 2147483647 h 230"/>
                  <a:gd name="T4" fmla="*/ 2147483647 w 1277"/>
                  <a:gd name="T5" fmla="*/ 2147483647 h 230"/>
                  <a:gd name="T6" fmla="*/ 2147483647 w 1277"/>
                  <a:gd name="T7" fmla="*/ 2147483647 h 230"/>
                  <a:gd name="T8" fmla="*/ 2147483647 w 1277"/>
                  <a:gd name="T9" fmla="*/ 2147483647 h 230"/>
                  <a:gd name="T10" fmla="*/ 2147483647 w 1277"/>
                  <a:gd name="T11" fmla="*/ 2147483647 h 230"/>
                  <a:gd name="T12" fmla="*/ 2147483647 w 1277"/>
                  <a:gd name="T13" fmla="*/ 2147483647 h 230"/>
                  <a:gd name="T14" fmla="*/ 2147483647 w 1277"/>
                  <a:gd name="T15" fmla="*/ 2147483647 h 230"/>
                  <a:gd name="T16" fmla="*/ 2147483647 w 1277"/>
                  <a:gd name="T17" fmla="*/ 2147483647 h 230"/>
                  <a:gd name="T18" fmla="*/ 2147483647 w 1277"/>
                  <a:gd name="T19" fmla="*/ 2147483647 h 230"/>
                  <a:gd name="T20" fmla="*/ 2147483647 w 1277"/>
                  <a:gd name="T21" fmla="*/ 2147483647 h 230"/>
                  <a:gd name="T22" fmla="*/ 2147483647 w 1277"/>
                  <a:gd name="T23" fmla="*/ 2147483647 h 230"/>
                  <a:gd name="T24" fmla="*/ 2147483647 w 1277"/>
                  <a:gd name="T25" fmla="*/ 2147483647 h 230"/>
                  <a:gd name="T26" fmla="*/ 2147483647 w 1277"/>
                  <a:gd name="T27" fmla="*/ 2147483647 h 230"/>
                  <a:gd name="T28" fmla="*/ 2147483647 w 1277"/>
                  <a:gd name="T29" fmla="*/ 2147483647 h 230"/>
                  <a:gd name="T30" fmla="*/ 2147483647 w 1277"/>
                  <a:gd name="T31" fmla="*/ 2147483647 h 230"/>
                  <a:gd name="T32" fmla="*/ 2147483647 w 1277"/>
                  <a:gd name="T33" fmla="*/ 2147483647 h 230"/>
                  <a:gd name="T34" fmla="*/ 2147483647 w 1277"/>
                  <a:gd name="T35" fmla="*/ 2147483647 h 230"/>
                  <a:gd name="T36" fmla="*/ 2147483647 w 1277"/>
                  <a:gd name="T37" fmla="*/ 2147483647 h 230"/>
                  <a:gd name="T38" fmla="*/ 2147483647 w 1277"/>
                  <a:gd name="T39" fmla="*/ 2147483647 h 230"/>
                  <a:gd name="T40" fmla="*/ 2147483647 w 1277"/>
                  <a:gd name="T41" fmla="*/ 2147483647 h 230"/>
                  <a:gd name="T42" fmla="*/ 2147483647 w 1277"/>
                  <a:gd name="T43" fmla="*/ 0 h 230"/>
                  <a:gd name="T44" fmla="*/ 2147483647 w 1277"/>
                  <a:gd name="T45" fmla="*/ 2147483647 h 230"/>
                  <a:gd name="T46" fmla="*/ 2147483647 w 1277"/>
                  <a:gd name="T47" fmla="*/ 2147483647 h 230"/>
                  <a:gd name="T48" fmla="*/ 2147483647 w 1277"/>
                  <a:gd name="T49" fmla="*/ 2147483647 h 230"/>
                  <a:gd name="T50" fmla="*/ 2147483647 w 1277"/>
                  <a:gd name="T51" fmla="*/ 2147483647 h 230"/>
                  <a:gd name="T52" fmla="*/ 2147483647 w 1277"/>
                  <a:gd name="T53" fmla="*/ 2147483647 h 230"/>
                  <a:gd name="T54" fmla="*/ 2147483647 w 1277"/>
                  <a:gd name="T55" fmla="*/ 2147483647 h 230"/>
                  <a:gd name="T56" fmla="*/ 2147483647 w 1277"/>
                  <a:gd name="T57" fmla="*/ 2147483647 h 230"/>
                  <a:gd name="T58" fmla="*/ 2147483647 w 1277"/>
                  <a:gd name="T59" fmla="*/ 2147483647 h 230"/>
                  <a:gd name="T60" fmla="*/ 2147483647 w 1277"/>
                  <a:gd name="T61" fmla="*/ 2147483647 h 230"/>
                  <a:gd name="T62" fmla="*/ 2147483647 w 1277"/>
                  <a:gd name="T63" fmla="*/ 2147483647 h 230"/>
                  <a:gd name="T64" fmla="*/ 2147483647 w 1277"/>
                  <a:gd name="T65" fmla="*/ 2147483647 h 230"/>
                  <a:gd name="T66" fmla="*/ 2147483647 w 1277"/>
                  <a:gd name="T67" fmla="*/ 2147483647 h 230"/>
                  <a:gd name="T68" fmla="*/ 2147483647 w 1277"/>
                  <a:gd name="T69" fmla="*/ 2147483647 h 230"/>
                  <a:gd name="T70" fmla="*/ 2147483647 w 1277"/>
                  <a:gd name="T71" fmla="*/ 2147483647 h 230"/>
                  <a:gd name="T72" fmla="*/ 2147483647 w 1277"/>
                  <a:gd name="T73" fmla="*/ 2147483647 h 230"/>
                  <a:gd name="T74" fmla="*/ 2147483647 w 1277"/>
                  <a:gd name="T75" fmla="*/ 2147483647 h 230"/>
                  <a:gd name="T76" fmla="*/ 2147483647 w 1277"/>
                  <a:gd name="T77" fmla="*/ 2147483647 h 230"/>
                  <a:gd name="T78" fmla="*/ 2147483647 w 1277"/>
                  <a:gd name="T79" fmla="*/ 2147483647 h 230"/>
                  <a:gd name="T80" fmla="*/ 2147483647 w 1277"/>
                  <a:gd name="T81" fmla="*/ 2147483647 h 230"/>
                  <a:gd name="T82" fmla="*/ 2147483647 w 1277"/>
                  <a:gd name="T83" fmla="*/ 2147483647 h 230"/>
                  <a:gd name="T84" fmla="*/ 2147483647 w 1277"/>
                  <a:gd name="T85" fmla="*/ 2147483647 h 230"/>
                  <a:gd name="T86" fmla="*/ 2147483647 w 1277"/>
                  <a:gd name="T87" fmla="*/ 2147483647 h 230"/>
                  <a:gd name="T88" fmla="*/ 2147483647 w 1277"/>
                  <a:gd name="T89" fmla="*/ 2147483647 h 230"/>
                  <a:gd name="T90" fmla="*/ 2147483647 w 1277"/>
                  <a:gd name="T91" fmla="*/ 2147483647 h 230"/>
                  <a:gd name="T92" fmla="*/ 2147483647 w 1277"/>
                  <a:gd name="T93" fmla="*/ 2147483647 h 230"/>
                  <a:gd name="T94" fmla="*/ 2147483647 w 1277"/>
                  <a:gd name="T95" fmla="*/ 2147483647 h 230"/>
                  <a:gd name="T96" fmla="*/ 2147483647 w 1277"/>
                  <a:gd name="T97" fmla="*/ 2147483647 h 230"/>
                  <a:gd name="T98" fmla="*/ 2147483647 w 1277"/>
                  <a:gd name="T99" fmla="*/ 2147483647 h 230"/>
                  <a:gd name="T100" fmla="*/ 2147483647 w 1277"/>
                  <a:gd name="T101" fmla="*/ 2147483647 h 230"/>
                  <a:gd name="T102" fmla="*/ 2147483647 w 1277"/>
                  <a:gd name="T103" fmla="*/ 2147483647 h 230"/>
                  <a:gd name="T104" fmla="*/ 2147483647 w 1277"/>
                  <a:gd name="T105" fmla="*/ 2147483647 h 230"/>
                  <a:gd name="T106" fmla="*/ 2147483647 w 1277"/>
                  <a:gd name="T107" fmla="*/ 2147483647 h 230"/>
                  <a:gd name="T108" fmla="*/ 2147483647 w 1277"/>
                  <a:gd name="T109" fmla="*/ 2147483647 h 230"/>
                  <a:gd name="T110" fmla="*/ 2147483647 w 1277"/>
                  <a:gd name="T111" fmla="*/ 2147483647 h 230"/>
                  <a:gd name="T112" fmla="*/ 2147483647 w 1277"/>
                  <a:gd name="T113" fmla="*/ 2147483647 h 230"/>
                  <a:gd name="T114" fmla="*/ 2147483647 w 1277"/>
                  <a:gd name="T115" fmla="*/ 2147483647 h 230"/>
                  <a:gd name="T116" fmla="*/ 2147483647 w 1277"/>
                  <a:gd name="T117" fmla="*/ 2147483647 h 230"/>
                  <a:gd name="T118" fmla="*/ 2147483647 w 1277"/>
                  <a:gd name="T119" fmla="*/ 2147483647 h 230"/>
                  <a:gd name="T120" fmla="*/ 2147483647 w 1277"/>
                  <a:gd name="T121" fmla="*/ 2147483647 h 230"/>
                  <a:gd name="T122" fmla="*/ 0 w 1277"/>
                  <a:gd name="T123" fmla="*/ 2147483647 h 230"/>
                  <a:gd name="T124" fmla="*/ 2147483647 w 1277"/>
                  <a:gd name="T125" fmla="*/ 2147483647 h 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7"/>
                  <a:gd name="T190" fmla="*/ 0 h 230"/>
                  <a:gd name="T191" fmla="*/ 1277 w 1277"/>
                  <a:gd name="T192" fmla="*/ 230 h 2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7" h="230">
                    <a:moveTo>
                      <a:pt x="4" y="65"/>
                    </a:moveTo>
                    <a:lnTo>
                      <a:pt x="281" y="144"/>
                    </a:lnTo>
                    <a:lnTo>
                      <a:pt x="281" y="143"/>
                    </a:lnTo>
                    <a:lnTo>
                      <a:pt x="285" y="141"/>
                    </a:lnTo>
                    <a:lnTo>
                      <a:pt x="291" y="137"/>
                    </a:lnTo>
                    <a:lnTo>
                      <a:pt x="298" y="133"/>
                    </a:lnTo>
                    <a:lnTo>
                      <a:pt x="302" y="129"/>
                    </a:lnTo>
                    <a:lnTo>
                      <a:pt x="308" y="125"/>
                    </a:lnTo>
                    <a:lnTo>
                      <a:pt x="313" y="124"/>
                    </a:lnTo>
                    <a:lnTo>
                      <a:pt x="321" y="120"/>
                    </a:lnTo>
                    <a:lnTo>
                      <a:pt x="327" y="116"/>
                    </a:lnTo>
                    <a:lnTo>
                      <a:pt x="334" y="112"/>
                    </a:lnTo>
                    <a:lnTo>
                      <a:pt x="342" y="108"/>
                    </a:lnTo>
                    <a:lnTo>
                      <a:pt x="351" y="105"/>
                    </a:lnTo>
                    <a:lnTo>
                      <a:pt x="359" y="99"/>
                    </a:lnTo>
                    <a:lnTo>
                      <a:pt x="369" y="95"/>
                    </a:lnTo>
                    <a:lnTo>
                      <a:pt x="378" y="89"/>
                    </a:lnTo>
                    <a:lnTo>
                      <a:pt x="389" y="86"/>
                    </a:lnTo>
                    <a:lnTo>
                      <a:pt x="399" y="80"/>
                    </a:lnTo>
                    <a:lnTo>
                      <a:pt x="410" y="78"/>
                    </a:lnTo>
                    <a:lnTo>
                      <a:pt x="422" y="72"/>
                    </a:lnTo>
                    <a:lnTo>
                      <a:pt x="433" y="68"/>
                    </a:lnTo>
                    <a:lnTo>
                      <a:pt x="446" y="63"/>
                    </a:lnTo>
                    <a:lnTo>
                      <a:pt x="458" y="59"/>
                    </a:lnTo>
                    <a:lnTo>
                      <a:pt x="473" y="53"/>
                    </a:lnTo>
                    <a:lnTo>
                      <a:pt x="488" y="49"/>
                    </a:lnTo>
                    <a:lnTo>
                      <a:pt x="502" y="46"/>
                    </a:lnTo>
                    <a:lnTo>
                      <a:pt x="517" y="40"/>
                    </a:lnTo>
                    <a:lnTo>
                      <a:pt x="534" y="38"/>
                    </a:lnTo>
                    <a:lnTo>
                      <a:pt x="549" y="34"/>
                    </a:lnTo>
                    <a:lnTo>
                      <a:pt x="566" y="30"/>
                    </a:lnTo>
                    <a:lnTo>
                      <a:pt x="581" y="25"/>
                    </a:lnTo>
                    <a:lnTo>
                      <a:pt x="599" y="23"/>
                    </a:lnTo>
                    <a:lnTo>
                      <a:pt x="618" y="19"/>
                    </a:lnTo>
                    <a:lnTo>
                      <a:pt x="635" y="15"/>
                    </a:lnTo>
                    <a:lnTo>
                      <a:pt x="654" y="11"/>
                    </a:lnTo>
                    <a:lnTo>
                      <a:pt x="673" y="10"/>
                    </a:lnTo>
                    <a:lnTo>
                      <a:pt x="692" y="8"/>
                    </a:lnTo>
                    <a:lnTo>
                      <a:pt x="711" y="4"/>
                    </a:lnTo>
                    <a:lnTo>
                      <a:pt x="732" y="4"/>
                    </a:lnTo>
                    <a:lnTo>
                      <a:pt x="751" y="2"/>
                    </a:lnTo>
                    <a:lnTo>
                      <a:pt x="773" y="2"/>
                    </a:lnTo>
                    <a:lnTo>
                      <a:pt x="794" y="0"/>
                    </a:lnTo>
                    <a:lnTo>
                      <a:pt x="817" y="0"/>
                    </a:lnTo>
                    <a:lnTo>
                      <a:pt x="840" y="0"/>
                    </a:lnTo>
                    <a:lnTo>
                      <a:pt x="863" y="2"/>
                    </a:lnTo>
                    <a:lnTo>
                      <a:pt x="886" y="2"/>
                    </a:lnTo>
                    <a:lnTo>
                      <a:pt x="908" y="2"/>
                    </a:lnTo>
                    <a:lnTo>
                      <a:pt x="931" y="4"/>
                    </a:lnTo>
                    <a:lnTo>
                      <a:pt x="956" y="8"/>
                    </a:lnTo>
                    <a:lnTo>
                      <a:pt x="981" y="10"/>
                    </a:lnTo>
                    <a:lnTo>
                      <a:pt x="1007" y="11"/>
                    </a:lnTo>
                    <a:lnTo>
                      <a:pt x="1032" y="15"/>
                    </a:lnTo>
                    <a:lnTo>
                      <a:pt x="1058" y="21"/>
                    </a:lnTo>
                    <a:lnTo>
                      <a:pt x="1085" y="25"/>
                    </a:lnTo>
                    <a:lnTo>
                      <a:pt x="1110" y="30"/>
                    </a:lnTo>
                    <a:lnTo>
                      <a:pt x="1136" y="36"/>
                    </a:lnTo>
                    <a:lnTo>
                      <a:pt x="1165" y="42"/>
                    </a:lnTo>
                    <a:lnTo>
                      <a:pt x="1192" y="49"/>
                    </a:lnTo>
                    <a:lnTo>
                      <a:pt x="1220" y="57"/>
                    </a:lnTo>
                    <a:lnTo>
                      <a:pt x="1249" y="67"/>
                    </a:lnTo>
                    <a:lnTo>
                      <a:pt x="1277" y="76"/>
                    </a:lnTo>
                    <a:lnTo>
                      <a:pt x="1260" y="148"/>
                    </a:lnTo>
                    <a:lnTo>
                      <a:pt x="1256" y="148"/>
                    </a:lnTo>
                    <a:lnTo>
                      <a:pt x="1252" y="144"/>
                    </a:lnTo>
                    <a:lnTo>
                      <a:pt x="1245" y="143"/>
                    </a:lnTo>
                    <a:lnTo>
                      <a:pt x="1235" y="139"/>
                    </a:lnTo>
                    <a:lnTo>
                      <a:pt x="1228" y="135"/>
                    </a:lnTo>
                    <a:lnTo>
                      <a:pt x="1220" y="133"/>
                    </a:lnTo>
                    <a:lnTo>
                      <a:pt x="1212" y="131"/>
                    </a:lnTo>
                    <a:lnTo>
                      <a:pt x="1205" y="129"/>
                    </a:lnTo>
                    <a:lnTo>
                      <a:pt x="1195" y="125"/>
                    </a:lnTo>
                    <a:lnTo>
                      <a:pt x="1186" y="124"/>
                    </a:lnTo>
                    <a:lnTo>
                      <a:pt x="1176" y="120"/>
                    </a:lnTo>
                    <a:lnTo>
                      <a:pt x="1167" y="118"/>
                    </a:lnTo>
                    <a:lnTo>
                      <a:pt x="1154" y="114"/>
                    </a:lnTo>
                    <a:lnTo>
                      <a:pt x="1142" y="110"/>
                    </a:lnTo>
                    <a:lnTo>
                      <a:pt x="1129" y="108"/>
                    </a:lnTo>
                    <a:lnTo>
                      <a:pt x="1117" y="105"/>
                    </a:lnTo>
                    <a:lnTo>
                      <a:pt x="1104" y="101"/>
                    </a:lnTo>
                    <a:lnTo>
                      <a:pt x="1093" y="97"/>
                    </a:lnTo>
                    <a:lnTo>
                      <a:pt x="1077" y="95"/>
                    </a:lnTo>
                    <a:lnTo>
                      <a:pt x="1064" y="93"/>
                    </a:lnTo>
                    <a:lnTo>
                      <a:pt x="1047" y="89"/>
                    </a:lnTo>
                    <a:lnTo>
                      <a:pt x="1032" y="86"/>
                    </a:lnTo>
                    <a:lnTo>
                      <a:pt x="1017" y="84"/>
                    </a:lnTo>
                    <a:lnTo>
                      <a:pt x="1001" y="82"/>
                    </a:lnTo>
                    <a:lnTo>
                      <a:pt x="984" y="78"/>
                    </a:lnTo>
                    <a:lnTo>
                      <a:pt x="967" y="78"/>
                    </a:lnTo>
                    <a:lnTo>
                      <a:pt x="950" y="74"/>
                    </a:lnTo>
                    <a:lnTo>
                      <a:pt x="935" y="74"/>
                    </a:lnTo>
                    <a:lnTo>
                      <a:pt x="916" y="70"/>
                    </a:lnTo>
                    <a:lnTo>
                      <a:pt x="897" y="70"/>
                    </a:lnTo>
                    <a:lnTo>
                      <a:pt x="880" y="68"/>
                    </a:lnTo>
                    <a:lnTo>
                      <a:pt x="861" y="68"/>
                    </a:lnTo>
                    <a:lnTo>
                      <a:pt x="842" y="68"/>
                    </a:lnTo>
                    <a:lnTo>
                      <a:pt x="823" y="68"/>
                    </a:lnTo>
                    <a:lnTo>
                      <a:pt x="804" y="68"/>
                    </a:lnTo>
                    <a:lnTo>
                      <a:pt x="785" y="68"/>
                    </a:lnTo>
                    <a:lnTo>
                      <a:pt x="764" y="68"/>
                    </a:lnTo>
                    <a:lnTo>
                      <a:pt x="745" y="70"/>
                    </a:lnTo>
                    <a:lnTo>
                      <a:pt x="726" y="70"/>
                    </a:lnTo>
                    <a:lnTo>
                      <a:pt x="707" y="74"/>
                    </a:lnTo>
                    <a:lnTo>
                      <a:pt x="686" y="76"/>
                    </a:lnTo>
                    <a:lnTo>
                      <a:pt x="667" y="80"/>
                    </a:lnTo>
                    <a:lnTo>
                      <a:pt x="646" y="82"/>
                    </a:lnTo>
                    <a:lnTo>
                      <a:pt x="627" y="87"/>
                    </a:lnTo>
                    <a:lnTo>
                      <a:pt x="604" y="89"/>
                    </a:lnTo>
                    <a:lnTo>
                      <a:pt x="585" y="95"/>
                    </a:lnTo>
                    <a:lnTo>
                      <a:pt x="564" y="101"/>
                    </a:lnTo>
                    <a:lnTo>
                      <a:pt x="543" y="106"/>
                    </a:lnTo>
                    <a:lnTo>
                      <a:pt x="524" y="112"/>
                    </a:lnTo>
                    <a:lnTo>
                      <a:pt x="503" y="120"/>
                    </a:lnTo>
                    <a:lnTo>
                      <a:pt x="484" y="127"/>
                    </a:lnTo>
                    <a:lnTo>
                      <a:pt x="464" y="137"/>
                    </a:lnTo>
                    <a:lnTo>
                      <a:pt x="445" y="144"/>
                    </a:lnTo>
                    <a:lnTo>
                      <a:pt x="424" y="156"/>
                    </a:lnTo>
                    <a:lnTo>
                      <a:pt x="403" y="165"/>
                    </a:lnTo>
                    <a:lnTo>
                      <a:pt x="384" y="177"/>
                    </a:lnTo>
                    <a:lnTo>
                      <a:pt x="365" y="188"/>
                    </a:lnTo>
                    <a:lnTo>
                      <a:pt x="346" y="202"/>
                    </a:lnTo>
                    <a:lnTo>
                      <a:pt x="327" y="215"/>
                    </a:lnTo>
                    <a:lnTo>
                      <a:pt x="308" y="230"/>
                    </a:lnTo>
                    <a:lnTo>
                      <a:pt x="0" y="141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7"/>
              <p:cNvSpPr>
                <a:spLocks/>
              </p:cNvSpPr>
              <p:nvPr/>
            </p:nvSpPr>
            <p:spPr bwMode="auto">
              <a:xfrm>
                <a:off x="7449304" y="3475436"/>
                <a:ext cx="163444" cy="190668"/>
              </a:xfrm>
              <a:custGeom>
                <a:avLst/>
                <a:gdLst>
                  <a:gd name="T0" fmla="*/ 2147483647 w 231"/>
                  <a:gd name="T1" fmla="*/ 2147483647 h 236"/>
                  <a:gd name="T2" fmla="*/ 2147483647 w 231"/>
                  <a:gd name="T3" fmla="*/ 2147483647 h 236"/>
                  <a:gd name="T4" fmla="*/ 2147483647 w 231"/>
                  <a:gd name="T5" fmla="*/ 2147483647 h 236"/>
                  <a:gd name="T6" fmla="*/ 2147483647 w 231"/>
                  <a:gd name="T7" fmla="*/ 2147483647 h 236"/>
                  <a:gd name="T8" fmla="*/ 2147483647 w 231"/>
                  <a:gd name="T9" fmla="*/ 2147483647 h 236"/>
                  <a:gd name="T10" fmla="*/ 2147483647 w 231"/>
                  <a:gd name="T11" fmla="*/ 2147483647 h 236"/>
                  <a:gd name="T12" fmla="*/ 2147483647 w 231"/>
                  <a:gd name="T13" fmla="*/ 2147483647 h 236"/>
                  <a:gd name="T14" fmla="*/ 2147483647 w 231"/>
                  <a:gd name="T15" fmla="*/ 2147483647 h 236"/>
                  <a:gd name="T16" fmla="*/ 2147483647 w 231"/>
                  <a:gd name="T17" fmla="*/ 2147483647 h 236"/>
                  <a:gd name="T18" fmla="*/ 2147483647 w 231"/>
                  <a:gd name="T19" fmla="*/ 2147483647 h 236"/>
                  <a:gd name="T20" fmla="*/ 2147483647 w 231"/>
                  <a:gd name="T21" fmla="*/ 2147483647 h 236"/>
                  <a:gd name="T22" fmla="*/ 2147483647 w 231"/>
                  <a:gd name="T23" fmla="*/ 2147483647 h 236"/>
                  <a:gd name="T24" fmla="*/ 2147483647 w 231"/>
                  <a:gd name="T25" fmla="*/ 2147483647 h 236"/>
                  <a:gd name="T26" fmla="*/ 2147483647 w 231"/>
                  <a:gd name="T27" fmla="*/ 2147483647 h 236"/>
                  <a:gd name="T28" fmla="*/ 2147483647 w 231"/>
                  <a:gd name="T29" fmla="*/ 2147483647 h 236"/>
                  <a:gd name="T30" fmla="*/ 2147483647 w 231"/>
                  <a:gd name="T31" fmla="*/ 2147483647 h 236"/>
                  <a:gd name="T32" fmla="*/ 2147483647 w 231"/>
                  <a:gd name="T33" fmla="*/ 0 h 236"/>
                  <a:gd name="T34" fmla="*/ 2147483647 w 231"/>
                  <a:gd name="T35" fmla="*/ 0 h 236"/>
                  <a:gd name="T36" fmla="*/ 2147483647 w 231"/>
                  <a:gd name="T37" fmla="*/ 2147483647 h 236"/>
                  <a:gd name="T38" fmla="*/ 2147483647 w 231"/>
                  <a:gd name="T39" fmla="*/ 2147483647 h 236"/>
                  <a:gd name="T40" fmla="*/ 2147483647 w 231"/>
                  <a:gd name="T41" fmla="*/ 2147483647 h 236"/>
                  <a:gd name="T42" fmla="*/ 2147483647 w 231"/>
                  <a:gd name="T43" fmla="*/ 2147483647 h 236"/>
                  <a:gd name="T44" fmla="*/ 2147483647 w 231"/>
                  <a:gd name="T45" fmla="*/ 2147483647 h 236"/>
                  <a:gd name="T46" fmla="*/ 2147483647 w 231"/>
                  <a:gd name="T47" fmla="*/ 2147483647 h 236"/>
                  <a:gd name="T48" fmla="*/ 2147483647 w 231"/>
                  <a:gd name="T49" fmla="*/ 2147483647 h 236"/>
                  <a:gd name="T50" fmla="*/ 0 w 231"/>
                  <a:gd name="T51" fmla="*/ 2147483647 h 236"/>
                  <a:gd name="T52" fmla="*/ 0 w 231"/>
                  <a:gd name="T53" fmla="*/ 2147483647 h 236"/>
                  <a:gd name="T54" fmla="*/ 0 w 231"/>
                  <a:gd name="T55" fmla="*/ 2147483647 h 236"/>
                  <a:gd name="T56" fmla="*/ 2147483647 w 231"/>
                  <a:gd name="T57" fmla="*/ 2147483647 h 236"/>
                  <a:gd name="T58" fmla="*/ 2147483647 w 231"/>
                  <a:gd name="T59" fmla="*/ 2147483647 h 236"/>
                  <a:gd name="T60" fmla="*/ 2147483647 w 231"/>
                  <a:gd name="T61" fmla="*/ 2147483647 h 236"/>
                  <a:gd name="T62" fmla="*/ 2147483647 w 231"/>
                  <a:gd name="T63" fmla="*/ 2147483647 h 236"/>
                  <a:gd name="T64" fmla="*/ 2147483647 w 231"/>
                  <a:gd name="T65" fmla="*/ 2147483647 h 236"/>
                  <a:gd name="T66" fmla="*/ 2147483647 w 231"/>
                  <a:gd name="T67" fmla="*/ 2147483647 h 236"/>
                  <a:gd name="T68" fmla="*/ 2147483647 w 231"/>
                  <a:gd name="T69" fmla="*/ 2147483647 h 236"/>
                  <a:gd name="T70" fmla="*/ 2147483647 w 231"/>
                  <a:gd name="T71" fmla="*/ 2147483647 h 236"/>
                  <a:gd name="T72" fmla="*/ 2147483647 w 231"/>
                  <a:gd name="T73" fmla="*/ 2147483647 h 2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36"/>
                  <a:gd name="T113" fmla="*/ 231 w 231"/>
                  <a:gd name="T114" fmla="*/ 236 h 2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36">
                    <a:moveTo>
                      <a:pt x="119" y="236"/>
                    </a:moveTo>
                    <a:lnTo>
                      <a:pt x="131" y="234"/>
                    </a:lnTo>
                    <a:lnTo>
                      <a:pt x="142" y="230"/>
                    </a:lnTo>
                    <a:lnTo>
                      <a:pt x="152" y="226"/>
                    </a:lnTo>
                    <a:lnTo>
                      <a:pt x="163" y="223"/>
                    </a:lnTo>
                    <a:lnTo>
                      <a:pt x="173" y="217"/>
                    </a:lnTo>
                    <a:lnTo>
                      <a:pt x="182" y="211"/>
                    </a:lnTo>
                    <a:lnTo>
                      <a:pt x="192" y="203"/>
                    </a:lnTo>
                    <a:lnTo>
                      <a:pt x="199" y="198"/>
                    </a:lnTo>
                    <a:lnTo>
                      <a:pt x="207" y="188"/>
                    </a:lnTo>
                    <a:lnTo>
                      <a:pt x="212" y="179"/>
                    </a:lnTo>
                    <a:lnTo>
                      <a:pt x="218" y="167"/>
                    </a:lnTo>
                    <a:lnTo>
                      <a:pt x="224" y="158"/>
                    </a:lnTo>
                    <a:lnTo>
                      <a:pt x="226" y="146"/>
                    </a:lnTo>
                    <a:lnTo>
                      <a:pt x="230" y="135"/>
                    </a:lnTo>
                    <a:lnTo>
                      <a:pt x="230" y="126"/>
                    </a:lnTo>
                    <a:lnTo>
                      <a:pt x="231" y="114"/>
                    </a:lnTo>
                    <a:lnTo>
                      <a:pt x="230" y="108"/>
                    </a:lnTo>
                    <a:lnTo>
                      <a:pt x="230" y="101"/>
                    </a:lnTo>
                    <a:lnTo>
                      <a:pt x="228" y="95"/>
                    </a:lnTo>
                    <a:lnTo>
                      <a:pt x="228" y="89"/>
                    </a:lnTo>
                    <a:lnTo>
                      <a:pt x="224" y="78"/>
                    </a:lnTo>
                    <a:lnTo>
                      <a:pt x="220" y="67"/>
                    </a:lnTo>
                    <a:lnTo>
                      <a:pt x="214" y="57"/>
                    </a:lnTo>
                    <a:lnTo>
                      <a:pt x="209" y="48"/>
                    </a:lnTo>
                    <a:lnTo>
                      <a:pt x="201" y="38"/>
                    </a:lnTo>
                    <a:lnTo>
                      <a:pt x="195" y="32"/>
                    </a:lnTo>
                    <a:lnTo>
                      <a:pt x="186" y="23"/>
                    </a:lnTo>
                    <a:lnTo>
                      <a:pt x="176" y="17"/>
                    </a:lnTo>
                    <a:lnTo>
                      <a:pt x="167" y="12"/>
                    </a:lnTo>
                    <a:lnTo>
                      <a:pt x="157" y="8"/>
                    </a:lnTo>
                    <a:lnTo>
                      <a:pt x="144" y="4"/>
                    </a:lnTo>
                    <a:lnTo>
                      <a:pt x="135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3" y="2"/>
                    </a:lnTo>
                    <a:lnTo>
                      <a:pt x="87" y="2"/>
                    </a:lnTo>
                    <a:lnTo>
                      <a:pt x="76" y="6"/>
                    </a:lnTo>
                    <a:lnTo>
                      <a:pt x="66" y="10"/>
                    </a:lnTo>
                    <a:lnTo>
                      <a:pt x="57" y="15"/>
                    </a:lnTo>
                    <a:lnTo>
                      <a:pt x="47" y="23"/>
                    </a:lnTo>
                    <a:lnTo>
                      <a:pt x="38" y="29"/>
                    </a:lnTo>
                    <a:lnTo>
                      <a:pt x="30" y="38"/>
                    </a:lnTo>
                    <a:lnTo>
                      <a:pt x="22" y="44"/>
                    </a:lnTo>
                    <a:lnTo>
                      <a:pt x="17" y="55"/>
                    </a:lnTo>
                    <a:lnTo>
                      <a:pt x="9" y="65"/>
                    </a:lnTo>
                    <a:lnTo>
                      <a:pt x="7" y="74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1" y="145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5" y="175"/>
                    </a:lnTo>
                    <a:lnTo>
                      <a:pt x="22" y="184"/>
                    </a:lnTo>
                    <a:lnTo>
                      <a:pt x="28" y="194"/>
                    </a:lnTo>
                    <a:lnTo>
                      <a:pt x="38" y="203"/>
                    </a:lnTo>
                    <a:lnTo>
                      <a:pt x="45" y="209"/>
                    </a:lnTo>
                    <a:lnTo>
                      <a:pt x="53" y="215"/>
                    </a:lnTo>
                    <a:lnTo>
                      <a:pt x="62" y="221"/>
                    </a:lnTo>
                    <a:lnTo>
                      <a:pt x="74" y="226"/>
                    </a:lnTo>
                    <a:lnTo>
                      <a:pt x="83" y="228"/>
                    </a:lnTo>
                    <a:lnTo>
                      <a:pt x="95" y="232"/>
                    </a:lnTo>
                    <a:lnTo>
                      <a:pt x="100" y="234"/>
                    </a:lnTo>
                    <a:lnTo>
                      <a:pt x="106" y="234"/>
                    </a:lnTo>
                    <a:lnTo>
                      <a:pt x="112" y="234"/>
                    </a:lnTo>
                    <a:lnTo>
                      <a:pt x="119" y="236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0" name="Group 18"/>
              <p:cNvGrpSpPr>
                <a:grpSpLocks/>
              </p:cNvGrpSpPr>
              <p:nvPr/>
            </p:nvGrpSpPr>
            <p:grpSpPr bwMode="auto">
              <a:xfrm>
                <a:off x="6324600" y="3824546"/>
                <a:ext cx="917227" cy="1542351"/>
                <a:chOff x="1008" y="1551"/>
                <a:chExt cx="1353" cy="1984"/>
              </a:xfrm>
            </p:grpSpPr>
            <p:sp>
              <p:nvSpPr>
                <p:cNvPr id="122" name="Freeform 19"/>
                <p:cNvSpPr>
                  <a:spLocks/>
                </p:cNvSpPr>
                <p:nvPr/>
              </p:nvSpPr>
              <p:spPr bwMode="auto">
                <a:xfrm>
                  <a:off x="1626" y="1568"/>
                  <a:ext cx="635" cy="1590"/>
                </a:xfrm>
                <a:custGeom>
                  <a:avLst/>
                  <a:gdLst>
                    <a:gd name="T0" fmla="*/ 54 w 608"/>
                    <a:gd name="T1" fmla="*/ 0 h 1528"/>
                    <a:gd name="T2" fmla="*/ 1391 w 608"/>
                    <a:gd name="T3" fmla="*/ 3255 h 1528"/>
                    <a:gd name="T4" fmla="*/ 1311 w 608"/>
                    <a:gd name="T5" fmla="*/ 3255 h 1528"/>
                    <a:gd name="T6" fmla="*/ 0 w 608"/>
                    <a:gd name="T7" fmla="*/ 43 h 1528"/>
                    <a:gd name="T8" fmla="*/ 54 w 608"/>
                    <a:gd name="T9" fmla="*/ 0 h 1528"/>
                    <a:gd name="T10" fmla="*/ 54 w 608"/>
                    <a:gd name="T11" fmla="*/ 0 h 1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1528"/>
                    <a:gd name="T20" fmla="*/ 608 w 608"/>
                    <a:gd name="T21" fmla="*/ 1528 h 1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1528">
                      <a:moveTo>
                        <a:pt x="25" y="0"/>
                      </a:moveTo>
                      <a:lnTo>
                        <a:pt x="608" y="1528"/>
                      </a:lnTo>
                      <a:lnTo>
                        <a:pt x="574" y="1528"/>
                      </a:lnTo>
                      <a:lnTo>
                        <a:pt x="0" y="2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20"/>
                <p:cNvSpPr>
                  <a:spLocks/>
                </p:cNvSpPr>
                <p:nvPr/>
              </p:nvSpPr>
              <p:spPr bwMode="auto">
                <a:xfrm>
                  <a:off x="1100" y="1559"/>
                  <a:ext cx="514" cy="1589"/>
                </a:xfrm>
                <a:custGeom>
                  <a:avLst/>
                  <a:gdLst>
                    <a:gd name="T0" fmla="*/ 1013 w 495"/>
                    <a:gd name="T1" fmla="*/ 34 h 1526"/>
                    <a:gd name="T2" fmla="*/ 69 w 495"/>
                    <a:gd name="T3" fmla="*/ 3290 h 1526"/>
                    <a:gd name="T4" fmla="*/ 0 w 495"/>
                    <a:gd name="T5" fmla="*/ 3289 h 1526"/>
                    <a:gd name="T6" fmla="*/ 956 w 495"/>
                    <a:gd name="T7" fmla="*/ 0 h 1526"/>
                    <a:gd name="T8" fmla="*/ 1013 w 495"/>
                    <a:gd name="T9" fmla="*/ 34 h 1526"/>
                    <a:gd name="T10" fmla="*/ 1013 w 495"/>
                    <a:gd name="T11" fmla="*/ 34 h 15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5"/>
                    <a:gd name="T19" fmla="*/ 0 h 1526"/>
                    <a:gd name="T20" fmla="*/ 495 w 495"/>
                    <a:gd name="T21" fmla="*/ 1526 h 15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5" h="1526">
                      <a:moveTo>
                        <a:pt x="495" y="15"/>
                      </a:moveTo>
                      <a:lnTo>
                        <a:pt x="35" y="1526"/>
                      </a:lnTo>
                      <a:lnTo>
                        <a:pt x="0" y="1525"/>
                      </a:lnTo>
                      <a:lnTo>
                        <a:pt x="468" y="0"/>
                      </a:lnTo>
                      <a:lnTo>
                        <a:pt x="495" y="1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/>
                </p:cNvSpPr>
                <p:nvPr/>
              </p:nvSpPr>
              <p:spPr bwMode="auto">
                <a:xfrm>
                  <a:off x="1008" y="3117"/>
                  <a:ext cx="1353" cy="418"/>
                </a:xfrm>
                <a:custGeom>
                  <a:avLst/>
                  <a:gdLst>
                    <a:gd name="T0" fmla="*/ 1292 w 1300"/>
                    <a:gd name="T1" fmla="*/ 800 h 403"/>
                    <a:gd name="T2" fmla="*/ 1150 w 1300"/>
                    <a:gd name="T3" fmla="*/ 790 h 403"/>
                    <a:gd name="T4" fmla="*/ 1019 w 1300"/>
                    <a:gd name="T5" fmla="*/ 773 h 403"/>
                    <a:gd name="T6" fmla="*/ 901 w 1300"/>
                    <a:gd name="T7" fmla="*/ 749 h 403"/>
                    <a:gd name="T8" fmla="*/ 775 w 1300"/>
                    <a:gd name="T9" fmla="*/ 715 h 403"/>
                    <a:gd name="T10" fmla="*/ 662 w 1300"/>
                    <a:gd name="T11" fmla="*/ 672 h 403"/>
                    <a:gd name="T12" fmla="*/ 555 w 1300"/>
                    <a:gd name="T13" fmla="*/ 633 h 403"/>
                    <a:gd name="T14" fmla="*/ 460 w 1300"/>
                    <a:gd name="T15" fmla="*/ 585 h 403"/>
                    <a:gd name="T16" fmla="*/ 369 w 1300"/>
                    <a:gd name="T17" fmla="*/ 526 h 403"/>
                    <a:gd name="T18" fmla="*/ 289 w 1300"/>
                    <a:gd name="T19" fmla="*/ 464 h 403"/>
                    <a:gd name="T20" fmla="*/ 212 w 1300"/>
                    <a:gd name="T21" fmla="*/ 400 h 403"/>
                    <a:gd name="T22" fmla="*/ 145 w 1300"/>
                    <a:gd name="T23" fmla="*/ 331 h 403"/>
                    <a:gd name="T24" fmla="*/ 94 w 1300"/>
                    <a:gd name="T25" fmla="*/ 258 h 403"/>
                    <a:gd name="T26" fmla="*/ 47 w 1300"/>
                    <a:gd name="T27" fmla="*/ 182 h 403"/>
                    <a:gd name="T28" fmla="*/ 10 w 1300"/>
                    <a:gd name="T29" fmla="*/ 100 h 403"/>
                    <a:gd name="T30" fmla="*/ 0 w 1300"/>
                    <a:gd name="T31" fmla="*/ 11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8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8 w 1300"/>
                    <a:gd name="T47" fmla="*/ 0 h 403"/>
                    <a:gd name="T48" fmla="*/ 1520 w 1300"/>
                    <a:gd name="T49" fmla="*/ 0 h 403"/>
                    <a:gd name="T50" fmla="*/ 1708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7 h 403"/>
                    <a:gd name="T66" fmla="*/ 2738 w 1300"/>
                    <a:gd name="T67" fmla="*/ 141 h 403"/>
                    <a:gd name="T68" fmla="*/ 2704 w 1300"/>
                    <a:gd name="T69" fmla="*/ 215 h 403"/>
                    <a:gd name="T70" fmla="*/ 2655 w 1300"/>
                    <a:gd name="T71" fmla="*/ 292 h 403"/>
                    <a:gd name="T72" fmla="*/ 2593 w 1300"/>
                    <a:gd name="T73" fmla="*/ 363 h 403"/>
                    <a:gd name="T74" fmla="*/ 2522 w 1300"/>
                    <a:gd name="T75" fmla="*/ 434 h 403"/>
                    <a:gd name="T76" fmla="*/ 2446 w 1300"/>
                    <a:gd name="T77" fmla="*/ 494 h 403"/>
                    <a:gd name="T78" fmla="*/ 2362 w 1300"/>
                    <a:gd name="T79" fmla="*/ 554 h 403"/>
                    <a:gd name="T80" fmla="*/ 2265 w 1300"/>
                    <a:gd name="T81" fmla="*/ 610 h 403"/>
                    <a:gd name="T82" fmla="*/ 2156 w 1300"/>
                    <a:gd name="T83" fmla="*/ 657 h 403"/>
                    <a:gd name="T84" fmla="*/ 2050 w 1300"/>
                    <a:gd name="T85" fmla="*/ 696 h 403"/>
                    <a:gd name="T86" fmla="*/ 1935 w 1300"/>
                    <a:gd name="T87" fmla="*/ 732 h 403"/>
                    <a:gd name="T88" fmla="*/ 1815 w 1300"/>
                    <a:gd name="T89" fmla="*/ 760 h 403"/>
                    <a:gd name="T90" fmla="*/ 1685 w 1300"/>
                    <a:gd name="T91" fmla="*/ 781 h 403"/>
                    <a:gd name="T92" fmla="*/ 1556 w 1300"/>
                    <a:gd name="T93" fmla="*/ 797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3" y="399"/>
                      </a:lnTo>
                      <a:lnTo>
                        <a:pt x="585" y="399"/>
                      </a:lnTo>
                      <a:lnTo>
                        <a:pt x="570" y="397"/>
                      </a:lnTo>
                      <a:lnTo>
                        <a:pt x="553" y="395"/>
                      </a:lnTo>
                      <a:lnTo>
                        <a:pt x="538" y="395"/>
                      </a:lnTo>
                      <a:lnTo>
                        <a:pt x="523" y="393"/>
                      </a:lnTo>
                      <a:lnTo>
                        <a:pt x="508" y="390"/>
                      </a:lnTo>
                      <a:lnTo>
                        <a:pt x="492" y="388"/>
                      </a:lnTo>
                      <a:lnTo>
                        <a:pt x="477" y="386"/>
                      </a:lnTo>
                      <a:lnTo>
                        <a:pt x="462" y="384"/>
                      </a:lnTo>
                      <a:lnTo>
                        <a:pt x="447" y="380"/>
                      </a:lnTo>
                      <a:lnTo>
                        <a:pt x="433" y="376"/>
                      </a:lnTo>
                      <a:lnTo>
                        <a:pt x="420" y="374"/>
                      </a:lnTo>
                      <a:lnTo>
                        <a:pt x="407" y="371"/>
                      </a:lnTo>
                      <a:lnTo>
                        <a:pt x="392" y="365"/>
                      </a:lnTo>
                      <a:lnTo>
                        <a:pt x="376" y="363"/>
                      </a:lnTo>
                      <a:lnTo>
                        <a:pt x="363" y="357"/>
                      </a:lnTo>
                      <a:lnTo>
                        <a:pt x="350" y="354"/>
                      </a:lnTo>
                      <a:lnTo>
                        <a:pt x="336" y="348"/>
                      </a:lnTo>
                      <a:lnTo>
                        <a:pt x="323" y="342"/>
                      </a:lnTo>
                      <a:lnTo>
                        <a:pt x="310" y="336"/>
                      </a:lnTo>
                      <a:lnTo>
                        <a:pt x="298" y="333"/>
                      </a:lnTo>
                      <a:lnTo>
                        <a:pt x="285" y="327"/>
                      </a:lnTo>
                      <a:lnTo>
                        <a:pt x="272" y="321"/>
                      </a:lnTo>
                      <a:lnTo>
                        <a:pt x="260" y="315"/>
                      </a:lnTo>
                      <a:lnTo>
                        <a:pt x="249" y="310"/>
                      </a:lnTo>
                      <a:lnTo>
                        <a:pt x="238" y="304"/>
                      </a:lnTo>
                      <a:lnTo>
                        <a:pt x="226" y="296"/>
                      </a:lnTo>
                      <a:lnTo>
                        <a:pt x="215" y="291"/>
                      </a:lnTo>
                      <a:lnTo>
                        <a:pt x="205" y="285"/>
                      </a:lnTo>
                      <a:lnTo>
                        <a:pt x="194" y="277"/>
                      </a:lnTo>
                      <a:lnTo>
                        <a:pt x="182" y="270"/>
                      </a:lnTo>
                      <a:lnTo>
                        <a:pt x="173" y="262"/>
                      </a:lnTo>
                      <a:lnTo>
                        <a:pt x="163" y="257"/>
                      </a:lnTo>
                      <a:lnTo>
                        <a:pt x="152" y="247"/>
                      </a:lnTo>
                      <a:lnTo>
                        <a:pt x="143" y="239"/>
                      </a:lnTo>
                      <a:lnTo>
                        <a:pt x="135" y="232"/>
                      </a:lnTo>
                      <a:lnTo>
                        <a:pt x="125" y="224"/>
                      </a:lnTo>
                      <a:lnTo>
                        <a:pt x="116" y="217"/>
                      </a:lnTo>
                      <a:lnTo>
                        <a:pt x="106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4" y="182"/>
                      </a:lnTo>
                      <a:lnTo>
                        <a:pt x="76" y="175"/>
                      </a:lnTo>
                      <a:lnTo>
                        <a:pt x="68" y="165"/>
                      </a:lnTo>
                      <a:lnTo>
                        <a:pt x="63" y="158"/>
                      </a:lnTo>
                      <a:lnTo>
                        <a:pt x="57" y="148"/>
                      </a:lnTo>
                      <a:lnTo>
                        <a:pt x="49" y="139"/>
                      </a:lnTo>
                      <a:lnTo>
                        <a:pt x="44" y="129"/>
                      </a:lnTo>
                      <a:lnTo>
                        <a:pt x="38" y="120"/>
                      </a:lnTo>
                      <a:lnTo>
                        <a:pt x="32" y="110"/>
                      </a:lnTo>
                      <a:lnTo>
                        <a:pt x="29" y="101"/>
                      </a:lnTo>
                      <a:lnTo>
                        <a:pt x="23" y="91"/>
                      </a:lnTo>
                      <a:lnTo>
                        <a:pt x="19" y="82"/>
                      </a:lnTo>
                      <a:lnTo>
                        <a:pt x="15" y="70"/>
                      </a:lnTo>
                      <a:lnTo>
                        <a:pt x="11" y="61"/>
                      </a:lnTo>
                      <a:lnTo>
                        <a:pt x="10" y="51"/>
                      </a:lnTo>
                      <a:lnTo>
                        <a:pt x="8" y="42"/>
                      </a:lnTo>
                      <a:lnTo>
                        <a:pt x="4" y="30"/>
                      </a:lnTo>
                      <a:lnTo>
                        <a:pt x="2" y="21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8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6" y="0"/>
                      </a:lnTo>
                      <a:lnTo>
                        <a:pt x="297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5" y="0"/>
                      </a:lnTo>
                      <a:lnTo>
                        <a:pt x="468" y="0"/>
                      </a:lnTo>
                      <a:lnTo>
                        <a:pt x="489" y="0"/>
                      </a:lnTo>
                      <a:lnTo>
                        <a:pt x="509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6" y="0"/>
                      </a:lnTo>
                      <a:lnTo>
                        <a:pt x="599" y="0"/>
                      </a:lnTo>
                      <a:lnTo>
                        <a:pt x="622" y="0"/>
                      </a:lnTo>
                      <a:lnTo>
                        <a:pt x="644" y="0"/>
                      </a:lnTo>
                      <a:lnTo>
                        <a:pt x="665" y="0"/>
                      </a:lnTo>
                      <a:lnTo>
                        <a:pt x="688" y="0"/>
                      </a:lnTo>
                      <a:lnTo>
                        <a:pt x="711" y="0"/>
                      </a:lnTo>
                      <a:lnTo>
                        <a:pt x="732" y="0"/>
                      </a:lnTo>
                      <a:lnTo>
                        <a:pt x="755" y="0"/>
                      </a:lnTo>
                      <a:lnTo>
                        <a:pt x="777" y="0"/>
                      </a:lnTo>
                      <a:lnTo>
                        <a:pt x="798" y="0"/>
                      </a:lnTo>
                      <a:lnTo>
                        <a:pt x="821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9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9"/>
                      </a:lnTo>
                      <a:lnTo>
                        <a:pt x="1296" y="21"/>
                      </a:lnTo>
                      <a:lnTo>
                        <a:pt x="1294" y="30"/>
                      </a:lnTo>
                      <a:lnTo>
                        <a:pt x="1293" y="40"/>
                      </a:lnTo>
                      <a:lnTo>
                        <a:pt x="1289" y="51"/>
                      </a:lnTo>
                      <a:lnTo>
                        <a:pt x="1285" y="61"/>
                      </a:lnTo>
                      <a:lnTo>
                        <a:pt x="1283" y="70"/>
                      </a:lnTo>
                      <a:lnTo>
                        <a:pt x="1279" y="82"/>
                      </a:lnTo>
                      <a:lnTo>
                        <a:pt x="1274" y="89"/>
                      </a:lnTo>
                      <a:lnTo>
                        <a:pt x="1270" y="99"/>
                      </a:lnTo>
                      <a:lnTo>
                        <a:pt x="1264" y="108"/>
                      </a:lnTo>
                      <a:lnTo>
                        <a:pt x="1260" y="118"/>
                      </a:lnTo>
                      <a:lnTo>
                        <a:pt x="1253" y="127"/>
                      </a:lnTo>
                      <a:lnTo>
                        <a:pt x="1249" y="137"/>
                      </a:lnTo>
                      <a:lnTo>
                        <a:pt x="1241" y="146"/>
                      </a:lnTo>
                      <a:lnTo>
                        <a:pt x="1236" y="156"/>
                      </a:lnTo>
                      <a:lnTo>
                        <a:pt x="1228" y="163"/>
                      </a:lnTo>
                      <a:lnTo>
                        <a:pt x="1220" y="173"/>
                      </a:lnTo>
                      <a:lnTo>
                        <a:pt x="1213" y="181"/>
                      </a:lnTo>
                      <a:lnTo>
                        <a:pt x="1205" y="192"/>
                      </a:lnTo>
                      <a:lnTo>
                        <a:pt x="1197" y="200"/>
                      </a:lnTo>
                      <a:lnTo>
                        <a:pt x="1190" y="207"/>
                      </a:lnTo>
                      <a:lnTo>
                        <a:pt x="1180" y="217"/>
                      </a:lnTo>
                      <a:lnTo>
                        <a:pt x="1173" y="224"/>
                      </a:lnTo>
                      <a:lnTo>
                        <a:pt x="1163" y="232"/>
                      </a:lnTo>
                      <a:lnTo>
                        <a:pt x="1154" y="239"/>
                      </a:lnTo>
                      <a:lnTo>
                        <a:pt x="1144" y="247"/>
                      </a:lnTo>
                      <a:lnTo>
                        <a:pt x="1135" y="257"/>
                      </a:lnTo>
                      <a:lnTo>
                        <a:pt x="1125" y="262"/>
                      </a:lnTo>
                      <a:lnTo>
                        <a:pt x="1116" y="270"/>
                      </a:lnTo>
                      <a:lnTo>
                        <a:pt x="1104" y="277"/>
                      </a:lnTo>
                      <a:lnTo>
                        <a:pt x="1095" y="285"/>
                      </a:lnTo>
                      <a:lnTo>
                        <a:pt x="1083" y="291"/>
                      </a:lnTo>
                      <a:lnTo>
                        <a:pt x="1070" y="296"/>
                      </a:lnTo>
                      <a:lnTo>
                        <a:pt x="1059" y="304"/>
                      </a:lnTo>
                      <a:lnTo>
                        <a:pt x="1047" y="310"/>
                      </a:lnTo>
                      <a:lnTo>
                        <a:pt x="1036" y="315"/>
                      </a:lnTo>
                      <a:lnTo>
                        <a:pt x="1023" y="321"/>
                      </a:lnTo>
                      <a:lnTo>
                        <a:pt x="1011" y="327"/>
                      </a:lnTo>
                      <a:lnTo>
                        <a:pt x="1000" y="333"/>
                      </a:lnTo>
                      <a:lnTo>
                        <a:pt x="987" y="336"/>
                      </a:lnTo>
                      <a:lnTo>
                        <a:pt x="973" y="342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7"/>
                      </a:lnTo>
                      <a:lnTo>
                        <a:pt x="920" y="363"/>
                      </a:lnTo>
                      <a:lnTo>
                        <a:pt x="905" y="365"/>
                      </a:lnTo>
                      <a:lnTo>
                        <a:pt x="893" y="371"/>
                      </a:lnTo>
                      <a:lnTo>
                        <a:pt x="878" y="374"/>
                      </a:lnTo>
                      <a:lnTo>
                        <a:pt x="863" y="376"/>
                      </a:lnTo>
                      <a:lnTo>
                        <a:pt x="848" y="380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0"/>
                      </a:lnTo>
                      <a:lnTo>
                        <a:pt x="776" y="393"/>
                      </a:lnTo>
                      <a:lnTo>
                        <a:pt x="758" y="395"/>
                      </a:lnTo>
                      <a:lnTo>
                        <a:pt x="743" y="395"/>
                      </a:lnTo>
                      <a:lnTo>
                        <a:pt x="728" y="397"/>
                      </a:lnTo>
                      <a:lnTo>
                        <a:pt x="713" y="399"/>
                      </a:lnTo>
                      <a:lnTo>
                        <a:pt x="698" y="399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/>
                </p:cNvSpPr>
                <p:nvPr/>
              </p:nvSpPr>
              <p:spPr bwMode="auto">
                <a:xfrm>
                  <a:off x="1435" y="1551"/>
                  <a:ext cx="204" cy="1718"/>
                </a:xfrm>
                <a:custGeom>
                  <a:avLst/>
                  <a:gdLst>
                    <a:gd name="T0" fmla="*/ 395 w 195"/>
                    <a:gd name="T1" fmla="*/ 32 h 1649"/>
                    <a:gd name="T2" fmla="*/ 0 w 195"/>
                    <a:gd name="T3" fmla="*/ 3595 h 1649"/>
                    <a:gd name="T4" fmla="*/ 76 w 195"/>
                    <a:gd name="T5" fmla="*/ 3595 h 1649"/>
                    <a:gd name="T6" fmla="*/ 457 w 195"/>
                    <a:gd name="T7" fmla="*/ 0 h 1649"/>
                    <a:gd name="T8" fmla="*/ 395 w 195"/>
                    <a:gd name="T9" fmla="*/ 32 h 1649"/>
                    <a:gd name="T10" fmla="*/ 395 w 195"/>
                    <a:gd name="T11" fmla="*/ 32 h 16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649"/>
                    <a:gd name="T20" fmla="*/ 195 w 195"/>
                    <a:gd name="T21" fmla="*/ 1649 h 16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649">
                      <a:moveTo>
                        <a:pt x="167" y="13"/>
                      </a:moveTo>
                      <a:lnTo>
                        <a:pt x="0" y="1649"/>
                      </a:lnTo>
                      <a:lnTo>
                        <a:pt x="32" y="1649"/>
                      </a:lnTo>
                      <a:lnTo>
                        <a:pt x="195" y="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23"/>
                <p:cNvSpPr>
                  <a:spLocks/>
                </p:cNvSpPr>
                <p:nvPr/>
              </p:nvSpPr>
              <p:spPr bwMode="auto">
                <a:xfrm>
                  <a:off x="1070" y="3164"/>
                  <a:ext cx="896" cy="236"/>
                </a:xfrm>
                <a:custGeom>
                  <a:avLst/>
                  <a:gdLst>
                    <a:gd name="T0" fmla="*/ 0 w 859"/>
                    <a:gd name="T1" fmla="*/ 0 h 226"/>
                    <a:gd name="T2" fmla="*/ 1916 w 859"/>
                    <a:gd name="T3" fmla="*/ 0 h 226"/>
                    <a:gd name="T4" fmla="*/ 532 w 859"/>
                    <a:gd name="T5" fmla="*/ 512 h 226"/>
                    <a:gd name="T6" fmla="*/ 509 w 859"/>
                    <a:gd name="T7" fmla="*/ 499 h 226"/>
                    <a:gd name="T8" fmla="*/ 486 w 859"/>
                    <a:gd name="T9" fmla="*/ 487 h 226"/>
                    <a:gd name="T10" fmla="*/ 466 w 859"/>
                    <a:gd name="T11" fmla="*/ 478 h 226"/>
                    <a:gd name="T12" fmla="*/ 446 w 859"/>
                    <a:gd name="T13" fmla="*/ 466 h 226"/>
                    <a:gd name="T14" fmla="*/ 427 w 859"/>
                    <a:gd name="T15" fmla="*/ 448 h 226"/>
                    <a:gd name="T16" fmla="*/ 401 w 859"/>
                    <a:gd name="T17" fmla="*/ 441 h 226"/>
                    <a:gd name="T18" fmla="*/ 384 w 859"/>
                    <a:gd name="T19" fmla="*/ 427 h 226"/>
                    <a:gd name="T20" fmla="*/ 367 w 859"/>
                    <a:gd name="T21" fmla="*/ 420 h 226"/>
                    <a:gd name="T22" fmla="*/ 348 w 859"/>
                    <a:gd name="T23" fmla="*/ 405 h 226"/>
                    <a:gd name="T24" fmla="*/ 332 w 859"/>
                    <a:gd name="T25" fmla="*/ 395 h 226"/>
                    <a:gd name="T26" fmla="*/ 311 w 859"/>
                    <a:gd name="T27" fmla="*/ 385 h 226"/>
                    <a:gd name="T28" fmla="*/ 297 w 859"/>
                    <a:gd name="T29" fmla="*/ 375 h 226"/>
                    <a:gd name="T30" fmla="*/ 280 w 859"/>
                    <a:gd name="T31" fmla="*/ 361 h 226"/>
                    <a:gd name="T32" fmla="*/ 268 w 859"/>
                    <a:gd name="T33" fmla="*/ 353 h 226"/>
                    <a:gd name="T34" fmla="*/ 253 w 859"/>
                    <a:gd name="T35" fmla="*/ 343 h 226"/>
                    <a:gd name="T36" fmla="*/ 242 w 859"/>
                    <a:gd name="T37" fmla="*/ 331 h 226"/>
                    <a:gd name="T38" fmla="*/ 226 w 859"/>
                    <a:gd name="T39" fmla="*/ 317 h 226"/>
                    <a:gd name="T40" fmla="*/ 210 w 859"/>
                    <a:gd name="T41" fmla="*/ 306 h 226"/>
                    <a:gd name="T42" fmla="*/ 199 w 859"/>
                    <a:gd name="T43" fmla="*/ 300 h 226"/>
                    <a:gd name="T44" fmla="*/ 191 w 859"/>
                    <a:gd name="T45" fmla="*/ 287 h 226"/>
                    <a:gd name="T46" fmla="*/ 163 w 859"/>
                    <a:gd name="T47" fmla="*/ 264 h 226"/>
                    <a:gd name="T48" fmla="*/ 146 w 859"/>
                    <a:gd name="T49" fmla="*/ 245 h 226"/>
                    <a:gd name="T50" fmla="*/ 122 w 859"/>
                    <a:gd name="T51" fmla="*/ 223 h 226"/>
                    <a:gd name="T52" fmla="*/ 107 w 859"/>
                    <a:gd name="T53" fmla="*/ 203 h 226"/>
                    <a:gd name="T54" fmla="*/ 92 w 859"/>
                    <a:gd name="T55" fmla="*/ 180 h 226"/>
                    <a:gd name="T56" fmla="*/ 81 w 859"/>
                    <a:gd name="T57" fmla="*/ 163 h 226"/>
                    <a:gd name="T58" fmla="*/ 65 w 859"/>
                    <a:gd name="T59" fmla="*/ 145 h 226"/>
                    <a:gd name="T60" fmla="*/ 53 w 859"/>
                    <a:gd name="T61" fmla="*/ 131 h 226"/>
                    <a:gd name="T62" fmla="*/ 41 w 859"/>
                    <a:gd name="T63" fmla="*/ 110 h 226"/>
                    <a:gd name="T64" fmla="*/ 34 w 859"/>
                    <a:gd name="T65" fmla="*/ 97 h 226"/>
                    <a:gd name="T66" fmla="*/ 32 w 859"/>
                    <a:gd name="T67" fmla="*/ 82 h 226"/>
                    <a:gd name="T68" fmla="*/ 9 w 859"/>
                    <a:gd name="T69" fmla="*/ 67 h 226"/>
                    <a:gd name="T70" fmla="*/ 6 w 859"/>
                    <a:gd name="T71" fmla="*/ 52 h 226"/>
                    <a:gd name="T72" fmla="*/ 6 w 859"/>
                    <a:gd name="T73" fmla="*/ 46 h 226"/>
                    <a:gd name="T74" fmla="*/ 2 w 859"/>
                    <a:gd name="T75" fmla="*/ 9 h 226"/>
                    <a:gd name="T76" fmla="*/ 0 w 859"/>
                    <a:gd name="T77" fmla="*/ 5 h 226"/>
                    <a:gd name="T78" fmla="*/ 0 w 859"/>
                    <a:gd name="T79" fmla="*/ 0 h 226"/>
                    <a:gd name="T80" fmla="*/ 0 w 859"/>
                    <a:gd name="T81" fmla="*/ 0 h 226"/>
                    <a:gd name="T82" fmla="*/ 0 w 859"/>
                    <a:gd name="T83" fmla="*/ 0 h 2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6"/>
                    <a:gd name="T128" fmla="*/ 859 w 859"/>
                    <a:gd name="T129" fmla="*/ 226 h 2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6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39" y="226"/>
                      </a:lnTo>
                      <a:lnTo>
                        <a:pt x="228" y="218"/>
                      </a:lnTo>
                      <a:lnTo>
                        <a:pt x="218" y="214"/>
                      </a:lnTo>
                      <a:lnTo>
                        <a:pt x="209" y="209"/>
                      </a:lnTo>
                      <a:lnTo>
                        <a:pt x="199" y="205"/>
                      </a:lnTo>
                      <a:lnTo>
                        <a:pt x="190" y="197"/>
                      </a:lnTo>
                      <a:lnTo>
                        <a:pt x="180" y="193"/>
                      </a:lnTo>
                      <a:lnTo>
                        <a:pt x="173" y="188"/>
                      </a:lnTo>
                      <a:lnTo>
                        <a:pt x="165" y="184"/>
                      </a:lnTo>
                      <a:lnTo>
                        <a:pt x="156" y="178"/>
                      </a:lnTo>
                      <a:lnTo>
                        <a:pt x="148" y="174"/>
                      </a:lnTo>
                      <a:lnTo>
                        <a:pt x="140" y="169"/>
                      </a:lnTo>
                      <a:lnTo>
                        <a:pt x="133" y="165"/>
                      </a:lnTo>
                      <a:lnTo>
                        <a:pt x="125" y="159"/>
                      </a:lnTo>
                      <a:lnTo>
                        <a:pt x="120" y="155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1" y="140"/>
                      </a:lnTo>
                      <a:lnTo>
                        <a:pt x="95" y="135"/>
                      </a:lnTo>
                      <a:lnTo>
                        <a:pt x="89" y="131"/>
                      </a:lnTo>
                      <a:lnTo>
                        <a:pt x="85" y="125"/>
                      </a:lnTo>
                      <a:lnTo>
                        <a:pt x="74" y="116"/>
                      </a:lnTo>
                      <a:lnTo>
                        <a:pt x="66" y="108"/>
                      </a:lnTo>
                      <a:lnTo>
                        <a:pt x="55" y="98"/>
                      </a:lnTo>
                      <a:lnTo>
                        <a:pt x="49" y="89"/>
                      </a:lnTo>
                      <a:lnTo>
                        <a:pt x="42" y="79"/>
                      </a:lnTo>
                      <a:lnTo>
                        <a:pt x="36" y="72"/>
                      </a:lnTo>
                      <a:lnTo>
                        <a:pt x="30" y="64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15" y="43"/>
                      </a:lnTo>
                      <a:lnTo>
                        <a:pt x="13" y="36"/>
                      </a:lnTo>
                      <a:lnTo>
                        <a:pt x="9" y="30"/>
                      </a:lnTo>
                      <a:lnTo>
                        <a:pt x="6" y="24"/>
                      </a:lnTo>
                      <a:lnTo>
                        <a:pt x="6" y="2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" name="Freeform 24"/>
              <p:cNvSpPr>
                <a:spLocks/>
              </p:cNvSpPr>
              <p:nvPr/>
            </p:nvSpPr>
            <p:spPr bwMode="auto">
              <a:xfrm rot="-130388">
                <a:off x="7085100" y="5474315"/>
                <a:ext cx="824683" cy="316885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3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29" y="2437796"/>
            <a:ext cx="458971" cy="43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37" y="2445957"/>
            <a:ext cx="442267" cy="4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2" y="2663175"/>
            <a:ext cx="609600" cy="5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4" y="2192901"/>
            <a:ext cx="296997" cy="2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1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0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7" grpId="0" autoUpdateAnimBg="0"/>
      <p:bldP spid="906249" grpId="0" autoUpdateAnimBg="0"/>
      <p:bldP spid="906250" grpId="0" autoUpdateAnimBg="0"/>
      <p:bldP spid="906258" grpId="0"/>
      <p:bldP spid="906262" grpId="0" autoUpdateAnimBg="0"/>
      <p:bldP spid="906265" grpId="0" autoUpdateAnimBg="0"/>
      <p:bldP spid="33" grpId="0"/>
      <p:bldP spid="34" grpId="0" autoUpdateAnimBg="0"/>
      <p:bldP spid="21550" grpId="0"/>
      <p:bldP spid="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male-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88"/>
            <a:ext cx="4889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45451"/>
              </p:ext>
            </p:extLst>
          </p:nvPr>
        </p:nvGraphicFramePr>
        <p:xfrm>
          <a:off x="304800" y="3686372"/>
          <a:ext cx="3124200" cy="2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6" name="Prism 5" r:id="rId5" imgW="3575160" imgH="2715840" progId="Prism5.Document">
                  <p:embed/>
                </p:oleObj>
              </mc:Choice>
              <mc:Fallback>
                <p:oleObj name="Prism 5" r:id="rId5" imgW="3575160" imgH="271584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86372"/>
                        <a:ext cx="3124200" cy="23726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633734"/>
              </p:ext>
            </p:extLst>
          </p:nvPr>
        </p:nvGraphicFramePr>
        <p:xfrm>
          <a:off x="3276600" y="3657600"/>
          <a:ext cx="3054773" cy="213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7" name="Prism 5" r:id="rId7" imgW="3986784" imgH="2784348" progId="Prism5.Document">
                  <p:embed/>
                </p:oleObj>
              </mc:Choice>
              <mc:Fallback>
                <p:oleObj name="Prism 5" r:id="rId7" imgW="3986784" imgH="2784348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3054773" cy="21336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90729"/>
              </p:ext>
            </p:extLst>
          </p:nvPr>
        </p:nvGraphicFramePr>
        <p:xfrm>
          <a:off x="318089" y="1364110"/>
          <a:ext cx="3121239" cy="236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8" name="Prism 5" r:id="rId9" imgW="3575160" imgH="2715840" progId="Prism5.Document">
                  <p:embed/>
                </p:oleObj>
              </mc:Choice>
              <mc:Fallback>
                <p:oleObj name="Prism 5" r:id="rId9" imgW="3575160" imgH="271584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89" y="1364110"/>
                        <a:ext cx="3121239" cy="23696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43835"/>
              </p:ext>
            </p:extLst>
          </p:nvPr>
        </p:nvGraphicFramePr>
        <p:xfrm>
          <a:off x="3276600" y="1571569"/>
          <a:ext cx="3024961" cy="19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9" name="Prism 5" r:id="rId11" imgW="3986784" imgH="2546604" progId="Prism5.Document">
                  <p:embed/>
                </p:oleObj>
              </mc:Choice>
              <mc:Fallback>
                <p:oleObj name="Prism 5" r:id="rId11" imgW="3986784" imgH="2546604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71569"/>
                        <a:ext cx="3024961" cy="1933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female-symbo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" y="3733800"/>
            <a:ext cx="2508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"/>
          <p:cNvGrpSpPr>
            <a:grpSpLocks/>
          </p:cNvGrpSpPr>
          <p:nvPr/>
        </p:nvGrpSpPr>
        <p:grpSpPr bwMode="auto">
          <a:xfrm>
            <a:off x="5801528" y="1059310"/>
            <a:ext cx="3571072" cy="2566194"/>
            <a:chOff x="-61913" y="1946275"/>
            <a:chExt cx="4545013" cy="3230563"/>
          </a:xfrm>
        </p:grpSpPr>
        <p:pic>
          <p:nvPicPr>
            <p:cNvPr id="20" name="Object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913" y="1946275"/>
              <a:ext cx="4545013" cy="323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318165" y="2893580"/>
              <a:ext cx="282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*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796364" y="3709194"/>
            <a:ext cx="3565908" cy="2463006"/>
            <a:chOff x="4294188" y="1974850"/>
            <a:chExt cx="4451350" cy="3162300"/>
          </a:xfrm>
        </p:grpSpPr>
        <p:pic>
          <p:nvPicPr>
            <p:cNvPr id="23" name="Object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188" y="1974850"/>
              <a:ext cx="4451350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5985165" y="3124200"/>
              <a:ext cx="282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*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7599220" y="3163755"/>
              <a:ext cx="282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*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06916" y="648866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Liu,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Zhu,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Shen, Shi. Unpublished.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0" y="1484"/>
            <a:ext cx="9144000" cy="137011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itchFamily="34" charset="0"/>
              </a:rPr>
              <a:t>Q2: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Is central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BDNF action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regulated by estradiol?</a:t>
            </a:r>
          </a:p>
          <a:p>
            <a:pPr algn="l">
              <a:lnSpc>
                <a:spcPct val="120000"/>
              </a:lnSpc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(3) Is central BDNF’s effect on energy expenditure different between males and females?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" y="381000"/>
            <a:ext cx="9067800" cy="1676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charset="0"/>
              </a:rPr>
              <a:t>Summary 2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Q2: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central BDNF’s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action regulated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by estradiol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 smtClean="0">
              <a:latin typeface="Arial" charset="0"/>
            </a:endParaRPr>
          </a:p>
        </p:txBody>
      </p:sp>
      <p:sp useBgFill="1"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477000"/>
            <a:ext cx="2286000" cy="381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816" y="1905000"/>
            <a:ext cx="9067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Estrous female rats respond to a lower dose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BDNF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than male rats to reduce food intake.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Estradiol-replaced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OVX rats respond to a lower dose of BDNF than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oil-injected OVX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rats to reduce food intake.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administration of a low dose (0.1 µg)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BDNF increased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energy expenditure in female but not male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rats.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Central administration of a low dose (0.1 µg) of BDNF increased lipid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oxidation during  dark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light phases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females and only during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light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phase in males.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4763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763">
              <a:buFont typeface="Arial" charset="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4892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362200" y="5715000"/>
            <a:ext cx="1371600" cy="1066800"/>
            <a:chOff x="2400" y="3504"/>
            <a:chExt cx="864" cy="672"/>
          </a:xfrm>
        </p:grpSpPr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2400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2496" y="369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2832" y="379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auto">
            <a:xfrm>
              <a:off x="2640" y="369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3"/>
            <p:cNvSpPr>
              <a:spLocks noChangeArrowheads="1"/>
            </p:cNvSpPr>
            <p:nvPr/>
          </p:nvSpPr>
          <p:spPr bwMode="auto">
            <a:xfrm>
              <a:off x="2592" y="3504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auto">
            <a:xfrm>
              <a:off x="2928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6"/>
            <p:cNvSpPr>
              <a:spLocks noChangeArrowheads="1"/>
            </p:cNvSpPr>
            <p:nvPr/>
          </p:nvSpPr>
          <p:spPr bwMode="auto">
            <a:xfrm>
              <a:off x="3024" y="3744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7"/>
            <p:cNvSpPr>
              <a:spLocks noChangeArrowheads="1"/>
            </p:cNvSpPr>
            <p:nvPr/>
          </p:nvSpPr>
          <p:spPr bwMode="auto">
            <a:xfrm>
              <a:off x="2880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8"/>
            <p:cNvSpPr>
              <a:spLocks noChangeArrowheads="1"/>
            </p:cNvSpPr>
            <p:nvPr/>
          </p:nvSpPr>
          <p:spPr bwMode="auto">
            <a:xfrm>
              <a:off x="2688" y="393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9"/>
            <p:cNvSpPr>
              <a:spLocks noChangeArrowheads="1"/>
            </p:cNvSpPr>
            <p:nvPr/>
          </p:nvSpPr>
          <p:spPr bwMode="auto">
            <a:xfrm>
              <a:off x="2496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7" name="Oval 2"/>
          <p:cNvSpPr>
            <a:spLocks noChangeArrowheads="1"/>
          </p:cNvSpPr>
          <p:nvPr/>
        </p:nvSpPr>
        <p:spPr bwMode="auto">
          <a:xfrm rot="2533525">
            <a:off x="1757266" y="3963385"/>
            <a:ext cx="1990259" cy="1093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4" name="AutoShape 4"/>
          <p:cNvSpPr>
            <a:spLocks noChangeArrowheads="1"/>
          </p:cNvSpPr>
          <p:nvPr/>
        </p:nvSpPr>
        <p:spPr bwMode="auto">
          <a:xfrm>
            <a:off x="952500" y="1143000"/>
            <a:ext cx="1023938" cy="4205288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5" name="Oval 5"/>
          <p:cNvSpPr>
            <a:spLocks noChangeArrowheads="1"/>
          </p:cNvSpPr>
          <p:nvPr/>
        </p:nvSpPr>
        <p:spPr bwMode="auto">
          <a:xfrm rot="1914487">
            <a:off x="3175000" y="2484438"/>
            <a:ext cx="2387600" cy="14779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6" name="Oval 6"/>
          <p:cNvSpPr>
            <a:spLocks noChangeArrowheads="1"/>
          </p:cNvSpPr>
          <p:nvPr/>
        </p:nvSpPr>
        <p:spPr bwMode="auto">
          <a:xfrm>
            <a:off x="3781425" y="2747963"/>
            <a:ext cx="909638" cy="9096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7" name="Text Box 7"/>
          <p:cNvSpPr txBox="1">
            <a:spLocks noChangeArrowheads="1"/>
          </p:cNvSpPr>
          <p:nvPr/>
        </p:nvSpPr>
        <p:spPr bwMode="auto">
          <a:xfrm>
            <a:off x="3429000" y="2362200"/>
            <a:ext cx="804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VMH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48" name="Text Box 8"/>
          <p:cNvSpPr txBox="1">
            <a:spLocks noChangeArrowheads="1"/>
          </p:cNvSpPr>
          <p:nvPr/>
        </p:nvSpPr>
        <p:spPr bwMode="auto">
          <a:xfrm>
            <a:off x="952500" y="4779963"/>
            <a:ext cx="90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49" name="Text Box 9"/>
          <p:cNvSpPr txBox="1">
            <a:spLocks noChangeArrowheads="1"/>
          </p:cNvSpPr>
          <p:nvPr/>
        </p:nvSpPr>
        <p:spPr bwMode="auto">
          <a:xfrm>
            <a:off x="3795713" y="3019425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BDNF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0" name="Text Box 10"/>
          <p:cNvSpPr txBox="1">
            <a:spLocks noChangeArrowheads="1"/>
          </p:cNvSpPr>
          <p:nvPr/>
        </p:nvSpPr>
        <p:spPr bwMode="auto">
          <a:xfrm>
            <a:off x="2740025" y="602932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Leptin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2" name="Freeform 12"/>
          <p:cNvSpPr>
            <a:spLocks/>
          </p:cNvSpPr>
          <p:nvPr/>
        </p:nvSpPr>
        <p:spPr bwMode="auto">
          <a:xfrm>
            <a:off x="1976438" y="1257300"/>
            <a:ext cx="4319587" cy="4318000"/>
          </a:xfrm>
          <a:custGeom>
            <a:avLst/>
            <a:gdLst/>
            <a:ahLst/>
            <a:cxnLst>
              <a:cxn ang="0">
                <a:pos x="0" y="1728"/>
              </a:cxn>
              <a:cxn ang="0">
                <a:pos x="960" y="1728"/>
              </a:cxn>
              <a:cxn ang="0">
                <a:pos x="1536" y="1152"/>
              </a:cxn>
              <a:cxn ang="0">
                <a:pos x="1824" y="0"/>
              </a:cxn>
            </a:cxnLst>
            <a:rect l="0" t="0" r="r" b="b"/>
            <a:pathLst>
              <a:path w="1824" h="1824">
                <a:moveTo>
                  <a:pt x="0" y="1728"/>
                </a:moveTo>
                <a:cubicBezTo>
                  <a:pt x="352" y="1776"/>
                  <a:pt x="704" y="1824"/>
                  <a:pt x="960" y="1728"/>
                </a:cubicBezTo>
                <a:cubicBezTo>
                  <a:pt x="1216" y="1632"/>
                  <a:pt x="1392" y="1440"/>
                  <a:pt x="1536" y="1152"/>
                </a:cubicBezTo>
                <a:cubicBezTo>
                  <a:pt x="1680" y="864"/>
                  <a:pt x="1752" y="432"/>
                  <a:pt x="1824" y="0"/>
                </a:cubicBez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54" name="Text Box 14"/>
          <p:cNvSpPr txBox="1">
            <a:spLocks noChangeArrowheads="1"/>
          </p:cNvSpPr>
          <p:nvPr/>
        </p:nvSpPr>
        <p:spPr bwMode="auto">
          <a:xfrm>
            <a:off x="2057400" y="3733800"/>
            <a:ext cx="795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 rot="16200000">
            <a:off x="3924300" y="3314701"/>
            <a:ext cx="304800" cy="228600"/>
          </a:xfrm>
          <a:prstGeom prst="chevron">
            <a:avLst>
              <a:gd name="adj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 rot="10800000">
            <a:off x="3962400" y="3581400"/>
            <a:ext cx="228600" cy="304800"/>
          </a:xfrm>
          <a:prstGeom prst="flowChartOffpageConnec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" name="Freeform 49"/>
          <p:cNvSpPr>
            <a:spLocks/>
          </p:cNvSpPr>
          <p:nvPr/>
        </p:nvSpPr>
        <p:spPr bwMode="auto">
          <a:xfrm>
            <a:off x="3505200" y="3124200"/>
            <a:ext cx="457200" cy="685800"/>
          </a:xfrm>
          <a:custGeom>
            <a:avLst/>
            <a:gdLst/>
            <a:ahLst/>
            <a:cxnLst>
              <a:cxn ang="0">
                <a:pos x="224" y="432"/>
              </a:cxn>
              <a:cxn ang="0">
                <a:pos x="32" y="288"/>
              </a:cxn>
              <a:cxn ang="0">
                <a:pos x="32" y="96"/>
              </a:cxn>
              <a:cxn ang="0">
                <a:pos x="128" y="0"/>
              </a:cxn>
            </a:cxnLst>
            <a:rect l="0" t="0" r="r" b="b"/>
            <a:pathLst>
              <a:path w="224" h="432">
                <a:moveTo>
                  <a:pt x="224" y="432"/>
                </a:moveTo>
                <a:cubicBezTo>
                  <a:pt x="144" y="388"/>
                  <a:pt x="64" y="344"/>
                  <a:pt x="32" y="288"/>
                </a:cubicBezTo>
                <a:cubicBezTo>
                  <a:pt x="0" y="232"/>
                  <a:pt x="16" y="144"/>
                  <a:pt x="32" y="96"/>
                </a:cubicBezTo>
                <a:cubicBezTo>
                  <a:pt x="48" y="48"/>
                  <a:pt x="112" y="16"/>
                  <a:pt x="128" y="0"/>
                </a:cubicBezTo>
              </a:path>
            </a:pathLst>
          </a:custGeom>
          <a:noFill/>
          <a:ln w="57150" cmpd="sng">
            <a:solidFill>
              <a:srgbClr val="FF99FF"/>
            </a:solidFill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1298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3348039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62426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5814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4432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514600" y="4191000"/>
            <a:ext cx="909638" cy="9096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482850" y="43434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POMC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3200400" y="3505200"/>
            <a:ext cx="609600" cy="762000"/>
          </a:xfrm>
          <a:prstGeom prst="line">
            <a:avLst/>
          </a:prstGeom>
          <a:noFill/>
          <a:ln w="508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scene3d>
            <a:camera prst="obliqueBottomRigh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4710112" y="2952750"/>
            <a:ext cx="1614488" cy="1905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6297613" y="1338263"/>
            <a:ext cx="2532062" cy="2243137"/>
            <a:chOff x="6298319" y="1261595"/>
            <a:chExt cx="2531685" cy="2243605"/>
          </a:xfrm>
        </p:grpSpPr>
        <p:sp>
          <p:nvSpPr>
            <p:cNvPr id="11321" name="Freeform 14"/>
            <p:cNvSpPr>
              <a:spLocks/>
            </p:cNvSpPr>
            <p:nvPr/>
          </p:nvSpPr>
          <p:spPr bwMode="auto">
            <a:xfrm rot="-2862895">
              <a:off x="7587654" y="1338277"/>
              <a:ext cx="702469" cy="549105"/>
            </a:xfrm>
            <a:custGeom>
              <a:avLst/>
              <a:gdLst>
                <a:gd name="T0" fmla="*/ 2147483647 w 1078"/>
                <a:gd name="T1" fmla="*/ 2147483647 h 781"/>
                <a:gd name="T2" fmla="*/ 2147483647 w 1078"/>
                <a:gd name="T3" fmla="*/ 2147483647 h 781"/>
                <a:gd name="T4" fmla="*/ 2147483647 w 1078"/>
                <a:gd name="T5" fmla="*/ 2147483647 h 781"/>
                <a:gd name="T6" fmla="*/ 2147483647 w 1078"/>
                <a:gd name="T7" fmla="*/ 2147483647 h 781"/>
                <a:gd name="T8" fmla="*/ 2147483647 w 1078"/>
                <a:gd name="T9" fmla="*/ 2147483647 h 781"/>
                <a:gd name="T10" fmla="*/ 2147483647 w 1078"/>
                <a:gd name="T11" fmla="*/ 2147483647 h 781"/>
                <a:gd name="T12" fmla="*/ 2147483647 w 1078"/>
                <a:gd name="T13" fmla="*/ 2147483647 h 781"/>
                <a:gd name="T14" fmla="*/ 2147483647 w 1078"/>
                <a:gd name="T15" fmla="*/ 2147483647 h 781"/>
                <a:gd name="T16" fmla="*/ 2147483647 w 1078"/>
                <a:gd name="T17" fmla="*/ 2147483647 h 781"/>
                <a:gd name="T18" fmla="*/ 2147483647 w 1078"/>
                <a:gd name="T19" fmla="*/ 2147483647 h 781"/>
                <a:gd name="T20" fmla="*/ 2147483647 w 1078"/>
                <a:gd name="T21" fmla="*/ 2147483647 h 781"/>
                <a:gd name="T22" fmla="*/ 2147483647 w 1078"/>
                <a:gd name="T23" fmla="*/ 2147483647 h 781"/>
                <a:gd name="T24" fmla="*/ 2147483647 w 1078"/>
                <a:gd name="T25" fmla="*/ 2147483647 h 781"/>
                <a:gd name="T26" fmla="*/ 2147483647 w 1078"/>
                <a:gd name="T27" fmla="*/ 2147483647 h 781"/>
                <a:gd name="T28" fmla="*/ 2147483647 w 1078"/>
                <a:gd name="T29" fmla="*/ 2147483647 h 781"/>
                <a:gd name="T30" fmla="*/ 2147483647 w 1078"/>
                <a:gd name="T31" fmla="*/ 2147483647 h 781"/>
                <a:gd name="T32" fmla="*/ 2147483647 w 1078"/>
                <a:gd name="T33" fmla="*/ 2147483647 h 781"/>
                <a:gd name="T34" fmla="*/ 2147483647 w 1078"/>
                <a:gd name="T35" fmla="*/ 2147483647 h 781"/>
                <a:gd name="T36" fmla="*/ 2147483647 w 1078"/>
                <a:gd name="T37" fmla="*/ 2147483647 h 781"/>
                <a:gd name="T38" fmla="*/ 2147483647 w 1078"/>
                <a:gd name="T39" fmla="*/ 2147483647 h 781"/>
                <a:gd name="T40" fmla="*/ 0 w 1078"/>
                <a:gd name="T41" fmla="*/ 2147483647 h 781"/>
                <a:gd name="T42" fmla="*/ 2147483647 w 1078"/>
                <a:gd name="T43" fmla="*/ 2147483647 h 781"/>
                <a:gd name="T44" fmla="*/ 2147483647 w 1078"/>
                <a:gd name="T45" fmla="*/ 2147483647 h 781"/>
                <a:gd name="T46" fmla="*/ 2147483647 w 1078"/>
                <a:gd name="T47" fmla="*/ 2147483647 h 781"/>
                <a:gd name="T48" fmla="*/ 2147483647 w 1078"/>
                <a:gd name="T49" fmla="*/ 2147483647 h 781"/>
                <a:gd name="T50" fmla="*/ 2147483647 w 1078"/>
                <a:gd name="T51" fmla="*/ 2147483647 h 781"/>
                <a:gd name="T52" fmla="*/ 2147483647 w 1078"/>
                <a:gd name="T53" fmla="*/ 2147483647 h 781"/>
                <a:gd name="T54" fmla="*/ 2147483647 w 1078"/>
                <a:gd name="T55" fmla="*/ 2147483647 h 781"/>
                <a:gd name="T56" fmla="*/ 2147483647 w 1078"/>
                <a:gd name="T57" fmla="*/ 2147483647 h 781"/>
                <a:gd name="T58" fmla="*/ 2147483647 w 1078"/>
                <a:gd name="T59" fmla="*/ 2147483647 h 781"/>
                <a:gd name="T60" fmla="*/ 2147483647 w 1078"/>
                <a:gd name="T61" fmla="*/ 2147483647 h 781"/>
                <a:gd name="T62" fmla="*/ 2147483647 w 1078"/>
                <a:gd name="T63" fmla="*/ 2147483647 h 781"/>
                <a:gd name="T64" fmla="*/ 2147483647 w 1078"/>
                <a:gd name="T65" fmla="*/ 2147483647 h 781"/>
                <a:gd name="T66" fmla="*/ 2147483647 w 1078"/>
                <a:gd name="T67" fmla="*/ 2147483647 h 781"/>
                <a:gd name="T68" fmla="*/ 2147483647 w 1078"/>
                <a:gd name="T69" fmla="*/ 2147483647 h 781"/>
                <a:gd name="T70" fmla="*/ 2147483647 w 1078"/>
                <a:gd name="T71" fmla="*/ 2147483647 h 781"/>
                <a:gd name="T72" fmla="*/ 2147483647 w 1078"/>
                <a:gd name="T73" fmla="*/ 2147483647 h 781"/>
                <a:gd name="T74" fmla="*/ 2147483647 w 1078"/>
                <a:gd name="T75" fmla="*/ 2147483647 h 781"/>
                <a:gd name="T76" fmla="*/ 2147483647 w 1078"/>
                <a:gd name="T77" fmla="*/ 2147483647 h 781"/>
                <a:gd name="T78" fmla="*/ 2147483647 w 1078"/>
                <a:gd name="T79" fmla="*/ 2147483647 h 781"/>
                <a:gd name="T80" fmla="*/ 2147483647 w 1078"/>
                <a:gd name="T81" fmla="*/ 2147483647 h 781"/>
                <a:gd name="T82" fmla="*/ 2147483647 w 1078"/>
                <a:gd name="T83" fmla="*/ 2147483647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8"/>
                <a:gd name="T127" fmla="*/ 0 h 781"/>
                <a:gd name="T128" fmla="*/ 1078 w 1078"/>
                <a:gd name="T129" fmla="*/ 781 h 7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8" h="781">
                  <a:moveTo>
                    <a:pt x="1078" y="717"/>
                  </a:moveTo>
                  <a:lnTo>
                    <a:pt x="806" y="622"/>
                  </a:lnTo>
                  <a:lnTo>
                    <a:pt x="806" y="620"/>
                  </a:lnTo>
                  <a:lnTo>
                    <a:pt x="802" y="616"/>
                  </a:lnTo>
                  <a:lnTo>
                    <a:pt x="800" y="608"/>
                  </a:lnTo>
                  <a:lnTo>
                    <a:pt x="799" y="601"/>
                  </a:lnTo>
                  <a:lnTo>
                    <a:pt x="795" y="595"/>
                  </a:lnTo>
                  <a:lnTo>
                    <a:pt x="791" y="589"/>
                  </a:lnTo>
                  <a:lnTo>
                    <a:pt x="787" y="584"/>
                  </a:lnTo>
                  <a:lnTo>
                    <a:pt x="785" y="578"/>
                  </a:lnTo>
                  <a:lnTo>
                    <a:pt x="781" y="570"/>
                  </a:lnTo>
                  <a:lnTo>
                    <a:pt x="778" y="565"/>
                  </a:lnTo>
                  <a:lnTo>
                    <a:pt x="774" y="557"/>
                  </a:lnTo>
                  <a:lnTo>
                    <a:pt x="770" y="550"/>
                  </a:lnTo>
                  <a:lnTo>
                    <a:pt x="766" y="540"/>
                  </a:lnTo>
                  <a:lnTo>
                    <a:pt x="761" y="532"/>
                  </a:lnTo>
                  <a:lnTo>
                    <a:pt x="753" y="523"/>
                  </a:lnTo>
                  <a:lnTo>
                    <a:pt x="747" y="513"/>
                  </a:lnTo>
                  <a:lnTo>
                    <a:pt x="742" y="502"/>
                  </a:lnTo>
                  <a:lnTo>
                    <a:pt x="736" y="493"/>
                  </a:lnTo>
                  <a:lnTo>
                    <a:pt x="728" y="483"/>
                  </a:lnTo>
                  <a:lnTo>
                    <a:pt x="721" y="474"/>
                  </a:lnTo>
                  <a:lnTo>
                    <a:pt x="713" y="460"/>
                  </a:lnTo>
                  <a:lnTo>
                    <a:pt x="704" y="451"/>
                  </a:lnTo>
                  <a:lnTo>
                    <a:pt x="696" y="437"/>
                  </a:lnTo>
                  <a:lnTo>
                    <a:pt x="688" y="428"/>
                  </a:lnTo>
                  <a:lnTo>
                    <a:pt x="677" y="415"/>
                  </a:lnTo>
                  <a:lnTo>
                    <a:pt x="667" y="403"/>
                  </a:lnTo>
                  <a:lnTo>
                    <a:pt x="658" y="390"/>
                  </a:lnTo>
                  <a:lnTo>
                    <a:pt x="648" y="380"/>
                  </a:lnTo>
                  <a:lnTo>
                    <a:pt x="635" y="367"/>
                  </a:lnTo>
                  <a:lnTo>
                    <a:pt x="624" y="354"/>
                  </a:lnTo>
                  <a:lnTo>
                    <a:pt x="610" y="340"/>
                  </a:lnTo>
                  <a:lnTo>
                    <a:pt x="599" y="327"/>
                  </a:lnTo>
                  <a:lnTo>
                    <a:pt x="586" y="314"/>
                  </a:lnTo>
                  <a:lnTo>
                    <a:pt x="572" y="302"/>
                  </a:lnTo>
                  <a:lnTo>
                    <a:pt x="557" y="289"/>
                  </a:lnTo>
                  <a:lnTo>
                    <a:pt x="544" y="278"/>
                  </a:lnTo>
                  <a:lnTo>
                    <a:pt x="527" y="264"/>
                  </a:lnTo>
                  <a:lnTo>
                    <a:pt x="512" y="251"/>
                  </a:lnTo>
                  <a:lnTo>
                    <a:pt x="494" y="238"/>
                  </a:lnTo>
                  <a:lnTo>
                    <a:pt x="479" y="225"/>
                  </a:lnTo>
                  <a:lnTo>
                    <a:pt x="460" y="211"/>
                  </a:lnTo>
                  <a:lnTo>
                    <a:pt x="443" y="200"/>
                  </a:lnTo>
                  <a:lnTo>
                    <a:pt x="424" y="187"/>
                  </a:lnTo>
                  <a:lnTo>
                    <a:pt x="407" y="173"/>
                  </a:lnTo>
                  <a:lnTo>
                    <a:pt x="388" y="162"/>
                  </a:lnTo>
                  <a:lnTo>
                    <a:pt x="367" y="149"/>
                  </a:lnTo>
                  <a:lnTo>
                    <a:pt x="348" y="137"/>
                  </a:lnTo>
                  <a:lnTo>
                    <a:pt x="327" y="124"/>
                  </a:lnTo>
                  <a:lnTo>
                    <a:pt x="304" y="111"/>
                  </a:lnTo>
                  <a:lnTo>
                    <a:pt x="282" y="101"/>
                  </a:lnTo>
                  <a:lnTo>
                    <a:pt x="259" y="88"/>
                  </a:lnTo>
                  <a:lnTo>
                    <a:pt x="236" y="78"/>
                  </a:lnTo>
                  <a:lnTo>
                    <a:pt x="211" y="67"/>
                  </a:lnTo>
                  <a:lnTo>
                    <a:pt x="187" y="55"/>
                  </a:lnTo>
                  <a:lnTo>
                    <a:pt x="160" y="46"/>
                  </a:lnTo>
                  <a:lnTo>
                    <a:pt x="135" y="36"/>
                  </a:lnTo>
                  <a:lnTo>
                    <a:pt x="109" y="25"/>
                  </a:lnTo>
                  <a:lnTo>
                    <a:pt x="82" y="15"/>
                  </a:lnTo>
                  <a:lnTo>
                    <a:pt x="53" y="8"/>
                  </a:lnTo>
                  <a:lnTo>
                    <a:pt x="27" y="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2" y="72"/>
                  </a:lnTo>
                  <a:lnTo>
                    <a:pt x="17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6" y="78"/>
                  </a:lnTo>
                  <a:lnTo>
                    <a:pt x="44" y="80"/>
                  </a:lnTo>
                  <a:lnTo>
                    <a:pt x="53" y="84"/>
                  </a:lnTo>
                  <a:lnTo>
                    <a:pt x="61" y="86"/>
                  </a:lnTo>
                  <a:lnTo>
                    <a:pt x="71" y="90"/>
                  </a:lnTo>
                  <a:lnTo>
                    <a:pt x="80" y="93"/>
                  </a:lnTo>
                  <a:lnTo>
                    <a:pt x="91" y="97"/>
                  </a:lnTo>
                  <a:lnTo>
                    <a:pt x="103" y="101"/>
                  </a:lnTo>
                  <a:lnTo>
                    <a:pt x="114" y="103"/>
                  </a:lnTo>
                  <a:lnTo>
                    <a:pt x="124" y="109"/>
                  </a:lnTo>
                  <a:lnTo>
                    <a:pt x="137" y="114"/>
                  </a:lnTo>
                  <a:lnTo>
                    <a:pt x="150" y="118"/>
                  </a:lnTo>
                  <a:lnTo>
                    <a:pt x="162" y="124"/>
                  </a:lnTo>
                  <a:lnTo>
                    <a:pt x="177" y="130"/>
                  </a:lnTo>
                  <a:lnTo>
                    <a:pt x="190" y="135"/>
                  </a:lnTo>
                  <a:lnTo>
                    <a:pt x="204" y="141"/>
                  </a:lnTo>
                  <a:lnTo>
                    <a:pt x="217" y="147"/>
                  </a:lnTo>
                  <a:lnTo>
                    <a:pt x="232" y="154"/>
                  </a:lnTo>
                  <a:lnTo>
                    <a:pt x="247" y="162"/>
                  </a:lnTo>
                  <a:lnTo>
                    <a:pt x="263" y="168"/>
                  </a:lnTo>
                  <a:lnTo>
                    <a:pt x="278" y="177"/>
                  </a:lnTo>
                  <a:lnTo>
                    <a:pt x="293" y="185"/>
                  </a:lnTo>
                  <a:lnTo>
                    <a:pt x="308" y="194"/>
                  </a:lnTo>
                  <a:lnTo>
                    <a:pt x="323" y="202"/>
                  </a:lnTo>
                  <a:lnTo>
                    <a:pt x="339" y="209"/>
                  </a:lnTo>
                  <a:lnTo>
                    <a:pt x="354" y="219"/>
                  </a:lnTo>
                  <a:lnTo>
                    <a:pt x="369" y="230"/>
                  </a:lnTo>
                  <a:lnTo>
                    <a:pt x="384" y="240"/>
                  </a:lnTo>
                  <a:lnTo>
                    <a:pt x="401" y="249"/>
                  </a:lnTo>
                  <a:lnTo>
                    <a:pt x="417" y="261"/>
                  </a:lnTo>
                  <a:lnTo>
                    <a:pt x="432" y="274"/>
                  </a:lnTo>
                  <a:lnTo>
                    <a:pt x="447" y="285"/>
                  </a:lnTo>
                  <a:lnTo>
                    <a:pt x="462" y="297"/>
                  </a:lnTo>
                  <a:lnTo>
                    <a:pt x="477" y="310"/>
                  </a:lnTo>
                  <a:lnTo>
                    <a:pt x="493" y="323"/>
                  </a:lnTo>
                  <a:lnTo>
                    <a:pt x="508" y="337"/>
                  </a:lnTo>
                  <a:lnTo>
                    <a:pt x="523" y="350"/>
                  </a:lnTo>
                  <a:lnTo>
                    <a:pt x="538" y="363"/>
                  </a:lnTo>
                  <a:lnTo>
                    <a:pt x="553" y="380"/>
                  </a:lnTo>
                  <a:lnTo>
                    <a:pt x="567" y="394"/>
                  </a:lnTo>
                  <a:lnTo>
                    <a:pt x="580" y="411"/>
                  </a:lnTo>
                  <a:lnTo>
                    <a:pt x="593" y="426"/>
                  </a:lnTo>
                  <a:lnTo>
                    <a:pt x="608" y="443"/>
                  </a:lnTo>
                  <a:lnTo>
                    <a:pt x="620" y="458"/>
                  </a:lnTo>
                  <a:lnTo>
                    <a:pt x="633" y="477"/>
                  </a:lnTo>
                  <a:lnTo>
                    <a:pt x="645" y="494"/>
                  </a:lnTo>
                  <a:lnTo>
                    <a:pt x="658" y="513"/>
                  </a:lnTo>
                  <a:lnTo>
                    <a:pt x="667" y="532"/>
                  </a:lnTo>
                  <a:lnTo>
                    <a:pt x="679" y="551"/>
                  </a:lnTo>
                  <a:lnTo>
                    <a:pt x="688" y="570"/>
                  </a:lnTo>
                  <a:lnTo>
                    <a:pt x="700" y="591"/>
                  </a:lnTo>
                  <a:lnTo>
                    <a:pt x="707" y="610"/>
                  </a:lnTo>
                  <a:lnTo>
                    <a:pt x="719" y="633"/>
                  </a:lnTo>
                  <a:lnTo>
                    <a:pt x="726" y="656"/>
                  </a:lnTo>
                  <a:lnTo>
                    <a:pt x="736" y="679"/>
                  </a:lnTo>
                  <a:lnTo>
                    <a:pt x="1040" y="781"/>
                  </a:lnTo>
                  <a:lnTo>
                    <a:pt x="1078" y="717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80"/>
            <p:cNvGrpSpPr>
              <a:grpSpLocks/>
            </p:cNvGrpSpPr>
            <p:nvPr/>
          </p:nvGrpSpPr>
          <p:grpSpPr bwMode="auto">
            <a:xfrm>
              <a:off x="6298319" y="1489909"/>
              <a:ext cx="2531685" cy="2015291"/>
              <a:chOff x="6298319" y="1489909"/>
              <a:chExt cx="2531685" cy="2015291"/>
            </a:xfrm>
          </p:grpSpPr>
          <p:sp>
            <p:nvSpPr>
              <p:cNvPr id="11323" name="Freeform 4"/>
              <p:cNvSpPr>
                <a:spLocks/>
              </p:cNvSpPr>
              <p:nvPr/>
            </p:nvSpPr>
            <p:spPr bwMode="auto">
              <a:xfrm>
                <a:off x="7418115" y="1736180"/>
                <a:ext cx="263760" cy="1638050"/>
              </a:xfrm>
              <a:custGeom>
                <a:avLst/>
                <a:gdLst>
                  <a:gd name="T0" fmla="*/ 0 w 376"/>
                  <a:gd name="T1" fmla="*/ 2147483647 h 2513"/>
                  <a:gd name="T2" fmla="*/ 2147483647 w 376"/>
                  <a:gd name="T3" fmla="*/ 0 h 2513"/>
                  <a:gd name="T4" fmla="*/ 2147483647 w 376"/>
                  <a:gd name="T5" fmla="*/ 0 h 2513"/>
                  <a:gd name="T6" fmla="*/ 2147483647 w 376"/>
                  <a:gd name="T7" fmla="*/ 2147483647 h 2513"/>
                  <a:gd name="T8" fmla="*/ 0 w 376"/>
                  <a:gd name="T9" fmla="*/ 2147483647 h 2513"/>
                  <a:gd name="T10" fmla="*/ 0 w 376"/>
                  <a:gd name="T11" fmla="*/ 2147483647 h 2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513"/>
                  <a:gd name="T20" fmla="*/ 376 w 376"/>
                  <a:gd name="T21" fmla="*/ 2513 h 2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513">
                    <a:moveTo>
                      <a:pt x="0" y="2503"/>
                    </a:moveTo>
                    <a:lnTo>
                      <a:pt x="135" y="0"/>
                    </a:lnTo>
                    <a:lnTo>
                      <a:pt x="211" y="0"/>
                    </a:lnTo>
                    <a:lnTo>
                      <a:pt x="376" y="2513"/>
                    </a:lnTo>
                    <a:lnTo>
                      <a:pt x="0" y="2503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5"/>
              <p:cNvSpPr>
                <a:spLocks/>
              </p:cNvSpPr>
              <p:nvPr/>
            </p:nvSpPr>
            <p:spPr bwMode="auto">
              <a:xfrm>
                <a:off x="7136142" y="3224462"/>
                <a:ext cx="819610" cy="255671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6"/>
              <p:cNvSpPr>
                <a:spLocks/>
              </p:cNvSpPr>
              <p:nvPr/>
            </p:nvSpPr>
            <p:spPr bwMode="auto">
              <a:xfrm>
                <a:off x="7195505" y="1971172"/>
                <a:ext cx="359549" cy="1494548"/>
              </a:xfrm>
              <a:custGeom>
                <a:avLst/>
                <a:gdLst>
                  <a:gd name="T0" fmla="*/ 2147483647 w 511"/>
                  <a:gd name="T1" fmla="*/ 0 h 2292"/>
                  <a:gd name="T2" fmla="*/ 2147483647 w 511"/>
                  <a:gd name="T3" fmla="*/ 2147483647 h 2292"/>
                  <a:gd name="T4" fmla="*/ 0 w 511"/>
                  <a:gd name="T5" fmla="*/ 2147483647 h 2292"/>
                  <a:gd name="T6" fmla="*/ 0 w 511"/>
                  <a:gd name="T7" fmla="*/ 2147483647 h 2292"/>
                  <a:gd name="T8" fmla="*/ 2147483647 w 511"/>
                  <a:gd name="T9" fmla="*/ 2147483647 h 2292"/>
                  <a:gd name="T10" fmla="*/ 2147483647 w 511"/>
                  <a:gd name="T11" fmla="*/ 2147483647 h 2292"/>
                  <a:gd name="T12" fmla="*/ 2147483647 w 511"/>
                  <a:gd name="T13" fmla="*/ 2147483647 h 2292"/>
                  <a:gd name="T14" fmla="*/ 2147483647 w 511"/>
                  <a:gd name="T15" fmla="*/ 2147483647 h 2292"/>
                  <a:gd name="T16" fmla="*/ 2147483647 w 511"/>
                  <a:gd name="T17" fmla="*/ 2147483647 h 2292"/>
                  <a:gd name="T18" fmla="*/ 2147483647 w 511"/>
                  <a:gd name="T19" fmla="*/ 2147483647 h 2292"/>
                  <a:gd name="T20" fmla="*/ 2147483647 w 511"/>
                  <a:gd name="T21" fmla="*/ 2147483647 h 2292"/>
                  <a:gd name="T22" fmla="*/ 2147483647 w 511"/>
                  <a:gd name="T23" fmla="*/ 2147483647 h 2292"/>
                  <a:gd name="T24" fmla="*/ 2147483647 w 511"/>
                  <a:gd name="T25" fmla="*/ 2147483647 h 2292"/>
                  <a:gd name="T26" fmla="*/ 2147483647 w 511"/>
                  <a:gd name="T27" fmla="*/ 2147483647 h 2292"/>
                  <a:gd name="T28" fmla="*/ 2147483647 w 511"/>
                  <a:gd name="T29" fmla="*/ 2147483647 h 2292"/>
                  <a:gd name="T30" fmla="*/ 2147483647 w 511"/>
                  <a:gd name="T31" fmla="*/ 2147483647 h 2292"/>
                  <a:gd name="T32" fmla="*/ 2147483647 w 511"/>
                  <a:gd name="T33" fmla="*/ 2147483647 h 2292"/>
                  <a:gd name="T34" fmla="*/ 2147483647 w 511"/>
                  <a:gd name="T35" fmla="*/ 2147483647 h 2292"/>
                  <a:gd name="T36" fmla="*/ 2147483647 w 511"/>
                  <a:gd name="T37" fmla="*/ 2147483647 h 2292"/>
                  <a:gd name="T38" fmla="*/ 2147483647 w 511"/>
                  <a:gd name="T39" fmla="*/ 2147483647 h 2292"/>
                  <a:gd name="T40" fmla="*/ 2147483647 w 511"/>
                  <a:gd name="T41" fmla="*/ 2147483647 h 2292"/>
                  <a:gd name="T42" fmla="*/ 2147483647 w 511"/>
                  <a:gd name="T43" fmla="*/ 2147483647 h 2292"/>
                  <a:gd name="T44" fmla="*/ 2147483647 w 511"/>
                  <a:gd name="T45" fmla="*/ 2147483647 h 2292"/>
                  <a:gd name="T46" fmla="*/ 2147483647 w 511"/>
                  <a:gd name="T47" fmla="*/ 2147483647 h 2292"/>
                  <a:gd name="T48" fmla="*/ 2147483647 w 511"/>
                  <a:gd name="T49" fmla="*/ 2147483647 h 2292"/>
                  <a:gd name="T50" fmla="*/ 2147483647 w 511"/>
                  <a:gd name="T51" fmla="*/ 2147483647 h 2292"/>
                  <a:gd name="T52" fmla="*/ 2147483647 w 511"/>
                  <a:gd name="T53" fmla="*/ 2147483647 h 2292"/>
                  <a:gd name="T54" fmla="*/ 2147483647 w 511"/>
                  <a:gd name="T55" fmla="*/ 2147483647 h 2292"/>
                  <a:gd name="T56" fmla="*/ 2147483647 w 511"/>
                  <a:gd name="T57" fmla="*/ 2147483647 h 2292"/>
                  <a:gd name="T58" fmla="*/ 2147483647 w 511"/>
                  <a:gd name="T59" fmla="*/ 2147483647 h 2292"/>
                  <a:gd name="T60" fmla="*/ 2147483647 w 511"/>
                  <a:gd name="T61" fmla="*/ 2147483647 h 2292"/>
                  <a:gd name="T62" fmla="*/ 2147483647 w 511"/>
                  <a:gd name="T63" fmla="*/ 2147483647 h 2292"/>
                  <a:gd name="T64" fmla="*/ 2147483647 w 511"/>
                  <a:gd name="T65" fmla="*/ 2147483647 h 2292"/>
                  <a:gd name="T66" fmla="*/ 2147483647 w 511"/>
                  <a:gd name="T67" fmla="*/ 2147483647 h 2292"/>
                  <a:gd name="T68" fmla="*/ 2147483647 w 511"/>
                  <a:gd name="T69" fmla="*/ 2147483647 h 2292"/>
                  <a:gd name="T70" fmla="*/ 2147483647 w 511"/>
                  <a:gd name="T71" fmla="*/ 2147483647 h 2292"/>
                  <a:gd name="T72" fmla="*/ 2147483647 w 511"/>
                  <a:gd name="T73" fmla="*/ 2147483647 h 2292"/>
                  <a:gd name="T74" fmla="*/ 2147483647 w 511"/>
                  <a:gd name="T75" fmla="*/ 2147483647 h 2292"/>
                  <a:gd name="T76" fmla="*/ 2147483647 w 511"/>
                  <a:gd name="T77" fmla="*/ 2147483647 h 2292"/>
                  <a:gd name="T78" fmla="*/ 2147483647 w 511"/>
                  <a:gd name="T79" fmla="*/ 2147483647 h 2292"/>
                  <a:gd name="T80" fmla="*/ 2147483647 w 511"/>
                  <a:gd name="T81" fmla="*/ 2147483647 h 2292"/>
                  <a:gd name="T82" fmla="*/ 2147483647 w 511"/>
                  <a:gd name="T83" fmla="*/ 2147483647 h 2292"/>
                  <a:gd name="T84" fmla="*/ 2147483647 w 511"/>
                  <a:gd name="T85" fmla="*/ 2147483647 h 2292"/>
                  <a:gd name="T86" fmla="*/ 2147483647 w 511"/>
                  <a:gd name="T87" fmla="*/ 2147483647 h 2292"/>
                  <a:gd name="T88" fmla="*/ 2147483647 w 511"/>
                  <a:gd name="T89" fmla="*/ 2147483647 h 2292"/>
                  <a:gd name="T90" fmla="*/ 2147483647 w 511"/>
                  <a:gd name="T91" fmla="*/ 2147483647 h 2292"/>
                  <a:gd name="T92" fmla="*/ 2147483647 w 511"/>
                  <a:gd name="T93" fmla="*/ 2147483647 h 2292"/>
                  <a:gd name="T94" fmla="*/ 2147483647 w 511"/>
                  <a:gd name="T95" fmla="*/ 2147483647 h 2292"/>
                  <a:gd name="T96" fmla="*/ 2147483647 w 511"/>
                  <a:gd name="T97" fmla="*/ 2147483647 h 2292"/>
                  <a:gd name="T98" fmla="*/ 2147483647 w 511"/>
                  <a:gd name="T99" fmla="*/ 2147483647 h 2292"/>
                  <a:gd name="T100" fmla="*/ 2147483647 w 511"/>
                  <a:gd name="T101" fmla="*/ 2147483647 h 2292"/>
                  <a:gd name="T102" fmla="*/ 2147483647 w 511"/>
                  <a:gd name="T103" fmla="*/ 0 h 2292"/>
                  <a:gd name="T104" fmla="*/ 2147483647 w 511"/>
                  <a:gd name="T105" fmla="*/ 0 h 2292"/>
                  <a:gd name="T106" fmla="*/ 2147483647 w 511"/>
                  <a:gd name="T107" fmla="*/ 0 h 22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1"/>
                  <a:gd name="T163" fmla="*/ 0 h 2292"/>
                  <a:gd name="T164" fmla="*/ 511 w 511"/>
                  <a:gd name="T165" fmla="*/ 2292 h 22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1" h="2292">
                    <a:moveTo>
                      <a:pt x="511" y="0"/>
                    </a:moveTo>
                    <a:lnTo>
                      <a:pt x="511" y="2024"/>
                    </a:lnTo>
                    <a:lnTo>
                      <a:pt x="0" y="2292"/>
                    </a:lnTo>
                    <a:lnTo>
                      <a:pt x="0" y="2288"/>
                    </a:lnTo>
                    <a:lnTo>
                      <a:pt x="2" y="2279"/>
                    </a:lnTo>
                    <a:lnTo>
                      <a:pt x="6" y="2273"/>
                    </a:lnTo>
                    <a:lnTo>
                      <a:pt x="7" y="2268"/>
                    </a:lnTo>
                    <a:lnTo>
                      <a:pt x="9" y="2260"/>
                    </a:lnTo>
                    <a:lnTo>
                      <a:pt x="15" y="2252"/>
                    </a:lnTo>
                    <a:lnTo>
                      <a:pt x="19" y="2241"/>
                    </a:lnTo>
                    <a:lnTo>
                      <a:pt x="25" y="2231"/>
                    </a:lnTo>
                    <a:lnTo>
                      <a:pt x="30" y="2222"/>
                    </a:lnTo>
                    <a:lnTo>
                      <a:pt x="38" y="2211"/>
                    </a:lnTo>
                    <a:lnTo>
                      <a:pt x="44" y="2199"/>
                    </a:lnTo>
                    <a:lnTo>
                      <a:pt x="53" y="2188"/>
                    </a:lnTo>
                    <a:lnTo>
                      <a:pt x="57" y="2182"/>
                    </a:lnTo>
                    <a:lnTo>
                      <a:pt x="63" y="2176"/>
                    </a:lnTo>
                    <a:lnTo>
                      <a:pt x="68" y="2169"/>
                    </a:lnTo>
                    <a:lnTo>
                      <a:pt x="74" y="2163"/>
                    </a:lnTo>
                    <a:lnTo>
                      <a:pt x="78" y="2157"/>
                    </a:lnTo>
                    <a:lnTo>
                      <a:pt x="83" y="2152"/>
                    </a:lnTo>
                    <a:lnTo>
                      <a:pt x="89" y="2144"/>
                    </a:lnTo>
                    <a:lnTo>
                      <a:pt x="97" y="2138"/>
                    </a:lnTo>
                    <a:lnTo>
                      <a:pt x="102" y="2131"/>
                    </a:lnTo>
                    <a:lnTo>
                      <a:pt x="108" y="2125"/>
                    </a:lnTo>
                    <a:lnTo>
                      <a:pt x="116" y="2119"/>
                    </a:lnTo>
                    <a:lnTo>
                      <a:pt x="123" y="2114"/>
                    </a:lnTo>
                    <a:lnTo>
                      <a:pt x="129" y="2106"/>
                    </a:lnTo>
                    <a:lnTo>
                      <a:pt x="137" y="2100"/>
                    </a:lnTo>
                    <a:lnTo>
                      <a:pt x="144" y="2095"/>
                    </a:lnTo>
                    <a:lnTo>
                      <a:pt x="156" y="2089"/>
                    </a:lnTo>
                    <a:lnTo>
                      <a:pt x="163" y="2083"/>
                    </a:lnTo>
                    <a:lnTo>
                      <a:pt x="173" y="2077"/>
                    </a:lnTo>
                    <a:lnTo>
                      <a:pt x="182" y="2072"/>
                    </a:lnTo>
                    <a:lnTo>
                      <a:pt x="192" y="2068"/>
                    </a:lnTo>
                    <a:lnTo>
                      <a:pt x="201" y="2060"/>
                    </a:lnTo>
                    <a:lnTo>
                      <a:pt x="211" y="2057"/>
                    </a:lnTo>
                    <a:lnTo>
                      <a:pt x="220" y="2051"/>
                    </a:lnTo>
                    <a:lnTo>
                      <a:pt x="232" y="2045"/>
                    </a:lnTo>
                    <a:lnTo>
                      <a:pt x="243" y="2041"/>
                    </a:lnTo>
                    <a:lnTo>
                      <a:pt x="255" y="2036"/>
                    </a:lnTo>
                    <a:lnTo>
                      <a:pt x="266" y="2032"/>
                    </a:lnTo>
                    <a:lnTo>
                      <a:pt x="279" y="2028"/>
                    </a:lnTo>
                    <a:lnTo>
                      <a:pt x="291" y="2024"/>
                    </a:lnTo>
                    <a:lnTo>
                      <a:pt x="304" y="2020"/>
                    </a:lnTo>
                    <a:lnTo>
                      <a:pt x="317" y="2019"/>
                    </a:lnTo>
                    <a:lnTo>
                      <a:pt x="331" y="2015"/>
                    </a:lnTo>
                    <a:lnTo>
                      <a:pt x="342" y="2011"/>
                    </a:lnTo>
                    <a:lnTo>
                      <a:pt x="357" y="2009"/>
                    </a:lnTo>
                    <a:lnTo>
                      <a:pt x="372" y="2007"/>
                    </a:lnTo>
                    <a:lnTo>
                      <a:pt x="388" y="2005"/>
                    </a:lnTo>
                    <a:lnTo>
                      <a:pt x="488" y="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64"/>
              <p:cNvGrpSpPr>
                <a:grpSpLocks/>
              </p:cNvGrpSpPr>
              <p:nvPr/>
            </p:nvGrpSpPr>
            <p:grpSpPr bwMode="auto">
              <a:xfrm>
                <a:off x="7917302" y="1489909"/>
                <a:ext cx="912702" cy="1258303"/>
                <a:chOff x="3351" y="1635"/>
                <a:chExt cx="1353" cy="2008"/>
              </a:xfrm>
            </p:grpSpPr>
            <p:sp>
              <p:nvSpPr>
                <p:cNvPr id="11335" name="Freeform 8"/>
                <p:cNvSpPr>
                  <a:spLocks/>
                </p:cNvSpPr>
                <p:nvPr/>
              </p:nvSpPr>
              <p:spPr bwMode="auto">
                <a:xfrm>
                  <a:off x="3443" y="1643"/>
                  <a:ext cx="555" cy="1613"/>
                </a:xfrm>
                <a:custGeom>
                  <a:avLst/>
                  <a:gdLst>
                    <a:gd name="T0" fmla="*/ 1117 w 534"/>
                    <a:gd name="T1" fmla="*/ 32 h 1549"/>
                    <a:gd name="T2" fmla="*/ 71 w 534"/>
                    <a:gd name="T3" fmla="*/ 3341 h 1549"/>
                    <a:gd name="T4" fmla="*/ 0 w 534"/>
                    <a:gd name="T5" fmla="*/ 3337 h 1549"/>
                    <a:gd name="T6" fmla="*/ 1060 w 534"/>
                    <a:gd name="T7" fmla="*/ 0 h 1549"/>
                    <a:gd name="T8" fmla="*/ 1117 w 534"/>
                    <a:gd name="T9" fmla="*/ 32 h 1549"/>
                    <a:gd name="T10" fmla="*/ 1117 w 534"/>
                    <a:gd name="T11" fmla="*/ 32 h 15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1549"/>
                    <a:gd name="T20" fmla="*/ 534 w 534"/>
                    <a:gd name="T21" fmla="*/ 1549 h 15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1549">
                      <a:moveTo>
                        <a:pt x="534" y="13"/>
                      </a:moveTo>
                      <a:lnTo>
                        <a:pt x="35" y="1549"/>
                      </a:lnTo>
                      <a:lnTo>
                        <a:pt x="0" y="1547"/>
                      </a:lnTo>
                      <a:lnTo>
                        <a:pt x="510" y="0"/>
                      </a:lnTo>
                      <a:lnTo>
                        <a:pt x="534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Freeform 9"/>
                <p:cNvSpPr>
                  <a:spLocks/>
                </p:cNvSpPr>
                <p:nvPr/>
              </p:nvSpPr>
              <p:spPr bwMode="auto">
                <a:xfrm>
                  <a:off x="4015" y="1635"/>
                  <a:ext cx="589" cy="1633"/>
                </a:xfrm>
                <a:custGeom>
                  <a:avLst/>
                  <a:gdLst>
                    <a:gd name="T0" fmla="*/ 52 w 564"/>
                    <a:gd name="T1" fmla="*/ 0 h 1570"/>
                    <a:gd name="T2" fmla="*/ 1285 w 564"/>
                    <a:gd name="T3" fmla="*/ 3316 h 1570"/>
                    <a:gd name="T4" fmla="*/ 1212 w 564"/>
                    <a:gd name="T5" fmla="*/ 3316 h 1570"/>
                    <a:gd name="T6" fmla="*/ 0 w 564"/>
                    <a:gd name="T7" fmla="*/ 38 h 1570"/>
                    <a:gd name="T8" fmla="*/ 52 w 564"/>
                    <a:gd name="T9" fmla="*/ 0 h 1570"/>
                    <a:gd name="T10" fmla="*/ 52 w 564"/>
                    <a:gd name="T11" fmla="*/ 0 h 15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4"/>
                    <a:gd name="T19" fmla="*/ 0 h 1570"/>
                    <a:gd name="T20" fmla="*/ 564 w 564"/>
                    <a:gd name="T21" fmla="*/ 1570 h 15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4" h="1570">
                      <a:moveTo>
                        <a:pt x="24" y="0"/>
                      </a:moveTo>
                      <a:lnTo>
                        <a:pt x="564" y="1570"/>
                      </a:lnTo>
                      <a:lnTo>
                        <a:pt x="532" y="1570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7" name="Freeform 10"/>
                <p:cNvSpPr>
                  <a:spLocks/>
                </p:cNvSpPr>
                <p:nvPr/>
              </p:nvSpPr>
              <p:spPr bwMode="auto">
                <a:xfrm>
                  <a:off x="3351" y="3225"/>
                  <a:ext cx="1353" cy="418"/>
                </a:xfrm>
                <a:custGeom>
                  <a:avLst/>
                  <a:gdLst>
                    <a:gd name="T0" fmla="*/ 1291 w 1300"/>
                    <a:gd name="T1" fmla="*/ 804 h 403"/>
                    <a:gd name="T2" fmla="*/ 1156 w 1300"/>
                    <a:gd name="T3" fmla="*/ 791 h 403"/>
                    <a:gd name="T4" fmla="*/ 1025 w 1300"/>
                    <a:gd name="T5" fmla="*/ 773 h 403"/>
                    <a:gd name="T6" fmla="*/ 901 w 1300"/>
                    <a:gd name="T7" fmla="*/ 750 h 403"/>
                    <a:gd name="T8" fmla="*/ 777 w 1300"/>
                    <a:gd name="T9" fmla="*/ 716 h 403"/>
                    <a:gd name="T10" fmla="*/ 667 w 1300"/>
                    <a:gd name="T11" fmla="*/ 681 h 403"/>
                    <a:gd name="T12" fmla="*/ 562 w 1300"/>
                    <a:gd name="T13" fmla="*/ 634 h 403"/>
                    <a:gd name="T14" fmla="*/ 463 w 1300"/>
                    <a:gd name="T15" fmla="*/ 585 h 403"/>
                    <a:gd name="T16" fmla="*/ 372 w 1300"/>
                    <a:gd name="T17" fmla="*/ 528 h 403"/>
                    <a:gd name="T18" fmla="*/ 289 w 1300"/>
                    <a:gd name="T19" fmla="*/ 470 h 403"/>
                    <a:gd name="T20" fmla="*/ 212 w 1300"/>
                    <a:gd name="T21" fmla="*/ 400 h 403"/>
                    <a:gd name="T22" fmla="*/ 149 w 1300"/>
                    <a:gd name="T23" fmla="*/ 333 h 403"/>
                    <a:gd name="T24" fmla="*/ 94 w 1300"/>
                    <a:gd name="T25" fmla="*/ 259 h 403"/>
                    <a:gd name="T26" fmla="*/ 51 w 1300"/>
                    <a:gd name="T27" fmla="*/ 185 h 403"/>
                    <a:gd name="T28" fmla="*/ 9 w 1300"/>
                    <a:gd name="T29" fmla="*/ 103 h 403"/>
                    <a:gd name="T30" fmla="*/ 0 w 1300"/>
                    <a:gd name="T31" fmla="*/ 12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7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4 w 1300"/>
                    <a:gd name="T47" fmla="*/ 0 h 403"/>
                    <a:gd name="T48" fmla="*/ 1520 w 1300"/>
                    <a:gd name="T49" fmla="*/ 0 h 403"/>
                    <a:gd name="T50" fmla="*/ 1710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5 h 403"/>
                    <a:gd name="T66" fmla="*/ 2738 w 1300"/>
                    <a:gd name="T67" fmla="*/ 143 h 403"/>
                    <a:gd name="T68" fmla="*/ 2704 w 1300"/>
                    <a:gd name="T69" fmla="*/ 219 h 403"/>
                    <a:gd name="T70" fmla="*/ 2657 w 1300"/>
                    <a:gd name="T71" fmla="*/ 294 h 403"/>
                    <a:gd name="T72" fmla="*/ 2594 w 1300"/>
                    <a:gd name="T73" fmla="*/ 363 h 403"/>
                    <a:gd name="T74" fmla="*/ 2525 w 1300"/>
                    <a:gd name="T75" fmla="*/ 430 h 403"/>
                    <a:gd name="T76" fmla="*/ 2452 w 1300"/>
                    <a:gd name="T77" fmla="*/ 494 h 403"/>
                    <a:gd name="T78" fmla="*/ 2364 w 1300"/>
                    <a:gd name="T79" fmla="*/ 556 h 403"/>
                    <a:gd name="T80" fmla="*/ 2267 w 1300"/>
                    <a:gd name="T81" fmla="*/ 611 h 403"/>
                    <a:gd name="T82" fmla="*/ 2163 w 1300"/>
                    <a:gd name="T83" fmla="*/ 657 h 403"/>
                    <a:gd name="T84" fmla="*/ 2050 w 1300"/>
                    <a:gd name="T85" fmla="*/ 696 h 403"/>
                    <a:gd name="T86" fmla="*/ 1937 w 1300"/>
                    <a:gd name="T87" fmla="*/ 735 h 403"/>
                    <a:gd name="T88" fmla="*/ 1818 w 1300"/>
                    <a:gd name="T89" fmla="*/ 762 h 403"/>
                    <a:gd name="T90" fmla="*/ 1685 w 1300"/>
                    <a:gd name="T91" fmla="*/ 786 h 403"/>
                    <a:gd name="T92" fmla="*/ 1556 w 1300"/>
                    <a:gd name="T93" fmla="*/ 799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2" y="401"/>
                      </a:lnTo>
                      <a:lnTo>
                        <a:pt x="585" y="400"/>
                      </a:lnTo>
                      <a:lnTo>
                        <a:pt x="570" y="398"/>
                      </a:lnTo>
                      <a:lnTo>
                        <a:pt x="555" y="396"/>
                      </a:lnTo>
                      <a:lnTo>
                        <a:pt x="540" y="396"/>
                      </a:lnTo>
                      <a:lnTo>
                        <a:pt x="524" y="394"/>
                      </a:lnTo>
                      <a:lnTo>
                        <a:pt x="509" y="392"/>
                      </a:lnTo>
                      <a:lnTo>
                        <a:pt x="494" y="388"/>
                      </a:lnTo>
                      <a:lnTo>
                        <a:pt x="479" y="386"/>
                      </a:lnTo>
                      <a:lnTo>
                        <a:pt x="464" y="384"/>
                      </a:lnTo>
                      <a:lnTo>
                        <a:pt x="448" y="381"/>
                      </a:lnTo>
                      <a:lnTo>
                        <a:pt x="435" y="379"/>
                      </a:lnTo>
                      <a:lnTo>
                        <a:pt x="420" y="375"/>
                      </a:lnTo>
                      <a:lnTo>
                        <a:pt x="407" y="371"/>
                      </a:lnTo>
                      <a:lnTo>
                        <a:pt x="391" y="367"/>
                      </a:lnTo>
                      <a:lnTo>
                        <a:pt x="378" y="363"/>
                      </a:lnTo>
                      <a:lnTo>
                        <a:pt x="365" y="358"/>
                      </a:lnTo>
                      <a:lnTo>
                        <a:pt x="352" y="354"/>
                      </a:lnTo>
                      <a:lnTo>
                        <a:pt x="338" y="348"/>
                      </a:lnTo>
                      <a:lnTo>
                        <a:pt x="325" y="344"/>
                      </a:lnTo>
                      <a:lnTo>
                        <a:pt x="312" y="339"/>
                      </a:lnTo>
                      <a:lnTo>
                        <a:pt x="300" y="333"/>
                      </a:lnTo>
                      <a:lnTo>
                        <a:pt x="287" y="327"/>
                      </a:lnTo>
                      <a:lnTo>
                        <a:pt x="274" y="322"/>
                      </a:lnTo>
                      <a:lnTo>
                        <a:pt x="262" y="316"/>
                      </a:lnTo>
                      <a:lnTo>
                        <a:pt x="251" y="310"/>
                      </a:lnTo>
                      <a:lnTo>
                        <a:pt x="239" y="305"/>
                      </a:lnTo>
                      <a:lnTo>
                        <a:pt x="228" y="299"/>
                      </a:lnTo>
                      <a:lnTo>
                        <a:pt x="217" y="291"/>
                      </a:lnTo>
                      <a:lnTo>
                        <a:pt x="207" y="286"/>
                      </a:lnTo>
                      <a:lnTo>
                        <a:pt x="194" y="278"/>
                      </a:lnTo>
                      <a:lnTo>
                        <a:pt x="184" y="270"/>
                      </a:lnTo>
                      <a:lnTo>
                        <a:pt x="175" y="263"/>
                      </a:lnTo>
                      <a:lnTo>
                        <a:pt x="163" y="257"/>
                      </a:lnTo>
                      <a:lnTo>
                        <a:pt x="154" y="247"/>
                      </a:lnTo>
                      <a:lnTo>
                        <a:pt x="144" y="240"/>
                      </a:lnTo>
                      <a:lnTo>
                        <a:pt x="135" y="234"/>
                      </a:lnTo>
                      <a:lnTo>
                        <a:pt x="127" y="227"/>
                      </a:lnTo>
                      <a:lnTo>
                        <a:pt x="116" y="217"/>
                      </a:lnTo>
                      <a:lnTo>
                        <a:pt x="108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3" y="183"/>
                      </a:lnTo>
                      <a:lnTo>
                        <a:pt x="76" y="175"/>
                      </a:lnTo>
                      <a:lnTo>
                        <a:pt x="70" y="166"/>
                      </a:lnTo>
                      <a:lnTo>
                        <a:pt x="64" y="158"/>
                      </a:lnTo>
                      <a:lnTo>
                        <a:pt x="57" y="149"/>
                      </a:lnTo>
                      <a:lnTo>
                        <a:pt x="49" y="139"/>
                      </a:lnTo>
                      <a:lnTo>
                        <a:pt x="44" y="130"/>
                      </a:lnTo>
                      <a:lnTo>
                        <a:pt x="40" y="120"/>
                      </a:lnTo>
                      <a:lnTo>
                        <a:pt x="32" y="111"/>
                      </a:lnTo>
                      <a:lnTo>
                        <a:pt x="28" y="101"/>
                      </a:lnTo>
                      <a:lnTo>
                        <a:pt x="25" y="92"/>
                      </a:lnTo>
                      <a:lnTo>
                        <a:pt x="21" y="82"/>
                      </a:lnTo>
                      <a:lnTo>
                        <a:pt x="17" y="71"/>
                      </a:lnTo>
                      <a:lnTo>
                        <a:pt x="13" y="61"/>
                      </a:lnTo>
                      <a:lnTo>
                        <a:pt x="9" y="52"/>
                      </a:lnTo>
                      <a:lnTo>
                        <a:pt x="6" y="42"/>
                      </a:lnTo>
                      <a:lnTo>
                        <a:pt x="4" y="31"/>
                      </a:lnTo>
                      <a:lnTo>
                        <a:pt x="2" y="21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6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5" y="0"/>
                      </a:lnTo>
                      <a:lnTo>
                        <a:pt x="296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4" y="0"/>
                      </a:lnTo>
                      <a:lnTo>
                        <a:pt x="445" y="0"/>
                      </a:lnTo>
                      <a:lnTo>
                        <a:pt x="467" y="0"/>
                      </a:lnTo>
                      <a:lnTo>
                        <a:pt x="490" y="0"/>
                      </a:lnTo>
                      <a:lnTo>
                        <a:pt x="511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8" y="0"/>
                      </a:lnTo>
                      <a:lnTo>
                        <a:pt x="601" y="0"/>
                      </a:lnTo>
                      <a:lnTo>
                        <a:pt x="621" y="0"/>
                      </a:lnTo>
                      <a:lnTo>
                        <a:pt x="644" y="0"/>
                      </a:lnTo>
                      <a:lnTo>
                        <a:pt x="667" y="0"/>
                      </a:lnTo>
                      <a:lnTo>
                        <a:pt x="690" y="0"/>
                      </a:lnTo>
                      <a:lnTo>
                        <a:pt x="711" y="0"/>
                      </a:lnTo>
                      <a:lnTo>
                        <a:pt x="734" y="0"/>
                      </a:lnTo>
                      <a:lnTo>
                        <a:pt x="754" y="0"/>
                      </a:lnTo>
                      <a:lnTo>
                        <a:pt x="777" y="0"/>
                      </a:lnTo>
                      <a:lnTo>
                        <a:pt x="800" y="0"/>
                      </a:lnTo>
                      <a:lnTo>
                        <a:pt x="823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8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10"/>
                      </a:lnTo>
                      <a:lnTo>
                        <a:pt x="1296" y="19"/>
                      </a:lnTo>
                      <a:lnTo>
                        <a:pt x="1294" y="29"/>
                      </a:lnTo>
                      <a:lnTo>
                        <a:pt x="1292" y="40"/>
                      </a:lnTo>
                      <a:lnTo>
                        <a:pt x="1289" y="50"/>
                      </a:lnTo>
                      <a:lnTo>
                        <a:pt x="1285" y="59"/>
                      </a:lnTo>
                      <a:lnTo>
                        <a:pt x="1283" y="71"/>
                      </a:lnTo>
                      <a:lnTo>
                        <a:pt x="1279" y="80"/>
                      </a:lnTo>
                      <a:lnTo>
                        <a:pt x="1273" y="90"/>
                      </a:lnTo>
                      <a:lnTo>
                        <a:pt x="1270" y="99"/>
                      </a:lnTo>
                      <a:lnTo>
                        <a:pt x="1264" y="109"/>
                      </a:lnTo>
                      <a:lnTo>
                        <a:pt x="1260" y="118"/>
                      </a:lnTo>
                      <a:lnTo>
                        <a:pt x="1254" y="128"/>
                      </a:lnTo>
                      <a:lnTo>
                        <a:pt x="1249" y="137"/>
                      </a:lnTo>
                      <a:lnTo>
                        <a:pt x="1243" y="147"/>
                      </a:lnTo>
                      <a:lnTo>
                        <a:pt x="1237" y="156"/>
                      </a:lnTo>
                      <a:lnTo>
                        <a:pt x="1230" y="164"/>
                      </a:lnTo>
                      <a:lnTo>
                        <a:pt x="1222" y="173"/>
                      </a:lnTo>
                      <a:lnTo>
                        <a:pt x="1214" y="181"/>
                      </a:lnTo>
                      <a:lnTo>
                        <a:pt x="1207" y="190"/>
                      </a:lnTo>
                      <a:lnTo>
                        <a:pt x="1197" y="198"/>
                      </a:lnTo>
                      <a:lnTo>
                        <a:pt x="1190" y="208"/>
                      </a:lnTo>
                      <a:lnTo>
                        <a:pt x="1182" y="215"/>
                      </a:lnTo>
                      <a:lnTo>
                        <a:pt x="1175" y="225"/>
                      </a:lnTo>
                      <a:lnTo>
                        <a:pt x="1165" y="232"/>
                      </a:lnTo>
                      <a:lnTo>
                        <a:pt x="1156" y="240"/>
                      </a:lnTo>
                      <a:lnTo>
                        <a:pt x="1146" y="247"/>
                      </a:lnTo>
                      <a:lnTo>
                        <a:pt x="1137" y="255"/>
                      </a:lnTo>
                      <a:lnTo>
                        <a:pt x="1125" y="263"/>
                      </a:lnTo>
                      <a:lnTo>
                        <a:pt x="1116" y="270"/>
                      </a:lnTo>
                      <a:lnTo>
                        <a:pt x="1106" y="278"/>
                      </a:lnTo>
                      <a:lnTo>
                        <a:pt x="1095" y="286"/>
                      </a:lnTo>
                      <a:lnTo>
                        <a:pt x="1083" y="291"/>
                      </a:lnTo>
                      <a:lnTo>
                        <a:pt x="1072" y="299"/>
                      </a:lnTo>
                      <a:lnTo>
                        <a:pt x="1060" y="305"/>
                      </a:lnTo>
                      <a:lnTo>
                        <a:pt x="1049" y="310"/>
                      </a:lnTo>
                      <a:lnTo>
                        <a:pt x="1036" y="316"/>
                      </a:lnTo>
                      <a:lnTo>
                        <a:pt x="1024" y="322"/>
                      </a:lnTo>
                      <a:lnTo>
                        <a:pt x="1013" y="327"/>
                      </a:lnTo>
                      <a:lnTo>
                        <a:pt x="1000" y="333"/>
                      </a:lnTo>
                      <a:lnTo>
                        <a:pt x="986" y="339"/>
                      </a:lnTo>
                      <a:lnTo>
                        <a:pt x="973" y="344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8"/>
                      </a:lnTo>
                      <a:lnTo>
                        <a:pt x="920" y="363"/>
                      </a:lnTo>
                      <a:lnTo>
                        <a:pt x="907" y="367"/>
                      </a:lnTo>
                      <a:lnTo>
                        <a:pt x="893" y="371"/>
                      </a:lnTo>
                      <a:lnTo>
                        <a:pt x="878" y="375"/>
                      </a:lnTo>
                      <a:lnTo>
                        <a:pt x="865" y="379"/>
                      </a:lnTo>
                      <a:lnTo>
                        <a:pt x="850" y="381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2"/>
                      </a:lnTo>
                      <a:lnTo>
                        <a:pt x="775" y="394"/>
                      </a:lnTo>
                      <a:lnTo>
                        <a:pt x="758" y="396"/>
                      </a:lnTo>
                      <a:lnTo>
                        <a:pt x="743" y="396"/>
                      </a:lnTo>
                      <a:lnTo>
                        <a:pt x="728" y="398"/>
                      </a:lnTo>
                      <a:lnTo>
                        <a:pt x="713" y="400"/>
                      </a:lnTo>
                      <a:lnTo>
                        <a:pt x="697" y="401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8" name="Freeform 11"/>
                <p:cNvSpPr>
                  <a:spLocks/>
                </p:cNvSpPr>
                <p:nvPr/>
              </p:nvSpPr>
              <p:spPr bwMode="auto">
                <a:xfrm>
                  <a:off x="3701" y="1643"/>
                  <a:ext cx="324" cy="1717"/>
                </a:xfrm>
                <a:custGeom>
                  <a:avLst/>
                  <a:gdLst>
                    <a:gd name="T0" fmla="*/ 586 w 312"/>
                    <a:gd name="T1" fmla="*/ 0 h 1650"/>
                    <a:gd name="T2" fmla="*/ 0 w 312"/>
                    <a:gd name="T3" fmla="*/ 3519 h 1650"/>
                    <a:gd name="T4" fmla="*/ 65 w 312"/>
                    <a:gd name="T5" fmla="*/ 3512 h 1650"/>
                    <a:gd name="T6" fmla="*/ 638 w 312"/>
                    <a:gd name="T7" fmla="*/ 32 h 1650"/>
                    <a:gd name="T8" fmla="*/ 586 w 312"/>
                    <a:gd name="T9" fmla="*/ 0 h 1650"/>
                    <a:gd name="T10" fmla="*/ 586 w 312"/>
                    <a:gd name="T11" fmla="*/ 0 h 16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1650"/>
                    <a:gd name="T20" fmla="*/ 312 w 312"/>
                    <a:gd name="T21" fmla="*/ 1650 h 16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1650">
                      <a:moveTo>
                        <a:pt x="287" y="0"/>
                      </a:moveTo>
                      <a:lnTo>
                        <a:pt x="0" y="1650"/>
                      </a:lnTo>
                      <a:lnTo>
                        <a:pt x="33" y="1648"/>
                      </a:lnTo>
                      <a:lnTo>
                        <a:pt x="312" y="13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9" name="Freeform 12"/>
                <p:cNvSpPr>
                  <a:spLocks/>
                </p:cNvSpPr>
                <p:nvPr/>
              </p:nvSpPr>
              <p:spPr bwMode="auto">
                <a:xfrm>
                  <a:off x="3447" y="3273"/>
                  <a:ext cx="893" cy="233"/>
                </a:xfrm>
                <a:custGeom>
                  <a:avLst/>
                  <a:gdLst>
                    <a:gd name="T0" fmla="*/ 0 w 859"/>
                    <a:gd name="T1" fmla="*/ 0 h 224"/>
                    <a:gd name="T2" fmla="*/ 1795 w 859"/>
                    <a:gd name="T3" fmla="*/ 0 h 224"/>
                    <a:gd name="T4" fmla="*/ 507 w 859"/>
                    <a:gd name="T5" fmla="*/ 473 h 224"/>
                    <a:gd name="T6" fmla="*/ 479 w 859"/>
                    <a:gd name="T7" fmla="*/ 467 h 224"/>
                    <a:gd name="T8" fmla="*/ 458 w 859"/>
                    <a:gd name="T9" fmla="*/ 455 h 224"/>
                    <a:gd name="T10" fmla="*/ 437 w 859"/>
                    <a:gd name="T11" fmla="*/ 440 h 224"/>
                    <a:gd name="T12" fmla="*/ 421 w 859"/>
                    <a:gd name="T13" fmla="*/ 433 h 224"/>
                    <a:gd name="T14" fmla="*/ 397 w 859"/>
                    <a:gd name="T15" fmla="*/ 421 h 224"/>
                    <a:gd name="T16" fmla="*/ 377 w 859"/>
                    <a:gd name="T17" fmla="*/ 410 h 224"/>
                    <a:gd name="T18" fmla="*/ 361 w 859"/>
                    <a:gd name="T19" fmla="*/ 402 h 224"/>
                    <a:gd name="T20" fmla="*/ 346 w 859"/>
                    <a:gd name="T21" fmla="*/ 388 h 224"/>
                    <a:gd name="T22" fmla="*/ 324 w 859"/>
                    <a:gd name="T23" fmla="*/ 384 h 224"/>
                    <a:gd name="T24" fmla="*/ 309 w 859"/>
                    <a:gd name="T25" fmla="*/ 370 h 224"/>
                    <a:gd name="T26" fmla="*/ 296 w 859"/>
                    <a:gd name="T27" fmla="*/ 357 h 224"/>
                    <a:gd name="T28" fmla="*/ 283 w 859"/>
                    <a:gd name="T29" fmla="*/ 347 h 224"/>
                    <a:gd name="T30" fmla="*/ 265 w 859"/>
                    <a:gd name="T31" fmla="*/ 339 h 224"/>
                    <a:gd name="T32" fmla="*/ 252 w 859"/>
                    <a:gd name="T33" fmla="*/ 330 h 224"/>
                    <a:gd name="T34" fmla="*/ 240 w 859"/>
                    <a:gd name="T35" fmla="*/ 317 h 224"/>
                    <a:gd name="T36" fmla="*/ 226 w 859"/>
                    <a:gd name="T37" fmla="*/ 308 h 224"/>
                    <a:gd name="T38" fmla="*/ 215 w 859"/>
                    <a:gd name="T39" fmla="*/ 297 h 224"/>
                    <a:gd name="T40" fmla="*/ 199 w 859"/>
                    <a:gd name="T41" fmla="*/ 291 h 224"/>
                    <a:gd name="T42" fmla="*/ 187 w 859"/>
                    <a:gd name="T43" fmla="*/ 275 h 224"/>
                    <a:gd name="T44" fmla="*/ 180 w 859"/>
                    <a:gd name="T45" fmla="*/ 269 h 224"/>
                    <a:gd name="T46" fmla="*/ 154 w 859"/>
                    <a:gd name="T47" fmla="*/ 251 h 224"/>
                    <a:gd name="T48" fmla="*/ 137 w 859"/>
                    <a:gd name="T49" fmla="*/ 230 h 224"/>
                    <a:gd name="T50" fmla="*/ 113 w 859"/>
                    <a:gd name="T51" fmla="*/ 208 h 224"/>
                    <a:gd name="T52" fmla="*/ 103 w 859"/>
                    <a:gd name="T53" fmla="*/ 190 h 224"/>
                    <a:gd name="T54" fmla="*/ 88 w 859"/>
                    <a:gd name="T55" fmla="*/ 174 h 224"/>
                    <a:gd name="T56" fmla="*/ 76 w 859"/>
                    <a:gd name="T57" fmla="*/ 156 h 224"/>
                    <a:gd name="T58" fmla="*/ 62 w 859"/>
                    <a:gd name="T59" fmla="*/ 138 h 224"/>
                    <a:gd name="T60" fmla="*/ 50 w 859"/>
                    <a:gd name="T61" fmla="*/ 119 h 224"/>
                    <a:gd name="T62" fmla="*/ 42 w 859"/>
                    <a:gd name="T63" fmla="*/ 102 h 224"/>
                    <a:gd name="T64" fmla="*/ 36 w 859"/>
                    <a:gd name="T65" fmla="*/ 92 h 224"/>
                    <a:gd name="T66" fmla="*/ 32 w 859"/>
                    <a:gd name="T67" fmla="*/ 76 h 224"/>
                    <a:gd name="T68" fmla="*/ 10 w 859"/>
                    <a:gd name="T69" fmla="*/ 60 h 224"/>
                    <a:gd name="T70" fmla="*/ 8 w 859"/>
                    <a:gd name="T71" fmla="*/ 50 h 224"/>
                    <a:gd name="T72" fmla="*/ 6 w 859"/>
                    <a:gd name="T73" fmla="*/ 42 h 224"/>
                    <a:gd name="T74" fmla="*/ 2 w 859"/>
                    <a:gd name="T75" fmla="*/ 11 h 224"/>
                    <a:gd name="T76" fmla="*/ 2 w 859"/>
                    <a:gd name="T77" fmla="*/ 6 h 224"/>
                    <a:gd name="T78" fmla="*/ 0 w 859"/>
                    <a:gd name="T79" fmla="*/ 2 h 224"/>
                    <a:gd name="T80" fmla="*/ 0 w 859"/>
                    <a:gd name="T81" fmla="*/ 0 h 224"/>
                    <a:gd name="T82" fmla="*/ 0 w 859"/>
                    <a:gd name="T83" fmla="*/ 0 h 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4"/>
                    <a:gd name="T128" fmla="*/ 859 w 859"/>
                    <a:gd name="T129" fmla="*/ 224 h 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4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41" y="224"/>
                      </a:lnTo>
                      <a:lnTo>
                        <a:pt x="230" y="221"/>
                      </a:lnTo>
                      <a:lnTo>
                        <a:pt x="219" y="215"/>
                      </a:lnTo>
                      <a:lnTo>
                        <a:pt x="209" y="209"/>
                      </a:lnTo>
                      <a:lnTo>
                        <a:pt x="202" y="205"/>
                      </a:lnTo>
                      <a:lnTo>
                        <a:pt x="190" y="200"/>
                      </a:lnTo>
                      <a:lnTo>
                        <a:pt x="181" y="194"/>
                      </a:lnTo>
                      <a:lnTo>
                        <a:pt x="173" y="190"/>
                      </a:lnTo>
                      <a:lnTo>
                        <a:pt x="165" y="184"/>
                      </a:lnTo>
                      <a:lnTo>
                        <a:pt x="156" y="181"/>
                      </a:lnTo>
                      <a:lnTo>
                        <a:pt x="148" y="175"/>
                      </a:lnTo>
                      <a:lnTo>
                        <a:pt x="141" y="169"/>
                      </a:lnTo>
                      <a:lnTo>
                        <a:pt x="135" y="165"/>
                      </a:lnTo>
                      <a:lnTo>
                        <a:pt x="127" y="160"/>
                      </a:lnTo>
                      <a:lnTo>
                        <a:pt x="120" y="156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3" y="141"/>
                      </a:lnTo>
                      <a:lnTo>
                        <a:pt x="95" y="137"/>
                      </a:lnTo>
                      <a:lnTo>
                        <a:pt x="89" y="131"/>
                      </a:lnTo>
                      <a:lnTo>
                        <a:pt x="86" y="127"/>
                      </a:lnTo>
                      <a:lnTo>
                        <a:pt x="74" y="118"/>
                      </a:lnTo>
                      <a:lnTo>
                        <a:pt x="65" y="108"/>
                      </a:lnTo>
                      <a:lnTo>
                        <a:pt x="55" y="99"/>
                      </a:lnTo>
                      <a:lnTo>
                        <a:pt x="50" y="89"/>
                      </a:lnTo>
                      <a:lnTo>
                        <a:pt x="42" y="82"/>
                      </a:lnTo>
                      <a:lnTo>
                        <a:pt x="36" y="74"/>
                      </a:lnTo>
                      <a:lnTo>
                        <a:pt x="31" y="65"/>
                      </a:lnTo>
                      <a:lnTo>
                        <a:pt x="25" y="57"/>
                      </a:lnTo>
                      <a:lnTo>
                        <a:pt x="21" y="49"/>
                      </a:lnTo>
                      <a:lnTo>
                        <a:pt x="17" y="44"/>
                      </a:lnTo>
                      <a:lnTo>
                        <a:pt x="13" y="36"/>
                      </a:lnTo>
                      <a:lnTo>
                        <a:pt x="10" y="30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7" name="Freeform 13"/>
              <p:cNvSpPr>
                <a:spLocks/>
              </p:cNvSpPr>
              <p:nvPr/>
            </p:nvSpPr>
            <p:spPr bwMode="auto">
              <a:xfrm rot="-2490626">
                <a:off x="6604576" y="1934200"/>
                <a:ext cx="971390" cy="150395"/>
              </a:xfrm>
              <a:custGeom>
                <a:avLst/>
                <a:gdLst>
                  <a:gd name="T0" fmla="*/ 2147483647 w 1277"/>
                  <a:gd name="T1" fmla="*/ 2147483647 h 230"/>
                  <a:gd name="T2" fmla="*/ 2147483647 w 1277"/>
                  <a:gd name="T3" fmla="*/ 2147483647 h 230"/>
                  <a:gd name="T4" fmla="*/ 2147483647 w 1277"/>
                  <a:gd name="T5" fmla="*/ 2147483647 h 230"/>
                  <a:gd name="T6" fmla="*/ 2147483647 w 1277"/>
                  <a:gd name="T7" fmla="*/ 2147483647 h 230"/>
                  <a:gd name="T8" fmla="*/ 2147483647 w 1277"/>
                  <a:gd name="T9" fmla="*/ 2147483647 h 230"/>
                  <a:gd name="T10" fmla="*/ 2147483647 w 1277"/>
                  <a:gd name="T11" fmla="*/ 2147483647 h 230"/>
                  <a:gd name="T12" fmla="*/ 2147483647 w 1277"/>
                  <a:gd name="T13" fmla="*/ 2147483647 h 230"/>
                  <a:gd name="T14" fmla="*/ 2147483647 w 1277"/>
                  <a:gd name="T15" fmla="*/ 2147483647 h 230"/>
                  <a:gd name="T16" fmla="*/ 2147483647 w 1277"/>
                  <a:gd name="T17" fmla="*/ 2147483647 h 230"/>
                  <a:gd name="T18" fmla="*/ 2147483647 w 1277"/>
                  <a:gd name="T19" fmla="*/ 2147483647 h 230"/>
                  <a:gd name="T20" fmla="*/ 2147483647 w 1277"/>
                  <a:gd name="T21" fmla="*/ 2147483647 h 230"/>
                  <a:gd name="T22" fmla="*/ 2147483647 w 1277"/>
                  <a:gd name="T23" fmla="*/ 2147483647 h 230"/>
                  <a:gd name="T24" fmla="*/ 2147483647 w 1277"/>
                  <a:gd name="T25" fmla="*/ 2147483647 h 230"/>
                  <a:gd name="T26" fmla="*/ 2147483647 w 1277"/>
                  <a:gd name="T27" fmla="*/ 2147483647 h 230"/>
                  <a:gd name="T28" fmla="*/ 2147483647 w 1277"/>
                  <a:gd name="T29" fmla="*/ 2147483647 h 230"/>
                  <a:gd name="T30" fmla="*/ 2147483647 w 1277"/>
                  <a:gd name="T31" fmla="*/ 2147483647 h 230"/>
                  <a:gd name="T32" fmla="*/ 2147483647 w 1277"/>
                  <a:gd name="T33" fmla="*/ 2147483647 h 230"/>
                  <a:gd name="T34" fmla="*/ 2147483647 w 1277"/>
                  <a:gd name="T35" fmla="*/ 2147483647 h 230"/>
                  <a:gd name="T36" fmla="*/ 2147483647 w 1277"/>
                  <a:gd name="T37" fmla="*/ 2147483647 h 230"/>
                  <a:gd name="T38" fmla="*/ 2147483647 w 1277"/>
                  <a:gd name="T39" fmla="*/ 2147483647 h 230"/>
                  <a:gd name="T40" fmla="*/ 2147483647 w 1277"/>
                  <a:gd name="T41" fmla="*/ 2147483647 h 230"/>
                  <a:gd name="T42" fmla="*/ 2147483647 w 1277"/>
                  <a:gd name="T43" fmla="*/ 0 h 230"/>
                  <a:gd name="T44" fmla="*/ 2147483647 w 1277"/>
                  <a:gd name="T45" fmla="*/ 2147483647 h 230"/>
                  <a:gd name="T46" fmla="*/ 2147483647 w 1277"/>
                  <a:gd name="T47" fmla="*/ 2147483647 h 230"/>
                  <a:gd name="T48" fmla="*/ 2147483647 w 1277"/>
                  <a:gd name="T49" fmla="*/ 2147483647 h 230"/>
                  <a:gd name="T50" fmla="*/ 2147483647 w 1277"/>
                  <a:gd name="T51" fmla="*/ 2147483647 h 230"/>
                  <a:gd name="T52" fmla="*/ 2147483647 w 1277"/>
                  <a:gd name="T53" fmla="*/ 2147483647 h 230"/>
                  <a:gd name="T54" fmla="*/ 2147483647 w 1277"/>
                  <a:gd name="T55" fmla="*/ 2147483647 h 230"/>
                  <a:gd name="T56" fmla="*/ 2147483647 w 1277"/>
                  <a:gd name="T57" fmla="*/ 2147483647 h 230"/>
                  <a:gd name="T58" fmla="*/ 2147483647 w 1277"/>
                  <a:gd name="T59" fmla="*/ 2147483647 h 230"/>
                  <a:gd name="T60" fmla="*/ 2147483647 w 1277"/>
                  <a:gd name="T61" fmla="*/ 2147483647 h 230"/>
                  <a:gd name="T62" fmla="*/ 2147483647 w 1277"/>
                  <a:gd name="T63" fmla="*/ 2147483647 h 230"/>
                  <a:gd name="T64" fmla="*/ 2147483647 w 1277"/>
                  <a:gd name="T65" fmla="*/ 2147483647 h 230"/>
                  <a:gd name="T66" fmla="*/ 2147483647 w 1277"/>
                  <a:gd name="T67" fmla="*/ 2147483647 h 230"/>
                  <a:gd name="T68" fmla="*/ 2147483647 w 1277"/>
                  <a:gd name="T69" fmla="*/ 2147483647 h 230"/>
                  <a:gd name="T70" fmla="*/ 2147483647 w 1277"/>
                  <a:gd name="T71" fmla="*/ 2147483647 h 230"/>
                  <a:gd name="T72" fmla="*/ 2147483647 w 1277"/>
                  <a:gd name="T73" fmla="*/ 2147483647 h 230"/>
                  <a:gd name="T74" fmla="*/ 2147483647 w 1277"/>
                  <a:gd name="T75" fmla="*/ 2147483647 h 230"/>
                  <a:gd name="T76" fmla="*/ 2147483647 w 1277"/>
                  <a:gd name="T77" fmla="*/ 2147483647 h 230"/>
                  <a:gd name="T78" fmla="*/ 2147483647 w 1277"/>
                  <a:gd name="T79" fmla="*/ 2147483647 h 230"/>
                  <a:gd name="T80" fmla="*/ 2147483647 w 1277"/>
                  <a:gd name="T81" fmla="*/ 2147483647 h 230"/>
                  <a:gd name="T82" fmla="*/ 2147483647 w 1277"/>
                  <a:gd name="T83" fmla="*/ 2147483647 h 230"/>
                  <a:gd name="T84" fmla="*/ 2147483647 w 1277"/>
                  <a:gd name="T85" fmla="*/ 2147483647 h 230"/>
                  <a:gd name="T86" fmla="*/ 2147483647 w 1277"/>
                  <a:gd name="T87" fmla="*/ 2147483647 h 230"/>
                  <a:gd name="T88" fmla="*/ 2147483647 w 1277"/>
                  <a:gd name="T89" fmla="*/ 2147483647 h 230"/>
                  <a:gd name="T90" fmla="*/ 2147483647 w 1277"/>
                  <a:gd name="T91" fmla="*/ 2147483647 h 230"/>
                  <a:gd name="T92" fmla="*/ 2147483647 w 1277"/>
                  <a:gd name="T93" fmla="*/ 2147483647 h 230"/>
                  <a:gd name="T94" fmla="*/ 2147483647 w 1277"/>
                  <a:gd name="T95" fmla="*/ 2147483647 h 230"/>
                  <a:gd name="T96" fmla="*/ 2147483647 w 1277"/>
                  <a:gd name="T97" fmla="*/ 2147483647 h 230"/>
                  <a:gd name="T98" fmla="*/ 2147483647 w 1277"/>
                  <a:gd name="T99" fmla="*/ 2147483647 h 230"/>
                  <a:gd name="T100" fmla="*/ 2147483647 w 1277"/>
                  <a:gd name="T101" fmla="*/ 2147483647 h 230"/>
                  <a:gd name="T102" fmla="*/ 2147483647 w 1277"/>
                  <a:gd name="T103" fmla="*/ 2147483647 h 230"/>
                  <a:gd name="T104" fmla="*/ 2147483647 w 1277"/>
                  <a:gd name="T105" fmla="*/ 2147483647 h 230"/>
                  <a:gd name="T106" fmla="*/ 2147483647 w 1277"/>
                  <a:gd name="T107" fmla="*/ 2147483647 h 230"/>
                  <a:gd name="T108" fmla="*/ 2147483647 w 1277"/>
                  <a:gd name="T109" fmla="*/ 2147483647 h 230"/>
                  <a:gd name="T110" fmla="*/ 2147483647 w 1277"/>
                  <a:gd name="T111" fmla="*/ 2147483647 h 230"/>
                  <a:gd name="T112" fmla="*/ 2147483647 w 1277"/>
                  <a:gd name="T113" fmla="*/ 2147483647 h 230"/>
                  <a:gd name="T114" fmla="*/ 2147483647 w 1277"/>
                  <a:gd name="T115" fmla="*/ 2147483647 h 230"/>
                  <a:gd name="T116" fmla="*/ 2147483647 w 1277"/>
                  <a:gd name="T117" fmla="*/ 2147483647 h 230"/>
                  <a:gd name="T118" fmla="*/ 2147483647 w 1277"/>
                  <a:gd name="T119" fmla="*/ 2147483647 h 230"/>
                  <a:gd name="T120" fmla="*/ 2147483647 w 1277"/>
                  <a:gd name="T121" fmla="*/ 2147483647 h 230"/>
                  <a:gd name="T122" fmla="*/ 0 w 1277"/>
                  <a:gd name="T123" fmla="*/ 2147483647 h 230"/>
                  <a:gd name="T124" fmla="*/ 2147483647 w 1277"/>
                  <a:gd name="T125" fmla="*/ 2147483647 h 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7"/>
                  <a:gd name="T190" fmla="*/ 0 h 230"/>
                  <a:gd name="T191" fmla="*/ 1277 w 1277"/>
                  <a:gd name="T192" fmla="*/ 230 h 2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7" h="230">
                    <a:moveTo>
                      <a:pt x="4" y="65"/>
                    </a:moveTo>
                    <a:lnTo>
                      <a:pt x="281" y="144"/>
                    </a:lnTo>
                    <a:lnTo>
                      <a:pt x="281" y="143"/>
                    </a:lnTo>
                    <a:lnTo>
                      <a:pt x="285" y="141"/>
                    </a:lnTo>
                    <a:lnTo>
                      <a:pt x="291" y="137"/>
                    </a:lnTo>
                    <a:lnTo>
                      <a:pt x="298" y="133"/>
                    </a:lnTo>
                    <a:lnTo>
                      <a:pt x="302" y="129"/>
                    </a:lnTo>
                    <a:lnTo>
                      <a:pt x="308" y="125"/>
                    </a:lnTo>
                    <a:lnTo>
                      <a:pt x="313" y="124"/>
                    </a:lnTo>
                    <a:lnTo>
                      <a:pt x="321" y="120"/>
                    </a:lnTo>
                    <a:lnTo>
                      <a:pt x="327" y="116"/>
                    </a:lnTo>
                    <a:lnTo>
                      <a:pt x="334" y="112"/>
                    </a:lnTo>
                    <a:lnTo>
                      <a:pt x="342" y="108"/>
                    </a:lnTo>
                    <a:lnTo>
                      <a:pt x="351" y="105"/>
                    </a:lnTo>
                    <a:lnTo>
                      <a:pt x="359" y="99"/>
                    </a:lnTo>
                    <a:lnTo>
                      <a:pt x="369" y="95"/>
                    </a:lnTo>
                    <a:lnTo>
                      <a:pt x="378" y="89"/>
                    </a:lnTo>
                    <a:lnTo>
                      <a:pt x="389" y="86"/>
                    </a:lnTo>
                    <a:lnTo>
                      <a:pt x="399" y="80"/>
                    </a:lnTo>
                    <a:lnTo>
                      <a:pt x="410" y="78"/>
                    </a:lnTo>
                    <a:lnTo>
                      <a:pt x="422" y="72"/>
                    </a:lnTo>
                    <a:lnTo>
                      <a:pt x="433" y="68"/>
                    </a:lnTo>
                    <a:lnTo>
                      <a:pt x="446" y="63"/>
                    </a:lnTo>
                    <a:lnTo>
                      <a:pt x="458" y="59"/>
                    </a:lnTo>
                    <a:lnTo>
                      <a:pt x="473" y="53"/>
                    </a:lnTo>
                    <a:lnTo>
                      <a:pt x="488" y="49"/>
                    </a:lnTo>
                    <a:lnTo>
                      <a:pt x="502" y="46"/>
                    </a:lnTo>
                    <a:lnTo>
                      <a:pt x="517" y="40"/>
                    </a:lnTo>
                    <a:lnTo>
                      <a:pt x="534" y="38"/>
                    </a:lnTo>
                    <a:lnTo>
                      <a:pt x="549" y="34"/>
                    </a:lnTo>
                    <a:lnTo>
                      <a:pt x="566" y="30"/>
                    </a:lnTo>
                    <a:lnTo>
                      <a:pt x="581" y="25"/>
                    </a:lnTo>
                    <a:lnTo>
                      <a:pt x="599" y="23"/>
                    </a:lnTo>
                    <a:lnTo>
                      <a:pt x="618" y="19"/>
                    </a:lnTo>
                    <a:lnTo>
                      <a:pt x="635" y="15"/>
                    </a:lnTo>
                    <a:lnTo>
                      <a:pt x="654" y="11"/>
                    </a:lnTo>
                    <a:lnTo>
                      <a:pt x="673" y="10"/>
                    </a:lnTo>
                    <a:lnTo>
                      <a:pt x="692" y="8"/>
                    </a:lnTo>
                    <a:lnTo>
                      <a:pt x="711" y="4"/>
                    </a:lnTo>
                    <a:lnTo>
                      <a:pt x="732" y="4"/>
                    </a:lnTo>
                    <a:lnTo>
                      <a:pt x="751" y="2"/>
                    </a:lnTo>
                    <a:lnTo>
                      <a:pt x="773" y="2"/>
                    </a:lnTo>
                    <a:lnTo>
                      <a:pt x="794" y="0"/>
                    </a:lnTo>
                    <a:lnTo>
                      <a:pt x="817" y="0"/>
                    </a:lnTo>
                    <a:lnTo>
                      <a:pt x="840" y="0"/>
                    </a:lnTo>
                    <a:lnTo>
                      <a:pt x="863" y="2"/>
                    </a:lnTo>
                    <a:lnTo>
                      <a:pt x="886" y="2"/>
                    </a:lnTo>
                    <a:lnTo>
                      <a:pt x="908" y="2"/>
                    </a:lnTo>
                    <a:lnTo>
                      <a:pt x="931" y="4"/>
                    </a:lnTo>
                    <a:lnTo>
                      <a:pt x="956" y="8"/>
                    </a:lnTo>
                    <a:lnTo>
                      <a:pt x="981" y="10"/>
                    </a:lnTo>
                    <a:lnTo>
                      <a:pt x="1007" y="11"/>
                    </a:lnTo>
                    <a:lnTo>
                      <a:pt x="1032" y="15"/>
                    </a:lnTo>
                    <a:lnTo>
                      <a:pt x="1058" y="21"/>
                    </a:lnTo>
                    <a:lnTo>
                      <a:pt x="1085" y="25"/>
                    </a:lnTo>
                    <a:lnTo>
                      <a:pt x="1110" y="30"/>
                    </a:lnTo>
                    <a:lnTo>
                      <a:pt x="1136" y="36"/>
                    </a:lnTo>
                    <a:lnTo>
                      <a:pt x="1165" y="42"/>
                    </a:lnTo>
                    <a:lnTo>
                      <a:pt x="1192" y="49"/>
                    </a:lnTo>
                    <a:lnTo>
                      <a:pt x="1220" y="57"/>
                    </a:lnTo>
                    <a:lnTo>
                      <a:pt x="1249" y="67"/>
                    </a:lnTo>
                    <a:lnTo>
                      <a:pt x="1277" y="76"/>
                    </a:lnTo>
                    <a:lnTo>
                      <a:pt x="1260" y="148"/>
                    </a:lnTo>
                    <a:lnTo>
                      <a:pt x="1256" y="148"/>
                    </a:lnTo>
                    <a:lnTo>
                      <a:pt x="1252" y="144"/>
                    </a:lnTo>
                    <a:lnTo>
                      <a:pt x="1245" y="143"/>
                    </a:lnTo>
                    <a:lnTo>
                      <a:pt x="1235" y="139"/>
                    </a:lnTo>
                    <a:lnTo>
                      <a:pt x="1228" y="135"/>
                    </a:lnTo>
                    <a:lnTo>
                      <a:pt x="1220" y="133"/>
                    </a:lnTo>
                    <a:lnTo>
                      <a:pt x="1212" y="131"/>
                    </a:lnTo>
                    <a:lnTo>
                      <a:pt x="1205" y="129"/>
                    </a:lnTo>
                    <a:lnTo>
                      <a:pt x="1195" y="125"/>
                    </a:lnTo>
                    <a:lnTo>
                      <a:pt x="1186" y="124"/>
                    </a:lnTo>
                    <a:lnTo>
                      <a:pt x="1176" y="120"/>
                    </a:lnTo>
                    <a:lnTo>
                      <a:pt x="1167" y="118"/>
                    </a:lnTo>
                    <a:lnTo>
                      <a:pt x="1154" y="114"/>
                    </a:lnTo>
                    <a:lnTo>
                      <a:pt x="1142" y="110"/>
                    </a:lnTo>
                    <a:lnTo>
                      <a:pt x="1129" y="108"/>
                    </a:lnTo>
                    <a:lnTo>
                      <a:pt x="1117" y="105"/>
                    </a:lnTo>
                    <a:lnTo>
                      <a:pt x="1104" y="101"/>
                    </a:lnTo>
                    <a:lnTo>
                      <a:pt x="1093" y="97"/>
                    </a:lnTo>
                    <a:lnTo>
                      <a:pt x="1077" y="95"/>
                    </a:lnTo>
                    <a:lnTo>
                      <a:pt x="1064" y="93"/>
                    </a:lnTo>
                    <a:lnTo>
                      <a:pt x="1047" y="89"/>
                    </a:lnTo>
                    <a:lnTo>
                      <a:pt x="1032" y="86"/>
                    </a:lnTo>
                    <a:lnTo>
                      <a:pt x="1017" y="84"/>
                    </a:lnTo>
                    <a:lnTo>
                      <a:pt x="1001" y="82"/>
                    </a:lnTo>
                    <a:lnTo>
                      <a:pt x="984" y="78"/>
                    </a:lnTo>
                    <a:lnTo>
                      <a:pt x="967" y="78"/>
                    </a:lnTo>
                    <a:lnTo>
                      <a:pt x="950" y="74"/>
                    </a:lnTo>
                    <a:lnTo>
                      <a:pt x="935" y="74"/>
                    </a:lnTo>
                    <a:lnTo>
                      <a:pt x="916" y="70"/>
                    </a:lnTo>
                    <a:lnTo>
                      <a:pt x="897" y="70"/>
                    </a:lnTo>
                    <a:lnTo>
                      <a:pt x="880" y="68"/>
                    </a:lnTo>
                    <a:lnTo>
                      <a:pt x="861" y="68"/>
                    </a:lnTo>
                    <a:lnTo>
                      <a:pt x="842" y="68"/>
                    </a:lnTo>
                    <a:lnTo>
                      <a:pt x="823" y="68"/>
                    </a:lnTo>
                    <a:lnTo>
                      <a:pt x="804" y="68"/>
                    </a:lnTo>
                    <a:lnTo>
                      <a:pt x="785" y="68"/>
                    </a:lnTo>
                    <a:lnTo>
                      <a:pt x="764" y="68"/>
                    </a:lnTo>
                    <a:lnTo>
                      <a:pt x="745" y="70"/>
                    </a:lnTo>
                    <a:lnTo>
                      <a:pt x="726" y="70"/>
                    </a:lnTo>
                    <a:lnTo>
                      <a:pt x="707" y="74"/>
                    </a:lnTo>
                    <a:lnTo>
                      <a:pt x="686" y="76"/>
                    </a:lnTo>
                    <a:lnTo>
                      <a:pt x="667" y="80"/>
                    </a:lnTo>
                    <a:lnTo>
                      <a:pt x="646" y="82"/>
                    </a:lnTo>
                    <a:lnTo>
                      <a:pt x="627" y="87"/>
                    </a:lnTo>
                    <a:lnTo>
                      <a:pt x="604" y="89"/>
                    </a:lnTo>
                    <a:lnTo>
                      <a:pt x="585" y="95"/>
                    </a:lnTo>
                    <a:lnTo>
                      <a:pt x="564" y="101"/>
                    </a:lnTo>
                    <a:lnTo>
                      <a:pt x="543" y="106"/>
                    </a:lnTo>
                    <a:lnTo>
                      <a:pt x="524" y="112"/>
                    </a:lnTo>
                    <a:lnTo>
                      <a:pt x="503" y="120"/>
                    </a:lnTo>
                    <a:lnTo>
                      <a:pt x="484" y="127"/>
                    </a:lnTo>
                    <a:lnTo>
                      <a:pt x="464" y="137"/>
                    </a:lnTo>
                    <a:lnTo>
                      <a:pt x="445" y="144"/>
                    </a:lnTo>
                    <a:lnTo>
                      <a:pt x="424" y="156"/>
                    </a:lnTo>
                    <a:lnTo>
                      <a:pt x="403" y="165"/>
                    </a:lnTo>
                    <a:lnTo>
                      <a:pt x="384" y="177"/>
                    </a:lnTo>
                    <a:lnTo>
                      <a:pt x="365" y="188"/>
                    </a:lnTo>
                    <a:lnTo>
                      <a:pt x="346" y="202"/>
                    </a:lnTo>
                    <a:lnTo>
                      <a:pt x="327" y="215"/>
                    </a:lnTo>
                    <a:lnTo>
                      <a:pt x="308" y="230"/>
                    </a:lnTo>
                    <a:lnTo>
                      <a:pt x="0" y="141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15"/>
              <p:cNvSpPr>
                <a:spLocks/>
              </p:cNvSpPr>
              <p:nvPr/>
            </p:nvSpPr>
            <p:spPr bwMode="auto">
              <a:xfrm>
                <a:off x="7437003" y="1610224"/>
                <a:ext cx="162573" cy="153528"/>
              </a:xfrm>
              <a:custGeom>
                <a:avLst/>
                <a:gdLst>
                  <a:gd name="T0" fmla="*/ 2147483647 w 231"/>
                  <a:gd name="T1" fmla="*/ 2147483647 h 236"/>
                  <a:gd name="T2" fmla="*/ 2147483647 w 231"/>
                  <a:gd name="T3" fmla="*/ 2147483647 h 236"/>
                  <a:gd name="T4" fmla="*/ 2147483647 w 231"/>
                  <a:gd name="T5" fmla="*/ 2147483647 h 236"/>
                  <a:gd name="T6" fmla="*/ 2147483647 w 231"/>
                  <a:gd name="T7" fmla="*/ 2147483647 h 236"/>
                  <a:gd name="T8" fmla="*/ 2147483647 w 231"/>
                  <a:gd name="T9" fmla="*/ 2147483647 h 236"/>
                  <a:gd name="T10" fmla="*/ 2147483647 w 231"/>
                  <a:gd name="T11" fmla="*/ 2147483647 h 236"/>
                  <a:gd name="T12" fmla="*/ 2147483647 w 231"/>
                  <a:gd name="T13" fmla="*/ 2147483647 h 236"/>
                  <a:gd name="T14" fmla="*/ 2147483647 w 231"/>
                  <a:gd name="T15" fmla="*/ 2147483647 h 236"/>
                  <a:gd name="T16" fmla="*/ 2147483647 w 231"/>
                  <a:gd name="T17" fmla="*/ 2147483647 h 236"/>
                  <a:gd name="T18" fmla="*/ 2147483647 w 231"/>
                  <a:gd name="T19" fmla="*/ 2147483647 h 236"/>
                  <a:gd name="T20" fmla="*/ 2147483647 w 231"/>
                  <a:gd name="T21" fmla="*/ 2147483647 h 236"/>
                  <a:gd name="T22" fmla="*/ 2147483647 w 231"/>
                  <a:gd name="T23" fmla="*/ 2147483647 h 236"/>
                  <a:gd name="T24" fmla="*/ 2147483647 w 231"/>
                  <a:gd name="T25" fmla="*/ 2147483647 h 236"/>
                  <a:gd name="T26" fmla="*/ 2147483647 w 231"/>
                  <a:gd name="T27" fmla="*/ 2147483647 h 236"/>
                  <a:gd name="T28" fmla="*/ 2147483647 w 231"/>
                  <a:gd name="T29" fmla="*/ 2147483647 h 236"/>
                  <a:gd name="T30" fmla="*/ 2147483647 w 231"/>
                  <a:gd name="T31" fmla="*/ 2147483647 h 236"/>
                  <a:gd name="T32" fmla="*/ 2147483647 w 231"/>
                  <a:gd name="T33" fmla="*/ 0 h 236"/>
                  <a:gd name="T34" fmla="*/ 2147483647 w 231"/>
                  <a:gd name="T35" fmla="*/ 0 h 236"/>
                  <a:gd name="T36" fmla="*/ 2147483647 w 231"/>
                  <a:gd name="T37" fmla="*/ 2147483647 h 236"/>
                  <a:gd name="T38" fmla="*/ 2147483647 w 231"/>
                  <a:gd name="T39" fmla="*/ 2147483647 h 236"/>
                  <a:gd name="T40" fmla="*/ 2147483647 w 231"/>
                  <a:gd name="T41" fmla="*/ 2147483647 h 236"/>
                  <a:gd name="T42" fmla="*/ 2147483647 w 231"/>
                  <a:gd name="T43" fmla="*/ 2147483647 h 236"/>
                  <a:gd name="T44" fmla="*/ 2147483647 w 231"/>
                  <a:gd name="T45" fmla="*/ 2147483647 h 236"/>
                  <a:gd name="T46" fmla="*/ 2147483647 w 231"/>
                  <a:gd name="T47" fmla="*/ 2147483647 h 236"/>
                  <a:gd name="T48" fmla="*/ 2147483647 w 231"/>
                  <a:gd name="T49" fmla="*/ 2147483647 h 236"/>
                  <a:gd name="T50" fmla="*/ 0 w 231"/>
                  <a:gd name="T51" fmla="*/ 2147483647 h 236"/>
                  <a:gd name="T52" fmla="*/ 0 w 231"/>
                  <a:gd name="T53" fmla="*/ 2147483647 h 236"/>
                  <a:gd name="T54" fmla="*/ 0 w 231"/>
                  <a:gd name="T55" fmla="*/ 2147483647 h 236"/>
                  <a:gd name="T56" fmla="*/ 2147483647 w 231"/>
                  <a:gd name="T57" fmla="*/ 2147483647 h 236"/>
                  <a:gd name="T58" fmla="*/ 2147483647 w 231"/>
                  <a:gd name="T59" fmla="*/ 2147483647 h 236"/>
                  <a:gd name="T60" fmla="*/ 2147483647 w 231"/>
                  <a:gd name="T61" fmla="*/ 2147483647 h 236"/>
                  <a:gd name="T62" fmla="*/ 2147483647 w 231"/>
                  <a:gd name="T63" fmla="*/ 2147483647 h 236"/>
                  <a:gd name="T64" fmla="*/ 2147483647 w 231"/>
                  <a:gd name="T65" fmla="*/ 2147483647 h 236"/>
                  <a:gd name="T66" fmla="*/ 2147483647 w 231"/>
                  <a:gd name="T67" fmla="*/ 2147483647 h 236"/>
                  <a:gd name="T68" fmla="*/ 2147483647 w 231"/>
                  <a:gd name="T69" fmla="*/ 2147483647 h 236"/>
                  <a:gd name="T70" fmla="*/ 2147483647 w 231"/>
                  <a:gd name="T71" fmla="*/ 2147483647 h 236"/>
                  <a:gd name="T72" fmla="*/ 2147483647 w 231"/>
                  <a:gd name="T73" fmla="*/ 2147483647 h 2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36"/>
                  <a:gd name="T113" fmla="*/ 231 w 231"/>
                  <a:gd name="T114" fmla="*/ 236 h 2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36">
                    <a:moveTo>
                      <a:pt x="119" y="236"/>
                    </a:moveTo>
                    <a:lnTo>
                      <a:pt x="131" y="234"/>
                    </a:lnTo>
                    <a:lnTo>
                      <a:pt x="142" y="230"/>
                    </a:lnTo>
                    <a:lnTo>
                      <a:pt x="152" y="226"/>
                    </a:lnTo>
                    <a:lnTo>
                      <a:pt x="163" y="223"/>
                    </a:lnTo>
                    <a:lnTo>
                      <a:pt x="173" y="217"/>
                    </a:lnTo>
                    <a:lnTo>
                      <a:pt x="182" y="211"/>
                    </a:lnTo>
                    <a:lnTo>
                      <a:pt x="192" y="203"/>
                    </a:lnTo>
                    <a:lnTo>
                      <a:pt x="199" y="198"/>
                    </a:lnTo>
                    <a:lnTo>
                      <a:pt x="207" y="188"/>
                    </a:lnTo>
                    <a:lnTo>
                      <a:pt x="212" y="179"/>
                    </a:lnTo>
                    <a:lnTo>
                      <a:pt x="218" y="167"/>
                    </a:lnTo>
                    <a:lnTo>
                      <a:pt x="224" y="158"/>
                    </a:lnTo>
                    <a:lnTo>
                      <a:pt x="226" y="146"/>
                    </a:lnTo>
                    <a:lnTo>
                      <a:pt x="230" y="135"/>
                    </a:lnTo>
                    <a:lnTo>
                      <a:pt x="230" y="126"/>
                    </a:lnTo>
                    <a:lnTo>
                      <a:pt x="231" y="114"/>
                    </a:lnTo>
                    <a:lnTo>
                      <a:pt x="230" y="108"/>
                    </a:lnTo>
                    <a:lnTo>
                      <a:pt x="230" y="101"/>
                    </a:lnTo>
                    <a:lnTo>
                      <a:pt x="228" y="95"/>
                    </a:lnTo>
                    <a:lnTo>
                      <a:pt x="228" y="89"/>
                    </a:lnTo>
                    <a:lnTo>
                      <a:pt x="224" y="78"/>
                    </a:lnTo>
                    <a:lnTo>
                      <a:pt x="220" y="67"/>
                    </a:lnTo>
                    <a:lnTo>
                      <a:pt x="214" y="57"/>
                    </a:lnTo>
                    <a:lnTo>
                      <a:pt x="209" y="48"/>
                    </a:lnTo>
                    <a:lnTo>
                      <a:pt x="201" y="38"/>
                    </a:lnTo>
                    <a:lnTo>
                      <a:pt x="195" y="32"/>
                    </a:lnTo>
                    <a:lnTo>
                      <a:pt x="186" y="23"/>
                    </a:lnTo>
                    <a:lnTo>
                      <a:pt x="176" y="17"/>
                    </a:lnTo>
                    <a:lnTo>
                      <a:pt x="167" y="12"/>
                    </a:lnTo>
                    <a:lnTo>
                      <a:pt x="157" y="8"/>
                    </a:lnTo>
                    <a:lnTo>
                      <a:pt x="144" y="4"/>
                    </a:lnTo>
                    <a:lnTo>
                      <a:pt x="135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3" y="2"/>
                    </a:lnTo>
                    <a:lnTo>
                      <a:pt x="87" y="2"/>
                    </a:lnTo>
                    <a:lnTo>
                      <a:pt x="76" y="6"/>
                    </a:lnTo>
                    <a:lnTo>
                      <a:pt x="66" y="10"/>
                    </a:lnTo>
                    <a:lnTo>
                      <a:pt x="57" y="15"/>
                    </a:lnTo>
                    <a:lnTo>
                      <a:pt x="47" y="23"/>
                    </a:lnTo>
                    <a:lnTo>
                      <a:pt x="38" y="29"/>
                    </a:lnTo>
                    <a:lnTo>
                      <a:pt x="30" y="38"/>
                    </a:lnTo>
                    <a:lnTo>
                      <a:pt x="22" y="44"/>
                    </a:lnTo>
                    <a:lnTo>
                      <a:pt x="17" y="55"/>
                    </a:lnTo>
                    <a:lnTo>
                      <a:pt x="9" y="65"/>
                    </a:lnTo>
                    <a:lnTo>
                      <a:pt x="7" y="74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1" y="145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5" y="175"/>
                    </a:lnTo>
                    <a:lnTo>
                      <a:pt x="22" y="184"/>
                    </a:lnTo>
                    <a:lnTo>
                      <a:pt x="28" y="194"/>
                    </a:lnTo>
                    <a:lnTo>
                      <a:pt x="38" y="203"/>
                    </a:lnTo>
                    <a:lnTo>
                      <a:pt x="45" y="209"/>
                    </a:lnTo>
                    <a:lnTo>
                      <a:pt x="53" y="215"/>
                    </a:lnTo>
                    <a:lnTo>
                      <a:pt x="62" y="221"/>
                    </a:lnTo>
                    <a:lnTo>
                      <a:pt x="74" y="226"/>
                    </a:lnTo>
                    <a:lnTo>
                      <a:pt x="83" y="228"/>
                    </a:lnTo>
                    <a:lnTo>
                      <a:pt x="95" y="232"/>
                    </a:lnTo>
                    <a:lnTo>
                      <a:pt x="100" y="234"/>
                    </a:lnTo>
                    <a:lnTo>
                      <a:pt x="106" y="234"/>
                    </a:lnTo>
                    <a:lnTo>
                      <a:pt x="112" y="234"/>
                    </a:lnTo>
                    <a:lnTo>
                      <a:pt x="119" y="236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6298319" y="2261936"/>
                <a:ext cx="912702" cy="1243264"/>
                <a:chOff x="1008" y="1551"/>
                <a:chExt cx="1353" cy="1984"/>
              </a:xfrm>
            </p:grpSpPr>
            <p:sp>
              <p:nvSpPr>
                <p:cNvPr id="11330" name="Freeform 17"/>
                <p:cNvSpPr>
                  <a:spLocks/>
                </p:cNvSpPr>
                <p:nvPr/>
              </p:nvSpPr>
              <p:spPr bwMode="auto">
                <a:xfrm>
                  <a:off x="1626" y="1568"/>
                  <a:ext cx="635" cy="1590"/>
                </a:xfrm>
                <a:custGeom>
                  <a:avLst/>
                  <a:gdLst>
                    <a:gd name="T0" fmla="*/ 54 w 608"/>
                    <a:gd name="T1" fmla="*/ 0 h 1528"/>
                    <a:gd name="T2" fmla="*/ 1391 w 608"/>
                    <a:gd name="T3" fmla="*/ 3255 h 1528"/>
                    <a:gd name="T4" fmla="*/ 1311 w 608"/>
                    <a:gd name="T5" fmla="*/ 3255 h 1528"/>
                    <a:gd name="T6" fmla="*/ 0 w 608"/>
                    <a:gd name="T7" fmla="*/ 43 h 1528"/>
                    <a:gd name="T8" fmla="*/ 54 w 608"/>
                    <a:gd name="T9" fmla="*/ 0 h 1528"/>
                    <a:gd name="T10" fmla="*/ 54 w 608"/>
                    <a:gd name="T11" fmla="*/ 0 h 1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1528"/>
                    <a:gd name="T20" fmla="*/ 608 w 608"/>
                    <a:gd name="T21" fmla="*/ 1528 h 1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1528">
                      <a:moveTo>
                        <a:pt x="25" y="0"/>
                      </a:moveTo>
                      <a:lnTo>
                        <a:pt x="608" y="1528"/>
                      </a:lnTo>
                      <a:lnTo>
                        <a:pt x="574" y="1528"/>
                      </a:lnTo>
                      <a:lnTo>
                        <a:pt x="0" y="2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1" name="Freeform 18"/>
                <p:cNvSpPr>
                  <a:spLocks/>
                </p:cNvSpPr>
                <p:nvPr/>
              </p:nvSpPr>
              <p:spPr bwMode="auto">
                <a:xfrm>
                  <a:off x="1100" y="1559"/>
                  <a:ext cx="514" cy="1589"/>
                </a:xfrm>
                <a:custGeom>
                  <a:avLst/>
                  <a:gdLst>
                    <a:gd name="T0" fmla="*/ 1013 w 495"/>
                    <a:gd name="T1" fmla="*/ 34 h 1526"/>
                    <a:gd name="T2" fmla="*/ 69 w 495"/>
                    <a:gd name="T3" fmla="*/ 3290 h 1526"/>
                    <a:gd name="T4" fmla="*/ 0 w 495"/>
                    <a:gd name="T5" fmla="*/ 3289 h 1526"/>
                    <a:gd name="T6" fmla="*/ 956 w 495"/>
                    <a:gd name="T7" fmla="*/ 0 h 1526"/>
                    <a:gd name="T8" fmla="*/ 1013 w 495"/>
                    <a:gd name="T9" fmla="*/ 34 h 1526"/>
                    <a:gd name="T10" fmla="*/ 1013 w 495"/>
                    <a:gd name="T11" fmla="*/ 34 h 15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5"/>
                    <a:gd name="T19" fmla="*/ 0 h 1526"/>
                    <a:gd name="T20" fmla="*/ 495 w 495"/>
                    <a:gd name="T21" fmla="*/ 1526 h 15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5" h="1526">
                      <a:moveTo>
                        <a:pt x="495" y="15"/>
                      </a:moveTo>
                      <a:lnTo>
                        <a:pt x="35" y="1526"/>
                      </a:lnTo>
                      <a:lnTo>
                        <a:pt x="0" y="1525"/>
                      </a:lnTo>
                      <a:lnTo>
                        <a:pt x="468" y="0"/>
                      </a:lnTo>
                      <a:lnTo>
                        <a:pt x="495" y="1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Freeform 19"/>
                <p:cNvSpPr>
                  <a:spLocks/>
                </p:cNvSpPr>
                <p:nvPr/>
              </p:nvSpPr>
              <p:spPr bwMode="auto">
                <a:xfrm>
                  <a:off x="1008" y="3117"/>
                  <a:ext cx="1353" cy="418"/>
                </a:xfrm>
                <a:custGeom>
                  <a:avLst/>
                  <a:gdLst>
                    <a:gd name="T0" fmla="*/ 1292 w 1300"/>
                    <a:gd name="T1" fmla="*/ 800 h 403"/>
                    <a:gd name="T2" fmla="*/ 1150 w 1300"/>
                    <a:gd name="T3" fmla="*/ 790 h 403"/>
                    <a:gd name="T4" fmla="*/ 1019 w 1300"/>
                    <a:gd name="T5" fmla="*/ 773 h 403"/>
                    <a:gd name="T6" fmla="*/ 901 w 1300"/>
                    <a:gd name="T7" fmla="*/ 749 h 403"/>
                    <a:gd name="T8" fmla="*/ 775 w 1300"/>
                    <a:gd name="T9" fmla="*/ 715 h 403"/>
                    <a:gd name="T10" fmla="*/ 662 w 1300"/>
                    <a:gd name="T11" fmla="*/ 672 h 403"/>
                    <a:gd name="T12" fmla="*/ 555 w 1300"/>
                    <a:gd name="T13" fmla="*/ 633 h 403"/>
                    <a:gd name="T14" fmla="*/ 460 w 1300"/>
                    <a:gd name="T15" fmla="*/ 585 h 403"/>
                    <a:gd name="T16" fmla="*/ 369 w 1300"/>
                    <a:gd name="T17" fmla="*/ 526 h 403"/>
                    <a:gd name="T18" fmla="*/ 289 w 1300"/>
                    <a:gd name="T19" fmla="*/ 464 h 403"/>
                    <a:gd name="T20" fmla="*/ 212 w 1300"/>
                    <a:gd name="T21" fmla="*/ 400 h 403"/>
                    <a:gd name="T22" fmla="*/ 145 w 1300"/>
                    <a:gd name="T23" fmla="*/ 331 h 403"/>
                    <a:gd name="T24" fmla="*/ 94 w 1300"/>
                    <a:gd name="T25" fmla="*/ 258 h 403"/>
                    <a:gd name="T26" fmla="*/ 47 w 1300"/>
                    <a:gd name="T27" fmla="*/ 182 h 403"/>
                    <a:gd name="T28" fmla="*/ 10 w 1300"/>
                    <a:gd name="T29" fmla="*/ 100 h 403"/>
                    <a:gd name="T30" fmla="*/ 0 w 1300"/>
                    <a:gd name="T31" fmla="*/ 11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8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8 w 1300"/>
                    <a:gd name="T47" fmla="*/ 0 h 403"/>
                    <a:gd name="T48" fmla="*/ 1520 w 1300"/>
                    <a:gd name="T49" fmla="*/ 0 h 403"/>
                    <a:gd name="T50" fmla="*/ 1708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7 h 403"/>
                    <a:gd name="T66" fmla="*/ 2738 w 1300"/>
                    <a:gd name="T67" fmla="*/ 141 h 403"/>
                    <a:gd name="T68" fmla="*/ 2704 w 1300"/>
                    <a:gd name="T69" fmla="*/ 215 h 403"/>
                    <a:gd name="T70" fmla="*/ 2655 w 1300"/>
                    <a:gd name="T71" fmla="*/ 292 h 403"/>
                    <a:gd name="T72" fmla="*/ 2593 w 1300"/>
                    <a:gd name="T73" fmla="*/ 363 h 403"/>
                    <a:gd name="T74" fmla="*/ 2522 w 1300"/>
                    <a:gd name="T75" fmla="*/ 434 h 403"/>
                    <a:gd name="T76" fmla="*/ 2446 w 1300"/>
                    <a:gd name="T77" fmla="*/ 494 h 403"/>
                    <a:gd name="T78" fmla="*/ 2362 w 1300"/>
                    <a:gd name="T79" fmla="*/ 554 h 403"/>
                    <a:gd name="T80" fmla="*/ 2265 w 1300"/>
                    <a:gd name="T81" fmla="*/ 610 h 403"/>
                    <a:gd name="T82" fmla="*/ 2156 w 1300"/>
                    <a:gd name="T83" fmla="*/ 657 h 403"/>
                    <a:gd name="T84" fmla="*/ 2050 w 1300"/>
                    <a:gd name="T85" fmla="*/ 696 h 403"/>
                    <a:gd name="T86" fmla="*/ 1935 w 1300"/>
                    <a:gd name="T87" fmla="*/ 732 h 403"/>
                    <a:gd name="T88" fmla="*/ 1815 w 1300"/>
                    <a:gd name="T89" fmla="*/ 760 h 403"/>
                    <a:gd name="T90" fmla="*/ 1685 w 1300"/>
                    <a:gd name="T91" fmla="*/ 781 h 403"/>
                    <a:gd name="T92" fmla="*/ 1556 w 1300"/>
                    <a:gd name="T93" fmla="*/ 797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3" y="399"/>
                      </a:lnTo>
                      <a:lnTo>
                        <a:pt x="585" y="399"/>
                      </a:lnTo>
                      <a:lnTo>
                        <a:pt x="570" y="397"/>
                      </a:lnTo>
                      <a:lnTo>
                        <a:pt x="553" y="395"/>
                      </a:lnTo>
                      <a:lnTo>
                        <a:pt x="538" y="395"/>
                      </a:lnTo>
                      <a:lnTo>
                        <a:pt x="523" y="393"/>
                      </a:lnTo>
                      <a:lnTo>
                        <a:pt x="508" y="390"/>
                      </a:lnTo>
                      <a:lnTo>
                        <a:pt x="492" y="388"/>
                      </a:lnTo>
                      <a:lnTo>
                        <a:pt x="477" y="386"/>
                      </a:lnTo>
                      <a:lnTo>
                        <a:pt x="462" y="384"/>
                      </a:lnTo>
                      <a:lnTo>
                        <a:pt x="447" y="380"/>
                      </a:lnTo>
                      <a:lnTo>
                        <a:pt x="433" y="376"/>
                      </a:lnTo>
                      <a:lnTo>
                        <a:pt x="420" y="374"/>
                      </a:lnTo>
                      <a:lnTo>
                        <a:pt x="407" y="371"/>
                      </a:lnTo>
                      <a:lnTo>
                        <a:pt x="392" y="365"/>
                      </a:lnTo>
                      <a:lnTo>
                        <a:pt x="376" y="363"/>
                      </a:lnTo>
                      <a:lnTo>
                        <a:pt x="363" y="357"/>
                      </a:lnTo>
                      <a:lnTo>
                        <a:pt x="350" y="354"/>
                      </a:lnTo>
                      <a:lnTo>
                        <a:pt x="336" y="348"/>
                      </a:lnTo>
                      <a:lnTo>
                        <a:pt x="323" y="342"/>
                      </a:lnTo>
                      <a:lnTo>
                        <a:pt x="310" y="336"/>
                      </a:lnTo>
                      <a:lnTo>
                        <a:pt x="298" y="333"/>
                      </a:lnTo>
                      <a:lnTo>
                        <a:pt x="285" y="327"/>
                      </a:lnTo>
                      <a:lnTo>
                        <a:pt x="272" y="321"/>
                      </a:lnTo>
                      <a:lnTo>
                        <a:pt x="260" y="315"/>
                      </a:lnTo>
                      <a:lnTo>
                        <a:pt x="249" y="310"/>
                      </a:lnTo>
                      <a:lnTo>
                        <a:pt x="238" y="304"/>
                      </a:lnTo>
                      <a:lnTo>
                        <a:pt x="226" y="296"/>
                      </a:lnTo>
                      <a:lnTo>
                        <a:pt x="215" y="291"/>
                      </a:lnTo>
                      <a:lnTo>
                        <a:pt x="205" y="285"/>
                      </a:lnTo>
                      <a:lnTo>
                        <a:pt x="194" y="277"/>
                      </a:lnTo>
                      <a:lnTo>
                        <a:pt x="182" y="270"/>
                      </a:lnTo>
                      <a:lnTo>
                        <a:pt x="173" y="262"/>
                      </a:lnTo>
                      <a:lnTo>
                        <a:pt x="163" y="257"/>
                      </a:lnTo>
                      <a:lnTo>
                        <a:pt x="152" y="247"/>
                      </a:lnTo>
                      <a:lnTo>
                        <a:pt x="143" y="239"/>
                      </a:lnTo>
                      <a:lnTo>
                        <a:pt x="135" y="232"/>
                      </a:lnTo>
                      <a:lnTo>
                        <a:pt x="125" y="224"/>
                      </a:lnTo>
                      <a:lnTo>
                        <a:pt x="116" y="217"/>
                      </a:lnTo>
                      <a:lnTo>
                        <a:pt x="106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4" y="182"/>
                      </a:lnTo>
                      <a:lnTo>
                        <a:pt x="76" y="175"/>
                      </a:lnTo>
                      <a:lnTo>
                        <a:pt x="68" y="165"/>
                      </a:lnTo>
                      <a:lnTo>
                        <a:pt x="63" y="158"/>
                      </a:lnTo>
                      <a:lnTo>
                        <a:pt x="57" y="148"/>
                      </a:lnTo>
                      <a:lnTo>
                        <a:pt x="49" y="139"/>
                      </a:lnTo>
                      <a:lnTo>
                        <a:pt x="44" y="129"/>
                      </a:lnTo>
                      <a:lnTo>
                        <a:pt x="38" y="120"/>
                      </a:lnTo>
                      <a:lnTo>
                        <a:pt x="32" y="110"/>
                      </a:lnTo>
                      <a:lnTo>
                        <a:pt x="29" y="101"/>
                      </a:lnTo>
                      <a:lnTo>
                        <a:pt x="23" y="91"/>
                      </a:lnTo>
                      <a:lnTo>
                        <a:pt x="19" y="82"/>
                      </a:lnTo>
                      <a:lnTo>
                        <a:pt x="15" y="70"/>
                      </a:lnTo>
                      <a:lnTo>
                        <a:pt x="11" y="61"/>
                      </a:lnTo>
                      <a:lnTo>
                        <a:pt x="10" y="51"/>
                      </a:lnTo>
                      <a:lnTo>
                        <a:pt x="8" y="42"/>
                      </a:lnTo>
                      <a:lnTo>
                        <a:pt x="4" y="30"/>
                      </a:lnTo>
                      <a:lnTo>
                        <a:pt x="2" y="21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8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6" y="0"/>
                      </a:lnTo>
                      <a:lnTo>
                        <a:pt x="297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5" y="0"/>
                      </a:lnTo>
                      <a:lnTo>
                        <a:pt x="468" y="0"/>
                      </a:lnTo>
                      <a:lnTo>
                        <a:pt x="489" y="0"/>
                      </a:lnTo>
                      <a:lnTo>
                        <a:pt x="509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6" y="0"/>
                      </a:lnTo>
                      <a:lnTo>
                        <a:pt x="599" y="0"/>
                      </a:lnTo>
                      <a:lnTo>
                        <a:pt x="622" y="0"/>
                      </a:lnTo>
                      <a:lnTo>
                        <a:pt x="644" y="0"/>
                      </a:lnTo>
                      <a:lnTo>
                        <a:pt x="665" y="0"/>
                      </a:lnTo>
                      <a:lnTo>
                        <a:pt x="688" y="0"/>
                      </a:lnTo>
                      <a:lnTo>
                        <a:pt x="711" y="0"/>
                      </a:lnTo>
                      <a:lnTo>
                        <a:pt x="732" y="0"/>
                      </a:lnTo>
                      <a:lnTo>
                        <a:pt x="755" y="0"/>
                      </a:lnTo>
                      <a:lnTo>
                        <a:pt x="777" y="0"/>
                      </a:lnTo>
                      <a:lnTo>
                        <a:pt x="798" y="0"/>
                      </a:lnTo>
                      <a:lnTo>
                        <a:pt x="821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9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9"/>
                      </a:lnTo>
                      <a:lnTo>
                        <a:pt x="1296" y="21"/>
                      </a:lnTo>
                      <a:lnTo>
                        <a:pt x="1294" y="30"/>
                      </a:lnTo>
                      <a:lnTo>
                        <a:pt x="1293" y="40"/>
                      </a:lnTo>
                      <a:lnTo>
                        <a:pt x="1289" y="51"/>
                      </a:lnTo>
                      <a:lnTo>
                        <a:pt x="1285" y="61"/>
                      </a:lnTo>
                      <a:lnTo>
                        <a:pt x="1283" y="70"/>
                      </a:lnTo>
                      <a:lnTo>
                        <a:pt x="1279" y="82"/>
                      </a:lnTo>
                      <a:lnTo>
                        <a:pt x="1274" y="89"/>
                      </a:lnTo>
                      <a:lnTo>
                        <a:pt x="1270" y="99"/>
                      </a:lnTo>
                      <a:lnTo>
                        <a:pt x="1264" y="108"/>
                      </a:lnTo>
                      <a:lnTo>
                        <a:pt x="1260" y="118"/>
                      </a:lnTo>
                      <a:lnTo>
                        <a:pt x="1253" y="127"/>
                      </a:lnTo>
                      <a:lnTo>
                        <a:pt x="1249" y="137"/>
                      </a:lnTo>
                      <a:lnTo>
                        <a:pt x="1241" y="146"/>
                      </a:lnTo>
                      <a:lnTo>
                        <a:pt x="1236" y="156"/>
                      </a:lnTo>
                      <a:lnTo>
                        <a:pt x="1228" y="163"/>
                      </a:lnTo>
                      <a:lnTo>
                        <a:pt x="1220" y="173"/>
                      </a:lnTo>
                      <a:lnTo>
                        <a:pt x="1213" y="181"/>
                      </a:lnTo>
                      <a:lnTo>
                        <a:pt x="1205" y="192"/>
                      </a:lnTo>
                      <a:lnTo>
                        <a:pt x="1197" y="200"/>
                      </a:lnTo>
                      <a:lnTo>
                        <a:pt x="1190" y="207"/>
                      </a:lnTo>
                      <a:lnTo>
                        <a:pt x="1180" y="217"/>
                      </a:lnTo>
                      <a:lnTo>
                        <a:pt x="1173" y="224"/>
                      </a:lnTo>
                      <a:lnTo>
                        <a:pt x="1163" y="232"/>
                      </a:lnTo>
                      <a:lnTo>
                        <a:pt x="1154" y="239"/>
                      </a:lnTo>
                      <a:lnTo>
                        <a:pt x="1144" y="247"/>
                      </a:lnTo>
                      <a:lnTo>
                        <a:pt x="1135" y="257"/>
                      </a:lnTo>
                      <a:lnTo>
                        <a:pt x="1125" y="262"/>
                      </a:lnTo>
                      <a:lnTo>
                        <a:pt x="1116" y="270"/>
                      </a:lnTo>
                      <a:lnTo>
                        <a:pt x="1104" y="277"/>
                      </a:lnTo>
                      <a:lnTo>
                        <a:pt x="1095" y="285"/>
                      </a:lnTo>
                      <a:lnTo>
                        <a:pt x="1083" y="291"/>
                      </a:lnTo>
                      <a:lnTo>
                        <a:pt x="1070" y="296"/>
                      </a:lnTo>
                      <a:lnTo>
                        <a:pt x="1059" y="304"/>
                      </a:lnTo>
                      <a:lnTo>
                        <a:pt x="1047" y="310"/>
                      </a:lnTo>
                      <a:lnTo>
                        <a:pt x="1036" y="315"/>
                      </a:lnTo>
                      <a:lnTo>
                        <a:pt x="1023" y="321"/>
                      </a:lnTo>
                      <a:lnTo>
                        <a:pt x="1011" y="327"/>
                      </a:lnTo>
                      <a:lnTo>
                        <a:pt x="1000" y="333"/>
                      </a:lnTo>
                      <a:lnTo>
                        <a:pt x="987" y="336"/>
                      </a:lnTo>
                      <a:lnTo>
                        <a:pt x="973" y="342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7"/>
                      </a:lnTo>
                      <a:lnTo>
                        <a:pt x="920" y="363"/>
                      </a:lnTo>
                      <a:lnTo>
                        <a:pt x="905" y="365"/>
                      </a:lnTo>
                      <a:lnTo>
                        <a:pt x="893" y="371"/>
                      </a:lnTo>
                      <a:lnTo>
                        <a:pt x="878" y="374"/>
                      </a:lnTo>
                      <a:lnTo>
                        <a:pt x="863" y="376"/>
                      </a:lnTo>
                      <a:lnTo>
                        <a:pt x="848" y="380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0"/>
                      </a:lnTo>
                      <a:lnTo>
                        <a:pt x="776" y="393"/>
                      </a:lnTo>
                      <a:lnTo>
                        <a:pt x="758" y="395"/>
                      </a:lnTo>
                      <a:lnTo>
                        <a:pt x="743" y="395"/>
                      </a:lnTo>
                      <a:lnTo>
                        <a:pt x="728" y="397"/>
                      </a:lnTo>
                      <a:lnTo>
                        <a:pt x="713" y="399"/>
                      </a:lnTo>
                      <a:lnTo>
                        <a:pt x="698" y="399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3" name="Freeform 20"/>
                <p:cNvSpPr>
                  <a:spLocks/>
                </p:cNvSpPr>
                <p:nvPr/>
              </p:nvSpPr>
              <p:spPr bwMode="auto">
                <a:xfrm>
                  <a:off x="1435" y="1551"/>
                  <a:ext cx="204" cy="1718"/>
                </a:xfrm>
                <a:custGeom>
                  <a:avLst/>
                  <a:gdLst>
                    <a:gd name="T0" fmla="*/ 395 w 195"/>
                    <a:gd name="T1" fmla="*/ 32 h 1649"/>
                    <a:gd name="T2" fmla="*/ 0 w 195"/>
                    <a:gd name="T3" fmla="*/ 3595 h 1649"/>
                    <a:gd name="T4" fmla="*/ 76 w 195"/>
                    <a:gd name="T5" fmla="*/ 3595 h 1649"/>
                    <a:gd name="T6" fmla="*/ 457 w 195"/>
                    <a:gd name="T7" fmla="*/ 0 h 1649"/>
                    <a:gd name="T8" fmla="*/ 395 w 195"/>
                    <a:gd name="T9" fmla="*/ 32 h 1649"/>
                    <a:gd name="T10" fmla="*/ 395 w 195"/>
                    <a:gd name="T11" fmla="*/ 32 h 16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649"/>
                    <a:gd name="T20" fmla="*/ 195 w 195"/>
                    <a:gd name="T21" fmla="*/ 1649 h 16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649">
                      <a:moveTo>
                        <a:pt x="167" y="13"/>
                      </a:moveTo>
                      <a:lnTo>
                        <a:pt x="0" y="1649"/>
                      </a:lnTo>
                      <a:lnTo>
                        <a:pt x="32" y="1649"/>
                      </a:lnTo>
                      <a:lnTo>
                        <a:pt x="195" y="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Freeform 21"/>
                <p:cNvSpPr>
                  <a:spLocks/>
                </p:cNvSpPr>
                <p:nvPr/>
              </p:nvSpPr>
              <p:spPr bwMode="auto">
                <a:xfrm>
                  <a:off x="1070" y="3164"/>
                  <a:ext cx="896" cy="236"/>
                </a:xfrm>
                <a:custGeom>
                  <a:avLst/>
                  <a:gdLst>
                    <a:gd name="T0" fmla="*/ 0 w 859"/>
                    <a:gd name="T1" fmla="*/ 0 h 226"/>
                    <a:gd name="T2" fmla="*/ 1916 w 859"/>
                    <a:gd name="T3" fmla="*/ 0 h 226"/>
                    <a:gd name="T4" fmla="*/ 532 w 859"/>
                    <a:gd name="T5" fmla="*/ 512 h 226"/>
                    <a:gd name="T6" fmla="*/ 509 w 859"/>
                    <a:gd name="T7" fmla="*/ 499 h 226"/>
                    <a:gd name="T8" fmla="*/ 486 w 859"/>
                    <a:gd name="T9" fmla="*/ 487 h 226"/>
                    <a:gd name="T10" fmla="*/ 466 w 859"/>
                    <a:gd name="T11" fmla="*/ 478 h 226"/>
                    <a:gd name="T12" fmla="*/ 446 w 859"/>
                    <a:gd name="T13" fmla="*/ 466 h 226"/>
                    <a:gd name="T14" fmla="*/ 427 w 859"/>
                    <a:gd name="T15" fmla="*/ 448 h 226"/>
                    <a:gd name="T16" fmla="*/ 401 w 859"/>
                    <a:gd name="T17" fmla="*/ 441 h 226"/>
                    <a:gd name="T18" fmla="*/ 384 w 859"/>
                    <a:gd name="T19" fmla="*/ 427 h 226"/>
                    <a:gd name="T20" fmla="*/ 367 w 859"/>
                    <a:gd name="T21" fmla="*/ 420 h 226"/>
                    <a:gd name="T22" fmla="*/ 348 w 859"/>
                    <a:gd name="T23" fmla="*/ 405 h 226"/>
                    <a:gd name="T24" fmla="*/ 332 w 859"/>
                    <a:gd name="T25" fmla="*/ 395 h 226"/>
                    <a:gd name="T26" fmla="*/ 311 w 859"/>
                    <a:gd name="T27" fmla="*/ 385 h 226"/>
                    <a:gd name="T28" fmla="*/ 297 w 859"/>
                    <a:gd name="T29" fmla="*/ 375 h 226"/>
                    <a:gd name="T30" fmla="*/ 280 w 859"/>
                    <a:gd name="T31" fmla="*/ 361 h 226"/>
                    <a:gd name="T32" fmla="*/ 268 w 859"/>
                    <a:gd name="T33" fmla="*/ 353 h 226"/>
                    <a:gd name="T34" fmla="*/ 253 w 859"/>
                    <a:gd name="T35" fmla="*/ 343 h 226"/>
                    <a:gd name="T36" fmla="*/ 242 w 859"/>
                    <a:gd name="T37" fmla="*/ 331 h 226"/>
                    <a:gd name="T38" fmla="*/ 226 w 859"/>
                    <a:gd name="T39" fmla="*/ 317 h 226"/>
                    <a:gd name="T40" fmla="*/ 210 w 859"/>
                    <a:gd name="T41" fmla="*/ 306 h 226"/>
                    <a:gd name="T42" fmla="*/ 199 w 859"/>
                    <a:gd name="T43" fmla="*/ 300 h 226"/>
                    <a:gd name="T44" fmla="*/ 191 w 859"/>
                    <a:gd name="T45" fmla="*/ 287 h 226"/>
                    <a:gd name="T46" fmla="*/ 163 w 859"/>
                    <a:gd name="T47" fmla="*/ 264 h 226"/>
                    <a:gd name="T48" fmla="*/ 146 w 859"/>
                    <a:gd name="T49" fmla="*/ 245 h 226"/>
                    <a:gd name="T50" fmla="*/ 122 w 859"/>
                    <a:gd name="T51" fmla="*/ 223 h 226"/>
                    <a:gd name="T52" fmla="*/ 107 w 859"/>
                    <a:gd name="T53" fmla="*/ 203 h 226"/>
                    <a:gd name="T54" fmla="*/ 92 w 859"/>
                    <a:gd name="T55" fmla="*/ 180 h 226"/>
                    <a:gd name="T56" fmla="*/ 81 w 859"/>
                    <a:gd name="T57" fmla="*/ 163 h 226"/>
                    <a:gd name="T58" fmla="*/ 65 w 859"/>
                    <a:gd name="T59" fmla="*/ 145 h 226"/>
                    <a:gd name="T60" fmla="*/ 53 w 859"/>
                    <a:gd name="T61" fmla="*/ 131 h 226"/>
                    <a:gd name="T62" fmla="*/ 41 w 859"/>
                    <a:gd name="T63" fmla="*/ 110 h 226"/>
                    <a:gd name="T64" fmla="*/ 34 w 859"/>
                    <a:gd name="T65" fmla="*/ 97 h 226"/>
                    <a:gd name="T66" fmla="*/ 32 w 859"/>
                    <a:gd name="T67" fmla="*/ 82 h 226"/>
                    <a:gd name="T68" fmla="*/ 9 w 859"/>
                    <a:gd name="T69" fmla="*/ 67 h 226"/>
                    <a:gd name="T70" fmla="*/ 6 w 859"/>
                    <a:gd name="T71" fmla="*/ 52 h 226"/>
                    <a:gd name="T72" fmla="*/ 6 w 859"/>
                    <a:gd name="T73" fmla="*/ 46 h 226"/>
                    <a:gd name="T74" fmla="*/ 2 w 859"/>
                    <a:gd name="T75" fmla="*/ 9 h 226"/>
                    <a:gd name="T76" fmla="*/ 0 w 859"/>
                    <a:gd name="T77" fmla="*/ 5 h 226"/>
                    <a:gd name="T78" fmla="*/ 0 w 859"/>
                    <a:gd name="T79" fmla="*/ 0 h 226"/>
                    <a:gd name="T80" fmla="*/ 0 w 859"/>
                    <a:gd name="T81" fmla="*/ 0 h 226"/>
                    <a:gd name="T82" fmla="*/ 0 w 859"/>
                    <a:gd name="T83" fmla="*/ 0 h 2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6"/>
                    <a:gd name="T128" fmla="*/ 859 w 859"/>
                    <a:gd name="T129" fmla="*/ 226 h 2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6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39" y="226"/>
                      </a:lnTo>
                      <a:lnTo>
                        <a:pt x="228" y="218"/>
                      </a:lnTo>
                      <a:lnTo>
                        <a:pt x="218" y="214"/>
                      </a:lnTo>
                      <a:lnTo>
                        <a:pt x="209" y="209"/>
                      </a:lnTo>
                      <a:lnTo>
                        <a:pt x="199" y="205"/>
                      </a:lnTo>
                      <a:lnTo>
                        <a:pt x="190" y="197"/>
                      </a:lnTo>
                      <a:lnTo>
                        <a:pt x="180" y="193"/>
                      </a:lnTo>
                      <a:lnTo>
                        <a:pt x="173" y="188"/>
                      </a:lnTo>
                      <a:lnTo>
                        <a:pt x="165" y="184"/>
                      </a:lnTo>
                      <a:lnTo>
                        <a:pt x="156" y="178"/>
                      </a:lnTo>
                      <a:lnTo>
                        <a:pt x="148" y="174"/>
                      </a:lnTo>
                      <a:lnTo>
                        <a:pt x="140" y="169"/>
                      </a:lnTo>
                      <a:lnTo>
                        <a:pt x="133" y="165"/>
                      </a:lnTo>
                      <a:lnTo>
                        <a:pt x="125" y="159"/>
                      </a:lnTo>
                      <a:lnTo>
                        <a:pt x="120" y="155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1" y="140"/>
                      </a:lnTo>
                      <a:lnTo>
                        <a:pt x="95" y="135"/>
                      </a:lnTo>
                      <a:lnTo>
                        <a:pt x="89" y="131"/>
                      </a:lnTo>
                      <a:lnTo>
                        <a:pt x="85" y="125"/>
                      </a:lnTo>
                      <a:lnTo>
                        <a:pt x="74" y="116"/>
                      </a:lnTo>
                      <a:lnTo>
                        <a:pt x="66" y="108"/>
                      </a:lnTo>
                      <a:lnTo>
                        <a:pt x="55" y="98"/>
                      </a:lnTo>
                      <a:lnTo>
                        <a:pt x="49" y="89"/>
                      </a:lnTo>
                      <a:lnTo>
                        <a:pt x="42" y="79"/>
                      </a:lnTo>
                      <a:lnTo>
                        <a:pt x="36" y="72"/>
                      </a:lnTo>
                      <a:lnTo>
                        <a:pt x="30" y="64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15" y="43"/>
                      </a:lnTo>
                      <a:lnTo>
                        <a:pt x="13" y="36"/>
                      </a:lnTo>
                      <a:lnTo>
                        <a:pt x="9" y="30"/>
                      </a:lnTo>
                      <a:lnTo>
                        <a:pt x="6" y="24"/>
                      </a:lnTo>
                      <a:lnTo>
                        <a:pt x="6" y="2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719" name="TextBox 106"/>
          <p:cNvSpPr txBox="1">
            <a:spLocks noChangeArrowheads="1"/>
          </p:cNvSpPr>
          <p:nvPr/>
        </p:nvSpPr>
        <p:spPr bwMode="auto">
          <a:xfrm>
            <a:off x="6248400" y="3810000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Expenditure                 Intake</a:t>
            </a:r>
          </a:p>
        </p:txBody>
      </p:sp>
      <p:pic>
        <p:nvPicPr>
          <p:cNvPr id="50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2" y="2739375"/>
            <a:ext cx="609600" cy="5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4" y="2269101"/>
            <a:ext cx="296997" cy="2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Line 23"/>
          <p:cNvSpPr>
            <a:spLocks noChangeShapeType="1"/>
          </p:cNvSpPr>
          <p:nvPr/>
        </p:nvSpPr>
        <p:spPr bwMode="auto">
          <a:xfrm flipV="1">
            <a:off x="2962933" y="5105400"/>
            <a:ext cx="8867" cy="7239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scene3d>
            <a:camera prst="obliqueBottomRigh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2" name="Text Box 51"/>
          <p:cNvSpPr txBox="1">
            <a:spLocks noChangeArrowheads="1"/>
          </p:cNvSpPr>
          <p:nvPr/>
        </p:nvSpPr>
        <p:spPr bwMode="auto">
          <a:xfrm>
            <a:off x="3657600" y="449580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estradiol</a:t>
            </a:r>
            <a:endParaRPr lang="en-US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AutoShape 39"/>
          <p:cNvSpPr>
            <a:spLocks noChangeArrowheads="1"/>
          </p:cNvSpPr>
          <p:nvPr/>
        </p:nvSpPr>
        <p:spPr bwMode="auto">
          <a:xfrm rot="10800000">
            <a:off x="4114801" y="4191000"/>
            <a:ext cx="228600" cy="304800"/>
          </a:xfrm>
          <a:prstGeom prst="flowChartOffpageConnec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3" name="AutoShape 37"/>
          <p:cNvSpPr>
            <a:spLocks noChangeArrowheads="1"/>
          </p:cNvSpPr>
          <p:nvPr/>
        </p:nvSpPr>
        <p:spPr bwMode="auto">
          <a:xfrm rot="16200000">
            <a:off x="2628899" y="4722744"/>
            <a:ext cx="304800" cy="228600"/>
          </a:xfrm>
          <a:prstGeom prst="chevron">
            <a:avLst>
              <a:gd name="adj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5" name="AutoShape 39"/>
          <p:cNvSpPr>
            <a:spLocks noChangeArrowheads="1"/>
          </p:cNvSpPr>
          <p:nvPr/>
        </p:nvSpPr>
        <p:spPr bwMode="auto">
          <a:xfrm rot="10800000">
            <a:off x="2667000" y="4989444"/>
            <a:ext cx="228600" cy="304800"/>
          </a:xfrm>
          <a:prstGeom prst="flowChartOffpageConnec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auto">
          <a:xfrm>
            <a:off x="0" y="-152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" y="53340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Estradiol increases BDNF central expression and action.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03" y="4978984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48369"/>
            <a:ext cx="4614363" cy="297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0"/>
            <a:ext cx="36057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Acknowledgement</a:t>
            </a:r>
          </a:p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762000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Graduate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students: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Zheng Zhu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Xian Liu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Minqian Shen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Shiva Senthil-Kumar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Undergraduate students: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Ashley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Goudjo-Ako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Sean Pugh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" y="5700300"/>
            <a:ext cx="2095500" cy="1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3362" y="648866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SDG4520028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" y="4235161"/>
            <a:ext cx="1621419" cy="15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4415679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R15DK090823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09" y="3956336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Funding: 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42" y="4186423"/>
            <a:ext cx="1012284" cy="146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04527"/>
            <a:ext cx="1881313" cy="6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44604" y="5779951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Summer research fellowship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0" y="5185067"/>
            <a:ext cx="1362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67855" y="4550521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Undergraduate research funding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848600" cy="40687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dirty="0" smtClean="0">
                <a:latin typeface="Arial" charset="0"/>
              </a:rPr>
              <a:t>BDNF conditional deficient mice </a:t>
            </a:r>
          </a:p>
        </p:txBody>
      </p:sp>
      <p:pic>
        <p:nvPicPr>
          <p:cNvPr id="1945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572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5"/>
          <p:cNvSpPr>
            <a:spLocks noChangeArrowheads="1"/>
          </p:cNvSpPr>
          <p:nvPr/>
        </p:nvSpPr>
        <p:spPr bwMode="auto">
          <a:xfrm>
            <a:off x="5526088" y="2209800"/>
            <a:ext cx="3465512" cy="1925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62" name="Picture 16" descr="female-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508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9988"/>
            <a:ext cx="328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7" descr="male-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09788"/>
            <a:ext cx="4889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7284" name="Line 20"/>
          <p:cNvSpPr>
            <a:spLocks noChangeShapeType="1"/>
          </p:cNvSpPr>
          <p:nvPr/>
        </p:nvSpPr>
        <p:spPr bwMode="auto">
          <a:xfrm flipH="1">
            <a:off x="1141413" y="3775075"/>
            <a:ext cx="3278187" cy="34925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7285" name="Line 21"/>
          <p:cNvSpPr>
            <a:spLocks noChangeShapeType="1"/>
          </p:cNvSpPr>
          <p:nvPr/>
        </p:nvSpPr>
        <p:spPr bwMode="auto">
          <a:xfrm flipH="1">
            <a:off x="1066800" y="2438400"/>
            <a:ext cx="3228975" cy="1588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7286" name="Line 22"/>
          <p:cNvSpPr>
            <a:spLocks noChangeShapeType="1"/>
          </p:cNvSpPr>
          <p:nvPr/>
        </p:nvSpPr>
        <p:spPr bwMode="auto">
          <a:xfrm flipH="1">
            <a:off x="5483225" y="2635250"/>
            <a:ext cx="3127375" cy="33338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7287" name="Line 23"/>
          <p:cNvSpPr>
            <a:spLocks noChangeShapeType="1"/>
          </p:cNvSpPr>
          <p:nvPr/>
        </p:nvSpPr>
        <p:spPr bwMode="auto">
          <a:xfrm flipH="1">
            <a:off x="5435600" y="3421546"/>
            <a:ext cx="3251200" cy="5715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Rectangle 26"/>
          <p:cNvSpPr>
            <a:spLocks noChangeArrowheads="1"/>
          </p:cNvSpPr>
          <p:nvPr/>
        </p:nvSpPr>
        <p:spPr bwMode="auto">
          <a:xfrm>
            <a:off x="914400" y="1524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Transgenic mouse models</a:t>
            </a:r>
          </a:p>
        </p:txBody>
      </p:sp>
      <p:sp>
        <p:nvSpPr>
          <p:cNvPr id="19470" name="Text Box 27"/>
          <p:cNvSpPr txBox="1">
            <a:spLocks noChangeArrowheads="1"/>
          </p:cNvSpPr>
          <p:nvPr/>
        </p:nvSpPr>
        <p:spPr bwMode="auto">
          <a:xfrm>
            <a:off x="5445125" y="5943600"/>
            <a:ext cx="350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cs typeface="Arial" charset="0"/>
              </a:rPr>
              <a:t>Rios, </a:t>
            </a:r>
            <a:r>
              <a:rPr lang="en-US" dirty="0">
                <a:cs typeface="Arial" charset="0"/>
              </a:rPr>
              <a:t>et al., </a:t>
            </a:r>
            <a:r>
              <a:rPr lang="en-US" dirty="0" err="1">
                <a:cs typeface="Arial" charset="0"/>
              </a:rPr>
              <a:t>Mol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Endocrinol</a:t>
            </a:r>
            <a:r>
              <a:rPr lang="en-US" dirty="0">
                <a:cs typeface="Arial" charset="0"/>
              </a:rPr>
              <a:t> 2001</a:t>
            </a:r>
          </a:p>
        </p:txBody>
      </p:sp>
      <p:sp>
        <p:nvSpPr>
          <p:cNvPr id="19471" name="Text Box 28"/>
          <p:cNvSpPr txBox="1">
            <a:spLocks noChangeArrowheads="1"/>
          </p:cNvSpPr>
          <p:nvPr/>
        </p:nvSpPr>
        <p:spPr bwMode="auto">
          <a:xfrm>
            <a:off x="4654550" y="4868863"/>
            <a:ext cx="1414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Control</a:t>
            </a:r>
          </a:p>
          <a:p>
            <a:pPr eaLnBrk="1" hangingPunct="1"/>
            <a:r>
              <a:rPr lang="en-US" sz="1600" i="1">
                <a:latin typeface="Calibri" pitchFamily="34" charset="0"/>
              </a:rPr>
              <a:t>Bdnf </a:t>
            </a:r>
            <a:r>
              <a:rPr lang="en-US" sz="1600">
                <a:latin typeface="Calibri" pitchFamily="34" charset="0"/>
              </a:rPr>
              <a:t>deficient</a:t>
            </a:r>
          </a:p>
        </p:txBody>
      </p:sp>
      <p:sp>
        <p:nvSpPr>
          <p:cNvPr id="19472" name="Oval 29"/>
          <p:cNvSpPr>
            <a:spLocks noChangeArrowheads="1"/>
          </p:cNvSpPr>
          <p:nvPr/>
        </p:nvSpPr>
        <p:spPr bwMode="auto">
          <a:xfrm>
            <a:off x="4419600" y="5000625"/>
            <a:ext cx="157163" cy="160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3" name="Oval 30"/>
          <p:cNvSpPr>
            <a:spLocks noChangeArrowheads="1"/>
          </p:cNvSpPr>
          <p:nvPr/>
        </p:nvSpPr>
        <p:spPr bwMode="auto">
          <a:xfrm>
            <a:off x="4419600" y="5221288"/>
            <a:ext cx="157163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0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0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0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84" grpId="0" animBg="1"/>
      <p:bldP spid="907285" grpId="0" animBg="1"/>
      <p:bldP spid="907286" grpId="0" animBg="1"/>
      <p:bldP spid="9072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4892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242" name="Oval 2"/>
          <p:cNvSpPr>
            <a:spLocks noChangeArrowheads="1"/>
          </p:cNvSpPr>
          <p:nvPr/>
        </p:nvSpPr>
        <p:spPr bwMode="auto">
          <a:xfrm rot="2533525">
            <a:off x="1757266" y="3887185"/>
            <a:ext cx="1990259" cy="1093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4" name="AutoShape 4"/>
          <p:cNvSpPr>
            <a:spLocks noChangeArrowheads="1"/>
          </p:cNvSpPr>
          <p:nvPr/>
        </p:nvSpPr>
        <p:spPr bwMode="auto">
          <a:xfrm>
            <a:off x="952500" y="1066800"/>
            <a:ext cx="1023938" cy="4205288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5" name="Oval 5"/>
          <p:cNvSpPr>
            <a:spLocks noChangeArrowheads="1"/>
          </p:cNvSpPr>
          <p:nvPr/>
        </p:nvSpPr>
        <p:spPr bwMode="auto">
          <a:xfrm rot="1914487">
            <a:off x="3175000" y="2408238"/>
            <a:ext cx="2387600" cy="14779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7" name="Text Box 7"/>
          <p:cNvSpPr txBox="1">
            <a:spLocks noChangeArrowheads="1"/>
          </p:cNvSpPr>
          <p:nvPr/>
        </p:nvSpPr>
        <p:spPr bwMode="auto">
          <a:xfrm>
            <a:off x="3429000" y="2286000"/>
            <a:ext cx="804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VMH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48" name="Text Box 8"/>
          <p:cNvSpPr txBox="1">
            <a:spLocks noChangeArrowheads="1"/>
          </p:cNvSpPr>
          <p:nvPr/>
        </p:nvSpPr>
        <p:spPr bwMode="auto">
          <a:xfrm>
            <a:off x="952500" y="4703763"/>
            <a:ext cx="90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2" name="Freeform 12"/>
          <p:cNvSpPr>
            <a:spLocks/>
          </p:cNvSpPr>
          <p:nvPr/>
        </p:nvSpPr>
        <p:spPr bwMode="auto">
          <a:xfrm>
            <a:off x="1976438" y="1181100"/>
            <a:ext cx="4319587" cy="4318000"/>
          </a:xfrm>
          <a:custGeom>
            <a:avLst/>
            <a:gdLst/>
            <a:ahLst/>
            <a:cxnLst>
              <a:cxn ang="0">
                <a:pos x="0" y="1728"/>
              </a:cxn>
              <a:cxn ang="0">
                <a:pos x="960" y="1728"/>
              </a:cxn>
              <a:cxn ang="0">
                <a:pos x="1536" y="1152"/>
              </a:cxn>
              <a:cxn ang="0">
                <a:pos x="1824" y="0"/>
              </a:cxn>
            </a:cxnLst>
            <a:rect l="0" t="0" r="r" b="b"/>
            <a:pathLst>
              <a:path w="1824" h="1824">
                <a:moveTo>
                  <a:pt x="0" y="1728"/>
                </a:moveTo>
                <a:cubicBezTo>
                  <a:pt x="352" y="1776"/>
                  <a:pt x="704" y="1824"/>
                  <a:pt x="960" y="1728"/>
                </a:cubicBezTo>
                <a:cubicBezTo>
                  <a:pt x="1216" y="1632"/>
                  <a:pt x="1392" y="1440"/>
                  <a:pt x="1536" y="1152"/>
                </a:cubicBezTo>
                <a:cubicBezTo>
                  <a:pt x="1680" y="864"/>
                  <a:pt x="1752" y="432"/>
                  <a:pt x="1824" y="0"/>
                </a:cubicBez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54" name="Text Box 14"/>
          <p:cNvSpPr txBox="1">
            <a:spLocks noChangeArrowheads="1"/>
          </p:cNvSpPr>
          <p:nvPr/>
        </p:nvSpPr>
        <p:spPr bwMode="auto">
          <a:xfrm>
            <a:off x="2057400" y="3657600"/>
            <a:ext cx="795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8" name="Rectangle 18"/>
          <p:cNvSpPr>
            <a:spLocks noChangeArrowheads="1"/>
          </p:cNvSpPr>
          <p:nvPr/>
        </p:nvSpPr>
        <p:spPr bwMode="auto">
          <a:xfrm>
            <a:off x="1600200" y="1524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6262" name="Text Box 22"/>
          <p:cNvSpPr txBox="1">
            <a:spLocks noChangeArrowheads="1"/>
          </p:cNvSpPr>
          <p:nvPr/>
        </p:nvSpPr>
        <p:spPr bwMode="auto">
          <a:xfrm>
            <a:off x="4130369" y="6336268"/>
            <a:ext cx="500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/>
              <a:t>Asarian</a:t>
            </a:r>
            <a:r>
              <a:rPr lang="en-US" dirty="0" smtClean="0"/>
              <a:t> &amp; Geary, </a:t>
            </a:r>
            <a:r>
              <a:rPr lang="en-US" dirty="0" err="1" smtClean="0"/>
              <a:t>Philos</a:t>
            </a:r>
            <a:r>
              <a:rPr lang="en-US" dirty="0" smtClean="0"/>
              <a:t> </a:t>
            </a:r>
            <a:r>
              <a:rPr lang="en-US" dirty="0"/>
              <a:t>T Roy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smtClean="0"/>
              <a:t>B </a:t>
            </a:r>
            <a:r>
              <a:rPr lang="en-US" dirty="0" smtClean="0">
                <a:cs typeface="Arial" charset="0"/>
              </a:rPr>
              <a:t>2006</a:t>
            </a:r>
            <a:endParaRPr lang="en-US" dirty="0">
              <a:cs typeface="Arial" charset="0"/>
            </a:endParaRPr>
          </a:p>
        </p:txBody>
      </p:sp>
      <p:sp>
        <p:nvSpPr>
          <p:cNvPr id="906265" name="Rectangle 25"/>
          <p:cNvSpPr>
            <a:spLocks noChangeArrowheads="1"/>
          </p:cNvSpPr>
          <p:nvPr/>
        </p:nvSpPr>
        <p:spPr bwMode="auto">
          <a:xfrm>
            <a:off x="1407319" y="228600"/>
            <a:ext cx="63650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Estradiol regulates food intake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51"/>
          <p:cNvSpPr txBox="1">
            <a:spLocks noChangeArrowheads="1"/>
          </p:cNvSpPr>
          <p:nvPr/>
        </p:nvSpPr>
        <p:spPr bwMode="auto">
          <a:xfrm>
            <a:off x="3657600" y="441960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estradiol</a:t>
            </a:r>
            <a:endParaRPr lang="en-US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106"/>
          <p:cNvSpPr txBox="1">
            <a:spLocks noChangeArrowheads="1"/>
          </p:cNvSpPr>
          <p:nvPr/>
        </p:nvSpPr>
        <p:spPr bwMode="auto">
          <a:xfrm>
            <a:off x="6248400" y="3733800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Expenditure                 Intake</a:t>
            </a:r>
          </a:p>
        </p:txBody>
      </p:sp>
      <p:grpSp>
        <p:nvGrpSpPr>
          <p:cNvPr id="93" name="Group 81"/>
          <p:cNvGrpSpPr>
            <a:grpSpLocks/>
          </p:cNvGrpSpPr>
          <p:nvPr/>
        </p:nvGrpSpPr>
        <p:grpSpPr bwMode="auto">
          <a:xfrm>
            <a:off x="6297613" y="1262064"/>
            <a:ext cx="2532062" cy="2243136"/>
            <a:chOff x="6298319" y="1261596"/>
            <a:chExt cx="2531685" cy="2243604"/>
          </a:xfrm>
        </p:grpSpPr>
        <p:sp>
          <p:nvSpPr>
            <p:cNvPr id="94" name="Freeform 14"/>
            <p:cNvSpPr>
              <a:spLocks/>
            </p:cNvSpPr>
            <p:nvPr/>
          </p:nvSpPr>
          <p:spPr bwMode="auto">
            <a:xfrm rot="18737105">
              <a:off x="7587654" y="1338277"/>
              <a:ext cx="702468" cy="549105"/>
            </a:xfrm>
            <a:custGeom>
              <a:avLst/>
              <a:gdLst>
                <a:gd name="T0" fmla="*/ 2147483647 w 1078"/>
                <a:gd name="T1" fmla="*/ 2147483647 h 781"/>
                <a:gd name="T2" fmla="*/ 2147483647 w 1078"/>
                <a:gd name="T3" fmla="*/ 2147483647 h 781"/>
                <a:gd name="T4" fmla="*/ 2147483647 w 1078"/>
                <a:gd name="T5" fmla="*/ 2147483647 h 781"/>
                <a:gd name="T6" fmla="*/ 2147483647 w 1078"/>
                <a:gd name="T7" fmla="*/ 2147483647 h 781"/>
                <a:gd name="T8" fmla="*/ 2147483647 w 1078"/>
                <a:gd name="T9" fmla="*/ 2147483647 h 781"/>
                <a:gd name="T10" fmla="*/ 2147483647 w 1078"/>
                <a:gd name="T11" fmla="*/ 2147483647 h 781"/>
                <a:gd name="T12" fmla="*/ 2147483647 w 1078"/>
                <a:gd name="T13" fmla="*/ 2147483647 h 781"/>
                <a:gd name="T14" fmla="*/ 2147483647 w 1078"/>
                <a:gd name="T15" fmla="*/ 2147483647 h 781"/>
                <a:gd name="T16" fmla="*/ 2147483647 w 1078"/>
                <a:gd name="T17" fmla="*/ 2147483647 h 781"/>
                <a:gd name="T18" fmla="*/ 2147483647 w 1078"/>
                <a:gd name="T19" fmla="*/ 2147483647 h 781"/>
                <a:gd name="T20" fmla="*/ 2147483647 w 1078"/>
                <a:gd name="T21" fmla="*/ 2147483647 h 781"/>
                <a:gd name="T22" fmla="*/ 2147483647 w 1078"/>
                <a:gd name="T23" fmla="*/ 2147483647 h 781"/>
                <a:gd name="T24" fmla="*/ 2147483647 w 1078"/>
                <a:gd name="T25" fmla="*/ 2147483647 h 781"/>
                <a:gd name="T26" fmla="*/ 2147483647 w 1078"/>
                <a:gd name="T27" fmla="*/ 2147483647 h 781"/>
                <a:gd name="T28" fmla="*/ 2147483647 w 1078"/>
                <a:gd name="T29" fmla="*/ 2147483647 h 781"/>
                <a:gd name="T30" fmla="*/ 2147483647 w 1078"/>
                <a:gd name="T31" fmla="*/ 2147483647 h 781"/>
                <a:gd name="T32" fmla="*/ 2147483647 w 1078"/>
                <a:gd name="T33" fmla="*/ 2147483647 h 781"/>
                <a:gd name="T34" fmla="*/ 2147483647 w 1078"/>
                <a:gd name="T35" fmla="*/ 2147483647 h 781"/>
                <a:gd name="T36" fmla="*/ 2147483647 w 1078"/>
                <a:gd name="T37" fmla="*/ 2147483647 h 781"/>
                <a:gd name="T38" fmla="*/ 2147483647 w 1078"/>
                <a:gd name="T39" fmla="*/ 2147483647 h 781"/>
                <a:gd name="T40" fmla="*/ 0 w 1078"/>
                <a:gd name="T41" fmla="*/ 2147483647 h 781"/>
                <a:gd name="T42" fmla="*/ 2147483647 w 1078"/>
                <a:gd name="T43" fmla="*/ 2147483647 h 781"/>
                <a:gd name="T44" fmla="*/ 2147483647 w 1078"/>
                <a:gd name="T45" fmla="*/ 2147483647 h 781"/>
                <a:gd name="T46" fmla="*/ 2147483647 w 1078"/>
                <a:gd name="T47" fmla="*/ 2147483647 h 781"/>
                <a:gd name="T48" fmla="*/ 2147483647 w 1078"/>
                <a:gd name="T49" fmla="*/ 2147483647 h 781"/>
                <a:gd name="T50" fmla="*/ 2147483647 w 1078"/>
                <a:gd name="T51" fmla="*/ 2147483647 h 781"/>
                <a:gd name="T52" fmla="*/ 2147483647 w 1078"/>
                <a:gd name="T53" fmla="*/ 2147483647 h 781"/>
                <a:gd name="T54" fmla="*/ 2147483647 w 1078"/>
                <a:gd name="T55" fmla="*/ 2147483647 h 781"/>
                <a:gd name="T56" fmla="*/ 2147483647 w 1078"/>
                <a:gd name="T57" fmla="*/ 2147483647 h 781"/>
                <a:gd name="T58" fmla="*/ 2147483647 w 1078"/>
                <a:gd name="T59" fmla="*/ 2147483647 h 781"/>
                <a:gd name="T60" fmla="*/ 2147483647 w 1078"/>
                <a:gd name="T61" fmla="*/ 2147483647 h 781"/>
                <a:gd name="T62" fmla="*/ 2147483647 w 1078"/>
                <a:gd name="T63" fmla="*/ 2147483647 h 781"/>
                <a:gd name="T64" fmla="*/ 2147483647 w 1078"/>
                <a:gd name="T65" fmla="*/ 2147483647 h 781"/>
                <a:gd name="T66" fmla="*/ 2147483647 w 1078"/>
                <a:gd name="T67" fmla="*/ 2147483647 h 781"/>
                <a:gd name="T68" fmla="*/ 2147483647 w 1078"/>
                <a:gd name="T69" fmla="*/ 2147483647 h 781"/>
                <a:gd name="T70" fmla="*/ 2147483647 w 1078"/>
                <a:gd name="T71" fmla="*/ 2147483647 h 781"/>
                <a:gd name="T72" fmla="*/ 2147483647 w 1078"/>
                <a:gd name="T73" fmla="*/ 2147483647 h 781"/>
                <a:gd name="T74" fmla="*/ 2147483647 w 1078"/>
                <a:gd name="T75" fmla="*/ 2147483647 h 781"/>
                <a:gd name="T76" fmla="*/ 2147483647 w 1078"/>
                <a:gd name="T77" fmla="*/ 2147483647 h 781"/>
                <a:gd name="T78" fmla="*/ 2147483647 w 1078"/>
                <a:gd name="T79" fmla="*/ 2147483647 h 781"/>
                <a:gd name="T80" fmla="*/ 2147483647 w 1078"/>
                <a:gd name="T81" fmla="*/ 2147483647 h 781"/>
                <a:gd name="T82" fmla="*/ 2147483647 w 1078"/>
                <a:gd name="T83" fmla="*/ 2147483647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8"/>
                <a:gd name="T127" fmla="*/ 0 h 781"/>
                <a:gd name="T128" fmla="*/ 1078 w 1078"/>
                <a:gd name="T129" fmla="*/ 781 h 7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8" h="781">
                  <a:moveTo>
                    <a:pt x="1078" y="717"/>
                  </a:moveTo>
                  <a:lnTo>
                    <a:pt x="806" y="622"/>
                  </a:lnTo>
                  <a:lnTo>
                    <a:pt x="806" y="620"/>
                  </a:lnTo>
                  <a:lnTo>
                    <a:pt x="802" y="616"/>
                  </a:lnTo>
                  <a:lnTo>
                    <a:pt x="800" y="608"/>
                  </a:lnTo>
                  <a:lnTo>
                    <a:pt x="799" y="601"/>
                  </a:lnTo>
                  <a:lnTo>
                    <a:pt x="795" y="595"/>
                  </a:lnTo>
                  <a:lnTo>
                    <a:pt x="791" y="589"/>
                  </a:lnTo>
                  <a:lnTo>
                    <a:pt x="787" y="584"/>
                  </a:lnTo>
                  <a:lnTo>
                    <a:pt x="785" y="578"/>
                  </a:lnTo>
                  <a:lnTo>
                    <a:pt x="781" y="570"/>
                  </a:lnTo>
                  <a:lnTo>
                    <a:pt x="778" y="565"/>
                  </a:lnTo>
                  <a:lnTo>
                    <a:pt x="774" y="557"/>
                  </a:lnTo>
                  <a:lnTo>
                    <a:pt x="770" y="550"/>
                  </a:lnTo>
                  <a:lnTo>
                    <a:pt x="766" y="540"/>
                  </a:lnTo>
                  <a:lnTo>
                    <a:pt x="761" y="532"/>
                  </a:lnTo>
                  <a:lnTo>
                    <a:pt x="753" y="523"/>
                  </a:lnTo>
                  <a:lnTo>
                    <a:pt x="747" y="513"/>
                  </a:lnTo>
                  <a:lnTo>
                    <a:pt x="742" y="502"/>
                  </a:lnTo>
                  <a:lnTo>
                    <a:pt x="736" y="493"/>
                  </a:lnTo>
                  <a:lnTo>
                    <a:pt x="728" y="483"/>
                  </a:lnTo>
                  <a:lnTo>
                    <a:pt x="721" y="474"/>
                  </a:lnTo>
                  <a:lnTo>
                    <a:pt x="713" y="460"/>
                  </a:lnTo>
                  <a:lnTo>
                    <a:pt x="704" y="451"/>
                  </a:lnTo>
                  <a:lnTo>
                    <a:pt x="696" y="437"/>
                  </a:lnTo>
                  <a:lnTo>
                    <a:pt x="688" y="428"/>
                  </a:lnTo>
                  <a:lnTo>
                    <a:pt x="677" y="415"/>
                  </a:lnTo>
                  <a:lnTo>
                    <a:pt x="667" y="403"/>
                  </a:lnTo>
                  <a:lnTo>
                    <a:pt x="658" y="390"/>
                  </a:lnTo>
                  <a:lnTo>
                    <a:pt x="648" y="380"/>
                  </a:lnTo>
                  <a:lnTo>
                    <a:pt x="635" y="367"/>
                  </a:lnTo>
                  <a:lnTo>
                    <a:pt x="624" y="354"/>
                  </a:lnTo>
                  <a:lnTo>
                    <a:pt x="610" y="340"/>
                  </a:lnTo>
                  <a:lnTo>
                    <a:pt x="599" y="327"/>
                  </a:lnTo>
                  <a:lnTo>
                    <a:pt x="586" y="314"/>
                  </a:lnTo>
                  <a:lnTo>
                    <a:pt x="572" y="302"/>
                  </a:lnTo>
                  <a:lnTo>
                    <a:pt x="557" y="289"/>
                  </a:lnTo>
                  <a:lnTo>
                    <a:pt x="544" y="278"/>
                  </a:lnTo>
                  <a:lnTo>
                    <a:pt x="527" y="264"/>
                  </a:lnTo>
                  <a:lnTo>
                    <a:pt x="512" y="251"/>
                  </a:lnTo>
                  <a:lnTo>
                    <a:pt x="494" y="238"/>
                  </a:lnTo>
                  <a:lnTo>
                    <a:pt x="479" y="225"/>
                  </a:lnTo>
                  <a:lnTo>
                    <a:pt x="460" y="211"/>
                  </a:lnTo>
                  <a:lnTo>
                    <a:pt x="443" y="200"/>
                  </a:lnTo>
                  <a:lnTo>
                    <a:pt x="424" y="187"/>
                  </a:lnTo>
                  <a:lnTo>
                    <a:pt x="407" y="173"/>
                  </a:lnTo>
                  <a:lnTo>
                    <a:pt x="388" y="162"/>
                  </a:lnTo>
                  <a:lnTo>
                    <a:pt x="367" y="149"/>
                  </a:lnTo>
                  <a:lnTo>
                    <a:pt x="348" y="137"/>
                  </a:lnTo>
                  <a:lnTo>
                    <a:pt x="327" y="124"/>
                  </a:lnTo>
                  <a:lnTo>
                    <a:pt x="304" y="111"/>
                  </a:lnTo>
                  <a:lnTo>
                    <a:pt x="282" y="101"/>
                  </a:lnTo>
                  <a:lnTo>
                    <a:pt x="259" y="88"/>
                  </a:lnTo>
                  <a:lnTo>
                    <a:pt x="236" y="78"/>
                  </a:lnTo>
                  <a:lnTo>
                    <a:pt x="211" y="67"/>
                  </a:lnTo>
                  <a:lnTo>
                    <a:pt x="187" y="55"/>
                  </a:lnTo>
                  <a:lnTo>
                    <a:pt x="160" y="46"/>
                  </a:lnTo>
                  <a:lnTo>
                    <a:pt x="135" y="36"/>
                  </a:lnTo>
                  <a:lnTo>
                    <a:pt x="109" y="25"/>
                  </a:lnTo>
                  <a:lnTo>
                    <a:pt x="82" y="15"/>
                  </a:lnTo>
                  <a:lnTo>
                    <a:pt x="53" y="8"/>
                  </a:lnTo>
                  <a:lnTo>
                    <a:pt x="27" y="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2" y="72"/>
                  </a:lnTo>
                  <a:lnTo>
                    <a:pt x="17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6" y="78"/>
                  </a:lnTo>
                  <a:lnTo>
                    <a:pt x="44" y="80"/>
                  </a:lnTo>
                  <a:lnTo>
                    <a:pt x="53" y="84"/>
                  </a:lnTo>
                  <a:lnTo>
                    <a:pt x="61" y="86"/>
                  </a:lnTo>
                  <a:lnTo>
                    <a:pt x="71" y="90"/>
                  </a:lnTo>
                  <a:lnTo>
                    <a:pt x="80" y="93"/>
                  </a:lnTo>
                  <a:lnTo>
                    <a:pt x="91" y="97"/>
                  </a:lnTo>
                  <a:lnTo>
                    <a:pt x="103" y="101"/>
                  </a:lnTo>
                  <a:lnTo>
                    <a:pt x="114" y="103"/>
                  </a:lnTo>
                  <a:lnTo>
                    <a:pt x="124" y="109"/>
                  </a:lnTo>
                  <a:lnTo>
                    <a:pt x="137" y="114"/>
                  </a:lnTo>
                  <a:lnTo>
                    <a:pt x="150" y="118"/>
                  </a:lnTo>
                  <a:lnTo>
                    <a:pt x="162" y="124"/>
                  </a:lnTo>
                  <a:lnTo>
                    <a:pt x="177" y="130"/>
                  </a:lnTo>
                  <a:lnTo>
                    <a:pt x="190" y="135"/>
                  </a:lnTo>
                  <a:lnTo>
                    <a:pt x="204" y="141"/>
                  </a:lnTo>
                  <a:lnTo>
                    <a:pt x="217" y="147"/>
                  </a:lnTo>
                  <a:lnTo>
                    <a:pt x="232" y="154"/>
                  </a:lnTo>
                  <a:lnTo>
                    <a:pt x="247" y="162"/>
                  </a:lnTo>
                  <a:lnTo>
                    <a:pt x="263" y="168"/>
                  </a:lnTo>
                  <a:lnTo>
                    <a:pt x="278" y="177"/>
                  </a:lnTo>
                  <a:lnTo>
                    <a:pt x="293" y="185"/>
                  </a:lnTo>
                  <a:lnTo>
                    <a:pt x="308" y="194"/>
                  </a:lnTo>
                  <a:lnTo>
                    <a:pt x="323" y="202"/>
                  </a:lnTo>
                  <a:lnTo>
                    <a:pt x="339" y="209"/>
                  </a:lnTo>
                  <a:lnTo>
                    <a:pt x="354" y="219"/>
                  </a:lnTo>
                  <a:lnTo>
                    <a:pt x="369" y="230"/>
                  </a:lnTo>
                  <a:lnTo>
                    <a:pt x="384" y="240"/>
                  </a:lnTo>
                  <a:lnTo>
                    <a:pt x="401" y="249"/>
                  </a:lnTo>
                  <a:lnTo>
                    <a:pt x="417" y="261"/>
                  </a:lnTo>
                  <a:lnTo>
                    <a:pt x="432" y="274"/>
                  </a:lnTo>
                  <a:lnTo>
                    <a:pt x="447" y="285"/>
                  </a:lnTo>
                  <a:lnTo>
                    <a:pt x="462" y="297"/>
                  </a:lnTo>
                  <a:lnTo>
                    <a:pt x="477" y="310"/>
                  </a:lnTo>
                  <a:lnTo>
                    <a:pt x="493" y="323"/>
                  </a:lnTo>
                  <a:lnTo>
                    <a:pt x="508" y="337"/>
                  </a:lnTo>
                  <a:lnTo>
                    <a:pt x="523" y="350"/>
                  </a:lnTo>
                  <a:lnTo>
                    <a:pt x="538" y="363"/>
                  </a:lnTo>
                  <a:lnTo>
                    <a:pt x="553" y="380"/>
                  </a:lnTo>
                  <a:lnTo>
                    <a:pt x="567" y="394"/>
                  </a:lnTo>
                  <a:lnTo>
                    <a:pt x="580" y="411"/>
                  </a:lnTo>
                  <a:lnTo>
                    <a:pt x="593" y="426"/>
                  </a:lnTo>
                  <a:lnTo>
                    <a:pt x="608" y="443"/>
                  </a:lnTo>
                  <a:lnTo>
                    <a:pt x="620" y="458"/>
                  </a:lnTo>
                  <a:lnTo>
                    <a:pt x="633" y="477"/>
                  </a:lnTo>
                  <a:lnTo>
                    <a:pt x="645" y="494"/>
                  </a:lnTo>
                  <a:lnTo>
                    <a:pt x="658" y="513"/>
                  </a:lnTo>
                  <a:lnTo>
                    <a:pt x="667" y="532"/>
                  </a:lnTo>
                  <a:lnTo>
                    <a:pt x="679" y="551"/>
                  </a:lnTo>
                  <a:lnTo>
                    <a:pt x="688" y="570"/>
                  </a:lnTo>
                  <a:lnTo>
                    <a:pt x="700" y="591"/>
                  </a:lnTo>
                  <a:lnTo>
                    <a:pt x="707" y="610"/>
                  </a:lnTo>
                  <a:lnTo>
                    <a:pt x="719" y="633"/>
                  </a:lnTo>
                  <a:lnTo>
                    <a:pt x="726" y="656"/>
                  </a:lnTo>
                  <a:lnTo>
                    <a:pt x="736" y="679"/>
                  </a:lnTo>
                  <a:lnTo>
                    <a:pt x="1040" y="781"/>
                  </a:lnTo>
                  <a:lnTo>
                    <a:pt x="1078" y="717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80"/>
            <p:cNvGrpSpPr>
              <a:grpSpLocks/>
            </p:cNvGrpSpPr>
            <p:nvPr/>
          </p:nvGrpSpPr>
          <p:grpSpPr bwMode="auto">
            <a:xfrm>
              <a:off x="6298319" y="1489909"/>
              <a:ext cx="2531685" cy="2015291"/>
              <a:chOff x="6298319" y="1489909"/>
              <a:chExt cx="2531685" cy="2015291"/>
            </a:xfrm>
          </p:grpSpPr>
          <p:sp>
            <p:nvSpPr>
              <p:cNvPr id="96" name="Freeform 4"/>
              <p:cNvSpPr>
                <a:spLocks/>
              </p:cNvSpPr>
              <p:nvPr/>
            </p:nvSpPr>
            <p:spPr bwMode="auto">
              <a:xfrm>
                <a:off x="7418115" y="1736180"/>
                <a:ext cx="263760" cy="1638050"/>
              </a:xfrm>
              <a:custGeom>
                <a:avLst/>
                <a:gdLst>
                  <a:gd name="T0" fmla="*/ 0 w 376"/>
                  <a:gd name="T1" fmla="*/ 2147483647 h 2513"/>
                  <a:gd name="T2" fmla="*/ 2147483647 w 376"/>
                  <a:gd name="T3" fmla="*/ 0 h 2513"/>
                  <a:gd name="T4" fmla="*/ 2147483647 w 376"/>
                  <a:gd name="T5" fmla="*/ 0 h 2513"/>
                  <a:gd name="T6" fmla="*/ 2147483647 w 376"/>
                  <a:gd name="T7" fmla="*/ 2147483647 h 2513"/>
                  <a:gd name="T8" fmla="*/ 0 w 376"/>
                  <a:gd name="T9" fmla="*/ 2147483647 h 2513"/>
                  <a:gd name="T10" fmla="*/ 0 w 376"/>
                  <a:gd name="T11" fmla="*/ 2147483647 h 2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513"/>
                  <a:gd name="T20" fmla="*/ 376 w 376"/>
                  <a:gd name="T21" fmla="*/ 2513 h 2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513">
                    <a:moveTo>
                      <a:pt x="0" y="2503"/>
                    </a:moveTo>
                    <a:lnTo>
                      <a:pt x="135" y="0"/>
                    </a:lnTo>
                    <a:lnTo>
                      <a:pt x="211" y="0"/>
                    </a:lnTo>
                    <a:lnTo>
                      <a:pt x="376" y="2513"/>
                    </a:lnTo>
                    <a:lnTo>
                      <a:pt x="0" y="2503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7136142" y="3224462"/>
                <a:ext cx="819610" cy="255671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7195505" y="1971172"/>
                <a:ext cx="359549" cy="1494548"/>
              </a:xfrm>
              <a:custGeom>
                <a:avLst/>
                <a:gdLst>
                  <a:gd name="T0" fmla="*/ 2147483647 w 511"/>
                  <a:gd name="T1" fmla="*/ 0 h 2292"/>
                  <a:gd name="T2" fmla="*/ 2147483647 w 511"/>
                  <a:gd name="T3" fmla="*/ 2147483647 h 2292"/>
                  <a:gd name="T4" fmla="*/ 0 w 511"/>
                  <a:gd name="T5" fmla="*/ 2147483647 h 2292"/>
                  <a:gd name="T6" fmla="*/ 0 w 511"/>
                  <a:gd name="T7" fmla="*/ 2147483647 h 2292"/>
                  <a:gd name="T8" fmla="*/ 2147483647 w 511"/>
                  <a:gd name="T9" fmla="*/ 2147483647 h 2292"/>
                  <a:gd name="T10" fmla="*/ 2147483647 w 511"/>
                  <a:gd name="T11" fmla="*/ 2147483647 h 2292"/>
                  <a:gd name="T12" fmla="*/ 2147483647 w 511"/>
                  <a:gd name="T13" fmla="*/ 2147483647 h 2292"/>
                  <a:gd name="T14" fmla="*/ 2147483647 w 511"/>
                  <a:gd name="T15" fmla="*/ 2147483647 h 2292"/>
                  <a:gd name="T16" fmla="*/ 2147483647 w 511"/>
                  <a:gd name="T17" fmla="*/ 2147483647 h 2292"/>
                  <a:gd name="T18" fmla="*/ 2147483647 w 511"/>
                  <a:gd name="T19" fmla="*/ 2147483647 h 2292"/>
                  <a:gd name="T20" fmla="*/ 2147483647 w 511"/>
                  <a:gd name="T21" fmla="*/ 2147483647 h 2292"/>
                  <a:gd name="T22" fmla="*/ 2147483647 w 511"/>
                  <a:gd name="T23" fmla="*/ 2147483647 h 2292"/>
                  <a:gd name="T24" fmla="*/ 2147483647 w 511"/>
                  <a:gd name="T25" fmla="*/ 2147483647 h 2292"/>
                  <a:gd name="T26" fmla="*/ 2147483647 w 511"/>
                  <a:gd name="T27" fmla="*/ 2147483647 h 2292"/>
                  <a:gd name="T28" fmla="*/ 2147483647 w 511"/>
                  <a:gd name="T29" fmla="*/ 2147483647 h 2292"/>
                  <a:gd name="T30" fmla="*/ 2147483647 w 511"/>
                  <a:gd name="T31" fmla="*/ 2147483647 h 2292"/>
                  <a:gd name="T32" fmla="*/ 2147483647 w 511"/>
                  <a:gd name="T33" fmla="*/ 2147483647 h 2292"/>
                  <a:gd name="T34" fmla="*/ 2147483647 w 511"/>
                  <a:gd name="T35" fmla="*/ 2147483647 h 2292"/>
                  <a:gd name="T36" fmla="*/ 2147483647 w 511"/>
                  <a:gd name="T37" fmla="*/ 2147483647 h 2292"/>
                  <a:gd name="T38" fmla="*/ 2147483647 w 511"/>
                  <a:gd name="T39" fmla="*/ 2147483647 h 2292"/>
                  <a:gd name="T40" fmla="*/ 2147483647 w 511"/>
                  <a:gd name="T41" fmla="*/ 2147483647 h 2292"/>
                  <a:gd name="T42" fmla="*/ 2147483647 w 511"/>
                  <a:gd name="T43" fmla="*/ 2147483647 h 2292"/>
                  <a:gd name="T44" fmla="*/ 2147483647 w 511"/>
                  <a:gd name="T45" fmla="*/ 2147483647 h 2292"/>
                  <a:gd name="T46" fmla="*/ 2147483647 w 511"/>
                  <a:gd name="T47" fmla="*/ 2147483647 h 2292"/>
                  <a:gd name="T48" fmla="*/ 2147483647 w 511"/>
                  <a:gd name="T49" fmla="*/ 2147483647 h 2292"/>
                  <a:gd name="T50" fmla="*/ 2147483647 w 511"/>
                  <a:gd name="T51" fmla="*/ 2147483647 h 2292"/>
                  <a:gd name="T52" fmla="*/ 2147483647 w 511"/>
                  <a:gd name="T53" fmla="*/ 2147483647 h 2292"/>
                  <a:gd name="T54" fmla="*/ 2147483647 w 511"/>
                  <a:gd name="T55" fmla="*/ 2147483647 h 2292"/>
                  <a:gd name="T56" fmla="*/ 2147483647 w 511"/>
                  <a:gd name="T57" fmla="*/ 2147483647 h 2292"/>
                  <a:gd name="T58" fmla="*/ 2147483647 w 511"/>
                  <a:gd name="T59" fmla="*/ 2147483647 h 2292"/>
                  <a:gd name="T60" fmla="*/ 2147483647 w 511"/>
                  <a:gd name="T61" fmla="*/ 2147483647 h 2292"/>
                  <a:gd name="T62" fmla="*/ 2147483647 w 511"/>
                  <a:gd name="T63" fmla="*/ 2147483647 h 2292"/>
                  <a:gd name="T64" fmla="*/ 2147483647 w 511"/>
                  <a:gd name="T65" fmla="*/ 2147483647 h 2292"/>
                  <a:gd name="T66" fmla="*/ 2147483647 w 511"/>
                  <a:gd name="T67" fmla="*/ 2147483647 h 2292"/>
                  <a:gd name="T68" fmla="*/ 2147483647 w 511"/>
                  <a:gd name="T69" fmla="*/ 2147483647 h 2292"/>
                  <a:gd name="T70" fmla="*/ 2147483647 w 511"/>
                  <a:gd name="T71" fmla="*/ 2147483647 h 2292"/>
                  <a:gd name="T72" fmla="*/ 2147483647 w 511"/>
                  <a:gd name="T73" fmla="*/ 2147483647 h 2292"/>
                  <a:gd name="T74" fmla="*/ 2147483647 w 511"/>
                  <a:gd name="T75" fmla="*/ 2147483647 h 2292"/>
                  <a:gd name="T76" fmla="*/ 2147483647 w 511"/>
                  <a:gd name="T77" fmla="*/ 2147483647 h 2292"/>
                  <a:gd name="T78" fmla="*/ 2147483647 w 511"/>
                  <a:gd name="T79" fmla="*/ 2147483647 h 2292"/>
                  <a:gd name="T80" fmla="*/ 2147483647 w 511"/>
                  <a:gd name="T81" fmla="*/ 2147483647 h 2292"/>
                  <a:gd name="T82" fmla="*/ 2147483647 w 511"/>
                  <a:gd name="T83" fmla="*/ 2147483647 h 2292"/>
                  <a:gd name="T84" fmla="*/ 2147483647 w 511"/>
                  <a:gd name="T85" fmla="*/ 2147483647 h 2292"/>
                  <a:gd name="T86" fmla="*/ 2147483647 w 511"/>
                  <a:gd name="T87" fmla="*/ 2147483647 h 2292"/>
                  <a:gd name="T88" fmla="*/ 2147483647 w 511"/>
                  <a:gd name="T89" fmla="*/ 2147483647 h 2292"/>
                  <a:gd name="T90" fmla="*/ 2147483647 w 511"/>
                  <a:gd name="T91" fmla="*/ 2147483647 h 2292"/>
                  <a:gd name="T92" fmla="*/ 2147483647 w 511"/>
                  <a:gd name="T93" fmla="*/ 2147483647 h 2292"/>
                  <a:gd name="T94" fmla="*/ 2147483647 w 511"/>
                  <a:gd name="T95" fmla="*/ 2147483647 h 2292"/>
                  <a:gd name="T96" fmla="*/ 2147483647 w 511"/>
                  <a:gd name="T97" fmla="*/ 2147483647 h 2292"/>
                  <a:gd name="T98" fmla="*/ 2147483647 w 511"/>
                  <a:gd name="T99" fmla="*/ 2147483647 h 2292"/>
                  <a:gd name="T100" fmla="*/ 2147483647 w 511"/>
                  <a:gd name="T101" fmla="*/ 2147483647 h 2292"/>
                  <a:gd name="T102" fmla="*/ 2147483647 w 511"/>
                  <a:gd name="T103" fmla="*/ 0 h 2292"/>
                  <a:gd name="T104" fmla="*/ 2147483647 w 511"/>
                  <a:gd name="T105" fmla="*/ 0 h 2292"/>
                  <a:gd name="T106" fmla="*/ 2147483647 w 511"/>
                  <a:gd name="T107" fmla="*/ 0 h 22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1"/>
                  <a:gd name="T163" fmla="*/ 0 h 2292"/>
                  <a:gd name="T164" fmla="*/ 511 w 511"/>
                  <a:gd name="T165" fmla="*/ 2292 h 22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1" h="2292">
                    <a:moveTo>
                      <a:pt x="511" y="0"/>
                    </a:moveTo>
                    <a:lnTo>
                      <a:pt x="511" y="2024"/>
                    </a:lnTo>
                    <a:lnTo>
                      <a:pt x="0" y="2292"/>
                    </a:lnTo>
                    <a:lnTo>
                      <a:pt x="0" y="2288"/>
                    </a:lnTo>
                    <a:lnTo>
                      <a:pt x="2" y="2279"/>
                    </a:lnTo>
                    <a:lnTo>
                      <a:pt x="6" y="2273"/>
                    </a:lnTo>
                    <a:lnTo>
                      <a:pt x="7" y="2268"/>
                    </a:lnTo>
                    <a:lnTo>
                      <a:pt x="9" y="2260"/>
                    </a:lnTo>
                    <a:lnTo>
                      <a:pt x="15" y="2252"/>
                    </a:lnTo>
                    <a:lnTo>
                      <a:pt x="19" y="2241"/>
                    </a:lnTo>
                    <a:lnTo>
                      <a:pt x="25" y="2231"/>
                    </a:lnTo>
                    <a:lnTo>
                      <a:pt x="30" y="2222"/>
                    </a:lnTo>
                    <a:lnTo>
                      <a:pt x="38" y="2211"/>
                    </a:lnTo>
                    <a:lnTo>
                      <a:pt x="44" y="2199"/>
                    </a:lnTo>
                    <a:lnTo>
                      <a:pt x="53" y="2188"/>
                    </a:lnTo>
                    <a:lnTo>
                      <a:pt x="57" y="2182"/>
                    </a:lnTo>
                    <a:lnTo>
                      <a:pt x="63" y="2176"/>
                    </a:lnTo>
                    <a:lnTo>
                      <a:pt x="68" y="2169"/>
                    </a:lnTo>
                    <a:lnTo>
                      <a:pt x="74" y="2163"/>
                    </a:lnTo>
                    <a:lnTo>
                      <a:pt x="78" y="2157"/>
                    </a:lnTo>
                    <a:lnTo>
                      <a:pt x="83" y="2152"/>
                    </a:lnTo>
                    <a:lnTo>
                      <a:pt x="89" y="2144"/>
                    </a:lnTo>
                    <a:lnTo>
                      <a:pt x="97" y="2138"/>
                    </a:lnTo>
                    <a:lnTo>
                      <a:pt x="102" y="2131"/>
                    </a:lnTo>
                    <a:lnTo>
                      <a:pt x="108" y="2125"/>
                    </a:lnTo>
                    <a:lnTo>
                      <a:pt x="116" y="2119"/>
                    </a:lnTo>
                    <a:lnTo>
                      <a:pt x="123" y="2114"/>
                    </a:lnTo>
                    <a:lnTo>
                      <a:pt x="129" y="2106"/>
                    </a:lnTo>
                    <a:lnTo>
                      <a:pt x="137" y="2100"/>
                    </a:lnTo>
                    <a:lnTo>
                      <a:pt x="144" y="2095"/>
                    </a:lnTo>
                    <a:lnTo>
                      <a:pt x="156" y="2089"/>
                    </a:lnTo>
                    <a:lnTo>
                      <a:pt x="163" y="2083"/>
                    </a:lnTo>
                    <a:lnTo>
                      <a:pt x="173" y="2077"/>
                    </a:lnTo>
                    <a:lnTo>
                      <a:pt x="182" y="2072"/>
                    </a:lnTo>
                    <a:lnTo>
                      <a:pt x="192" y="2068"/>
                    </a:lnTo>
                    <a:lnTo>
                      <a:pt x="201" y="2060"/>
                    </a:lnTo>
                    <a:lnTo>
                      <a:pt x="211" y="2057"/>
                    </a:lnTo>
                    <a:lnTo>
                      <a:pt x="220" y="2051"/>
                    </a:lnTo>
                    <a:lnTo>
                      <a:pt x="232" y="2045"/>
                    </a:lnTo>
                    <a:lnTo>
                      <a:pt x="243" y="2041"/>
                    </a:lnTo>
                    <a:lnTo>
                      <a:pt x="255" y="2036"/>
                    </a:lnTo>
                    <a:lnTo>
                      <a:pt x="266" y="2032"/>
                    </a:lnTo>
                    <a:lnTo>
                      <a:pt x="279" y="2028"/>
                    </a:lnTo>
                    <a:lnTo>
                      <a:pt x="291" y="2024"/>
                    </a:lnTo>
                    <a:lnTo>
                      <a:pt x="304" y="2020"/>
                    </a:lnTo>
                    <a:lnTo>
                      <a:pt x="317" y="2019"/>
                    </a:lnTo>
                    <a:lnTo>
                      <a:pt x="331" y="2015"/>
                    </a:lnTo>
                    <a:lnTo>
                      <a:pt x="342" y="2011"/>
                    </a:lnTo>
                    <a:lnTo>
                      <a:pt x="357" y="2009"/>
                    </a:lnTo>
                    <a:lnTo>
                      <a:pt x="372" y="2007"/>
                    </a:lnTo>
                    <a:lnTo>
                      <a:pt x="388" y="2005"/>
                    </a:lnTo>
                    <a:lnTo>
                      <a:pt x="488" y="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" name="Group 64"/>
              <p:cNvGrpSpPr>
                <a:grpSpLocks/>
              </p:cNvGrpSpPr>
              <p:nvPr/>
            </p:nvGrpSpPr>
            <p:grpSpPr bwMode="auto">
              <a:xfrm>
                <a:off x="7917302" y="1489909"/>
                <a:ext cx="912702" cy="1258303"/>
                <a:chOff x="3351" y="1635"/>
                <a:chExt cx="1353" cy="2008"/>
              </a:xfrm>
            </p:grpSpPr>
            <p:sp>
              <p:nvSpPr>
                <p:cNvPr id="108" name="Freeform 8"/>
                <p:cNvSpPr>
                  <a:spLocks/>
                </p:cNvSpPr>
                <p:nvPr/>
              </p:nvSpPr>
              <p:spPr bwMode="auto">
                <a:xfrm>
                  <a:off x="3443" y="1643"/>
                  <a:ext cx="555" cy="1613"/>
                </a:xfrm>
                <a:custGeom>
                  <a:avLst/>
                  <a:gdLst>
                    <a:gd name="T0" fmla="*/ 1117 w 534"/>
                    <a:gd name="T1" fmla="*/ 32 h 1549"/>
                    <a:gd name="T2" fmla="*/ 71 w 534"/>
                    <a:gd name="T3" fmla="*/ 3341 h 1549"/>
                    <a:gd name="T4" fmla="*/ 0 w 534"/>
                    <a:gd name="T5" fmla="*/ 3337 h 1549"/>
                    <a:gd name="T6" fmla="*/ 1060 w 534"/>
                    <a:gd name="T7" fmla="*/ 0 h 1549"/>
                    <a:gd name="T8" fmla="*/ 1117 w 534"/>
                    <a:gd name="T9" fmla="*/ 32 h 1549"/>
                    <a:gd name="T10" fmla="*/ 1117 w 534"/>
                    <a:gd name="T11" fmla="*/ 32 h 15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1549"/>
                    <a:gd name="T20" fmla="*/ 534 w 534"/>
                    <a:gd name="T21" fmla="*/ 1549 h 15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1549">
                      <a:moveTo>
                        <a:pt x="534" y="13"/>
                      </a:moveTo>
                      <a:lnTo>
                        <a:pt x="35" y="1549"/>
                      </a:lnTo>
                      <a:lnTo>
                        <a:pt x="0" y="1547"/>
                      </a:lnTo>
                      <a:lnTo>
                        <a:pt x="510" y="0"/>
                      </a:lnTo>
                      <a:lnTo>
                        <a:pt x="534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9"/>
                <p:cNvSpPr>
                  <a:spLocks/>
                </p:cNvSpPr>
                <p:nvPr/>
              </p:nvSpPr>
              <p:spPr bwMode="auto">
                <a:xfrm>
                  <a:off x="4015" y="1635"/>
                  <a:ext cx="589" cy="1633"/>
                </a:xfrm>
                <a:custGeom>
                  <a:avLst/>
                  <a:gdLst>
                    <a:gd name="T0" fmla="*/ 52 w 564"/>
                    <a:gd name="T1" fmla="*/ 0 h 1570"/>
                    <a:gd name="T2" fmla="*/ 1285 w 564"/>
                    <a:gd name="T3" fmla="*/ 3316 h 1570"/>
                    <a:gd name="T4" fmla="*/ 1212 w 564"/>
                    <a:gd name="T5" fmla="*/ 3316 h 1570"/>
                    <a:gd name="T6" fmla="*/ 0 w 564"/>
                    <a:gd name="T7" fmla="*/ 38 h 1570"/>
                    <a:gd name="T8" fmla="*/ 52 w 564"/>
                    <a:gd name="T9" fmla="*/ 0 h 1570"/>
                    <a:gd name="T10" fmla="*/ 52 w 564"/>
                    <a:gd name="T11" fmla="*/ 0 h 15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4"/>
                    <a:gd name="T19" fmla="*/ 0 h 1570"/>
                    <a:gd name="T20" fmla="*/ 564 w 564"/>
                    <a:gd name="T21" fmla="*/ 1570 h 15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4" h="1570">
                      <a:moveTo>
                        <a:pt x="24" y="0"/>
                      </a:moveTo>
                      <a:lnTo>
                        <a:pt x="564" y="1570"/>
                      </a:lnTo>
                      <a:lnTo>
                        <a:pt x="532" y="1570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0"/>
                <p:cNvSpPr>
                  <a:spLocks/>
                </p:cNvSpPr>
                <p:nvPr/>
              </p:nvSpPr>
              <p:spPr bwMode="auto">
                <a:xfrm>
                  <a:off x="3351" y="3225"/>
                  <a:ext cx="1353" cy="418"/>
                </a:xfrm>
                <a:custGeom>
                  <a:avLst/>
                  <a:gdLst>
                    <a:gd name="T0" fmla="*/ 1291 w 1300"/>
                    <a:gd name="T1" fmla="*/ 804 h 403"/>
                    <a:gd name="T2" fmla="*/ 1156 w 1300"/>
                    <a:gd name="T3" fmla="*/ 791 h 403"/>
                    <a:gd name="T4" fmla="*/ 1025 w 1300"/>
                    <a:gd name="T5" fmla="*/ 773 h 403"/>
                    <a:gd name="T6" fmla="*/ 901 w 1300"/>
                    <a:gd name="T7" fmla="*/ 750 h 403"/>
                    <a:gd name="T8" fmla="*/ 777 w 1300"/>
                    <a:gd name="T9" fmla="*/ 716 h 403"/>
                    <a:gd name="T10" fmla="*/ 667 w 1300"/>
                    <a:gd name="T11" fmla="*/ 681 h 403"/>
                    <a:gd name="T12" fmla="*/ 562 w 1300"/>
                    <a:gd name="T13" fmla="*/ 634 h 403"/>
                    <a:gd name="T14" fmla="*/ 463 w 1300"/>
                    <a:gd name="T15" fmla="*/ 585 h 403"/>
                    <a:gd name="T16" fmla="*/ 372 w 1300"/>
                    <a:gd name="T17" fmla="*/ 528 h 403"/>
                    <a:gd name="T18" fmla="*/ 289 w 1300"/>
                    <a:gd name="T19" fmla="*/ 470 h 403"/>
                    <a:gd name="T20" fmla="*/ 212 w 1300"/>
                    <a:gd name="T21" fmla="*/ 400 h 403"/>
                    <a:gd name="T22" fmla="*/ 149 w 1300"/>
                    <a:gd name="T23" fmla="*/ 333 h 403"/>
                    <a:gd name="T24" fmla="*/ 94 w 1300"/>
                    <a:gd name="T25" fmla="*/ 259 h 403"/>
                    <a:gd name="T26" fmla="*/ 51 w 1300"/>
                    <a:gd name="T27" fmla="*/ 185 h 403"/>
                    <a:gd name="T28" fmla="*/ 9 w 1300"/>
                    <a:gd name="T29" fmla="*/ 103 h 403"/>
                    <a:gd name="T30" fmla="*/ 0 w 1300"/>
                    <a:gd name="T31" fmla="*/ 12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7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4 w 1300"/>
                    <a:gd name="T47" fmla="*/ 0 h 403"/>
                    <a:gd name="T48" fmla="*/ 1520 w 1300"/>
                    <a:gd name="T49" fmla="*/ 0 h 403"/>
                    <a:gd name="T50" fmla="*/ 1710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5 h 403"/>
                    <a:gd name="T66" fmla="*/ 2738 w 1300"/>
                    <a:gd name="T67" fmla="*/ 143 h 403"/>
                    <a:gd name="T68" fmla="*/ 2704 w 1300"/>
                    <a:gd name="T69" fmla="*/ 219 h 403"/>
                    <a:gd name="T70" fmla="*/ 2657 w 1300"/>
                    <a:gd name="T71" fmla="*/ 294 h 403"/>
                    <a:gd name="T72" fmla="*/ 2594 w 1300"/>
                    <a:gd name="T73" fmla="*/ 363 h 403"/>
                    <a:gd name="T74" fmla="*/ 2525 w 1300"/>
                    <a:gd name="T75" fmla="*/ 430 h 403"/>
                    <a:gd name="T76" fmla="*/ 2452 w 1300"/>
                    <a:gd name="T77" fmla="*/ 494 h 403"/>
                    <a:gd name="T78" fmla="*/ 2364 w 1300"/>
                    <a:gd name="T79" fmla="*/ 556 h 403"/>
                    <a:gd name="T80" fmla="*/ 2267 w 1300"/>
                    <a:gd name="T81" fmla="*/ 611 h 403"/>
                    <a:gd name="T82" fmla="*/ 2163 w 1300"/>
                    <a:gd name="T83" fmla="*/ 657 h 403"/>
                    <a:gd name="T84" fmla="*/ 2050 w 1300"/>
                    <a:gd name="T85" fmla="*/ 696 h 403"/>
                    <a:gd name="T86" fmla="*/ 1937 w 1300"/>
                    <a:gd name="T87" fmla="*/ 735 h 403"/>
                    <a:gd name="T88" fmla="*/ 1818 w 1300"/>
                    <a:gd name="T89" fmla="*/ 762 h 403"/>
                    <a:gd name="T90" fmla="*/ 1685 w 1300"/>
                    <a:gd name="T91" fmla="*/ 786 h 403"/>
                    <a:gd name="T92" fmla="*/ 1556 w 1300"/>
                    <a:gd name="T93" fmla="*/ 799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2" y="401"/>
                      </a:lnTo>
                      <a:lnTo>
                        <a:pt x="585" y="400"/>
                      </a:lnTo>
                      <a:lnTo>
                        <a:pt x="570" y="398"/>
                      </a:lnTo>
                      <a:lnTo>
                        <a:pt x="555" y="396"/>
                      </a:lnTo>
                      <a:lnTo>
                        <a:pt x="540" y="396"/>
                      </a:lnTo>
                      <a:lnTo>
                        <a:pt x="524" y="394"/>
                      </a:lnTo>
                      <a:lnTo>
                        <a:pt x="509" y="392"/>
                      </a:lnTo>
                      <a:lnTo>
                        <a:pt x="494" y="388"/>
                      </a:lnTo>
                      <a:lnTo>
                        <a:pt x="479" y="386"/>
                      </a:lnTo>
                      <a:lnTo>
                        <a:pt x="464" y="384"/>
                      </a:lnTo>
                      <a:lnTo>
                        <a:pt x="448" y="381"/>
                      </a:lnTo>
                      <a:lnTo>
                        <a:pt x="435" y="379"/>
                      </a:lnTo>
                      <a:lnTo>
                        <a:pt x="420" y="375"/>
                      </a:lnTo>
                      <a:lnTo>
                        <a:pt x="407" y="371"/>
                      </a:lnTo>
                      <a:lnTo>
                        <a:pt x="391" y="367"/>
                      </a:lnTo>
                      <a:lnTo>
                        <a:pt x="378" y="363"/>
                      </a:lnTo>
                      <a:lnTo>
                        <a:pt x="365" y="358"/>
                      </a:lnTo>
                      <a:lnTo>
                        <a:pt x="352" y="354"/>
                      </a:lnTo>
                      <a:lnTo>
                        <a:pt x="338" y="348"/>
                      </a:lnTo>
                      <a:lnTo>
                        <a:pt x="325" y="344"/>
                      </a:lnTo>
                      <a:lnTo>
                        <a:pt x="312" y="339"/>
                      </a:lnTo>
                      <a:lnTo>
                        <a:pt x="300" y="333"/>
                      </a:lnTo>
                      <a:lnTo>
                        <a:pt x="287" y="327"/>
                      </a:lnTo>
                      <a:lnTo>
                        <a:pt x="274" y="322"/>
                      </a:lnTo>
                      <a:lnTo>
                        <a:pt x="262" y="316"/>
                      </a:lnTo>
                      <a:lnTo>
                        <a:pt x="251" y="310"/>
                      </a:lnTo>
                      <a:lnTo>
                        <a:pt x="239" y="305"/>
                      </a:lnTo>
                      <a:lnTo>
                        <a:pt x="228" y="299"/>
                      </a:lnTo>
                      <a:lnTo>
                        <a:pt x="217" y="291"/>
                      </a:lnTo>
                      <a:lnTo>
                        <a:pt x="207" y="286"/>
                      </a:lnTo>
                      <a:lnTo>
                        <a:pt x="194" y="278"/>
                      </a:lnTo>
                      <a:lnTo>
                        <a:pt x="184" y="270"/>
                      </a:lnTo>
                      <a:lnTo>
                        <a:pt x="175" y="263"/>
                      </a:lnTo>
                      <a:lnTo>
                        <a:pt x="163" y="257"/>
                      </a:lnTo>
                      <a:lnTo>
                        <a:pt x="154" y="247"/>
                      </a:lnTo>
                      <a:lnTo>
                        <a:pt x="144" y="240"/>
                      </a:lnTo>
                      <a:lnTo>
                        <a:pt x="135" y="234"/>
                      </a:lnTo>
                      <a:lnTo>
                        <a:pt x="127" y="227"/>
                      </a:lnTo>
                      <a:lnTo>
                        <a:pt x="116" y="217"/>
                      </a:lnTo>
                      <a:lnTo>
                        <a:pt x="108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3" y="183"/>
                      </a:lnTo>
                      <a:lnTo>
                        <a:pt x="76" y="175"/>
                      </a:lnTo>
                      <a:lnTo>
                        <a:pt x="70" y="166"/>
                      </a:lnTo>
                      <a:lnTo>
                        <a:pt x="64" y="158"/>
                      </a:lnTo>
                      <a:lnTo>
                        <a:pt x="57" y="149"/>
                      </a:lnTo>
                      <a:lnTo>
                        <a:pt x="49" y="139"/>
                      </a:lnTo>
                      <a:lnTo>
                        <a:pt x="44" y="130"/>
                      </a:lnTo>
                      <a:lnTo>
                        <a:pt x="40" y="120"/>
                      </a:lnTo>
                      <a:lnTo>
                        <a:pt x="32" y="111"/>
                      </a:lnTo>
                      <a:lnTo>
                        <a:pt x="28" y="101"/>
                      </a:lnTo>
                      <a:lnTo>
                        <a:pt x="25" y="92"/>
                      </a:lnTo>
                      <a:lnTo>
                        <a:pt x="21" y="82"/>
                      </a:lnTo>
                      <a:lnTo>
                        <a:pt x="17" y="71"/>
                      </a:lnTo>
                      <a:lnTo>
                        <a:pt x="13" y="61"/>
                      </a:lnTo>
                      <a:lnTo>
                        <a:pt x="9" y="52"/>
                      </a:lnTo>
                      <a:lnTo>
                        <a:pt x="6" y="42"/>
                      </a:lnTo>
                      <a:lnTo>
                        <a:pt x="4" y="31"/>
                      </a:lnTo>
                      <a:lnTo>
                        <a:pt x="2" y="21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6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5" y="0"/>
                      </a:lnTo>
                      <a:lnTo>
                        <a:pt x="296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4" y="0"/>
                      </a:lnTo>
                      <a:lnTo>
                        <a:pt x="445" y="0"/>
                      </a:lnTo>
                      <a:lnTo>
                        <a:pt x="467" y="0"/>
                      </a:lnTo>
                      <a:lnTo>
                        <a:pt x="490" y="0"/>
                      </a:lnTo>
                      <a:lnTo>
                        <a:pt x="511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8" y="0"/>
                      </a:lnTo>
                      <a:lnTo>
                        <a:pt x="601" y="0"/>
                      </a:lnTo>
                      <a:lnTo>
                        <a:pt x="621" y="0"/>
                      </a:lnTo>
                      <a:lnTo>
                        <a:pt x="644" y="0"/>
                      </a:lnTo>
                      <a:lnTo>
                        <a:pt x="667" y="0"/>
                      </a:lnTo>
                      <a:lnTo>
                        <a:pt x="690" y="0"/>
                      </a:lnTo>
                      <a:lnTo>
                        <a:pt x="711" y="0"/>
                      </a:lnTo>
                      <a:lnTo>
                        <a:pt x="734" y="0"/>
                      </a:lnTo>
                      <a:lnTo>
                        <a:pt x="754" y="0"/>
                      </a:lnTo>
                      <a:lnTo>
                        <a:pt x="777" y="0"/>
                      </a:lnTo>
                      <a:lnTo>
                        <a:pt x="800" y="0"/>
                      </a:lnTo>
                      <a:lnTo>
                        <a:pt x="823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8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10"/>
                      </a:lnTo>
                      <a:lnTo>
                        <a:pt x="1296" y="19"/>
                      </a:lnTo>
                      <a:lnTo>
                        <a:pt x="1294" y="29"/>
                      </a:lnTo>
                      <a:lnTo>
                        <a:pt x="1292" y="40"/>
                      </a:lnTo>
                      <a:lnTo>
                        <a:pt x="1289" y="50"/>
                      </a:lnTo>
                      <a:lnTo>
                        <a:pt x="1285" y="59"/>
                      </a:lnTo>
                      <a:lnTo>
                        <a:pt x="1283" y="71"/>
                      </a:lnTo>
                      <a:lnTo>
                        <a:pt x="1279" y="80"/>
                      </a:lnTo>
                      <a:lnTo>
                        <a:pt x="1273" y="90"/>
                      </a:lnTo>
                      <a:lnTo>
                        <a:pt x="1270" y="99"/>
                      </a:lnTo>
                      <a:lnTo>
                        <a:pt x="1264" y="109"/>
                      </a:lnTo>
                      <a:lnTo>
                        <a:pt x="1260" y="118"/>
                      </a:lnTo>
                      <a:lnTo>
                        <a:pt x="1254" y="128"/>
                      </a:lnTo>
                      <a:lnTo>
                        <a:pt x="1249" y="137"/>
                      </a:lnTo>
                      <a:lnTo>
                        <a:pt x="1243" y="147"/>
                      </a:lnTo>
                      <a:lnTo>
                        <a:pt x="1237" y="156"/>
                      </a:lnTo>
                      <a:lnTo>
                        <a:pt x="1230" y="164"/>
                      </a:lnTo>
                      <a:lnTo>
                        <a:pt x="1222" y="173"/>
                      </a:lnTo>
                      <a:lnTo>
                        <a:pt x="1214" y="181"/>
                      </a:lnTo>
                      <a:lnTo>
                        <a:pt x="1207" y="190"/>
                      </a:lnTo>
                      <a:lnTo>
                        <a:pt x="1197" y="198"/>
                      </a:lnTo>
                      <a:lnTo>
                        <a:pt x="1190" y="208"/>
                      </a:lnTo>
                      <a:lnTo>
                        <a:pt x="1182" y="215"/>
                      </a:lnTo>
                      <a:lnTo>
                        <a:pt x="1175" y="225"/>
                      </a:lnTo>
                      <a:lnTo>
                        <a:pt x="1165" y="232"/>
                      </a:lnTo>
                      <a:lnTo>
                        <a:pt x="1156" y="240"/>
                      </a:lnTo>
                      <a:lnTo>
                        <a:pt x="1146" y="247"/>
                      </a:lnTo>
                      <a:lnTo>
                        <a:pt x="1137" y="255"/>
                      </a:lnTo>
                      <a:lnTo>
                        <a:pt x="1125" y="263"/>
                      </a:lnTo>
                      <a:lnTo>
                        <a:pt x="1116" y="270"/>
                      </a:lnTo>
                      <a:lnTo>
                        <a:pt x="1106" y="278"/>
                      </a:lnTo>
                      <a:lnTo>
                        <a:pt x="1095" y="286"/>
                      </a:lnTo>
                      <a:lnTo>
                        <a:pt x="1083" y="291"/>
                      </a:lnTo>
                      <a:lnTo>
                        <a:pt x="1072" y="299"/>
                      </a:lnTo>
                      <a:lnTo>
                        <a:pt x="1060" y="305"/>
                      </a:lnTo>
                      <a:lnTo>
                        <a:pt x="1049" y="310"/>
                      </a:lnTo>
                      <a:lnTo>
                        <a:pt x="1036" y="316"/>
                      </a:lnTo>
                      <a:lnTo>
                        <a:pt x="1024" y="322"/>
                      </a:lnTo>
                      <a:lnTo>
                        <a:pt x="1013" y="327"/>
                      </a:lnTo>
                      <a:lnTo>
                        <a:pt x="1000" y="333"/>
                      </a:lnTo>
                      <a:lnTo>
                        <a:pt x="986" y="339"/>
                      </a:lnTo>
                      <a:lnTo>
                        <a:pt x="973" y="344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8"/>
                      </a:lnTo>
                      <a:lnTo>
                        <a:pt x="920" y="363"/>
                      </a:lnTo>
                      <a:lnTo>
                        <a:pt x="907" y="367"/>
                      </a:lnTo>
                      <a:lnTo>
                        <a:pt x="893" y="371"/>
                      </a:lnTo>
                      <a:lnTo>
                        <a:pt x="878" y="375"/>
                      </a:lnTo>
                      <a:lnTo>
                        <a:pt x="865" y="379"/>
                      </a:lnTo>
                      <a:lnTo>
                        <a:pt x="850" y="381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2"/>
                      </a:lnTo>
                      <a:lnTo>
                        <a:pt x="775" y="394"/>
                      </a:lnTo>
                      <a:lnTo>
                        <a:pt x="758" y="396"/>
                      </a:lnTo>
                      <a:lnTo>
                        <a:pt x="743" y="396"/>
                      </a:lnTo>
                      <a:lnTo>
                        <a:pt x="728" y="398"/>
                      </a:lnTo>
                      <a:lnTo>
                        <a:pt x="713" y="400"/>
                      </a:lnTo>
                      <a:lnTo>
                        <a:pt x="697" y="401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1"/>
                <p:cNvSpPr>
                  <a:spLocks/>
                </p:cNvSpPr>
                <p:nvPr/>
              </p:nvSpPr>
              <p:spPr bwMode="auto">
                <a:xfrm>
                  <a:off x="3701" y="1643"/>
                  <a:ext cx="324" cy="1717"/>
                </a:xfrm>
                <a:custGeom>
                  <a:avLst/>
                  <a:gdLst>
                    <a:gd name="T0" fmla="*/ 586 w 312"/>
                    <a:gd name="T1" fmla="*/ 0 h 1650"/>
                    <a:gd name="T2" fmla="*/ 0 w 312"/>
                    <a:gd name="T3" fmla="*/ 3519 h 1650"/>
                    <a:gd name="T4" fmla="*/ 65 w 312"/>
                    <a:gd name="T5" fmla="*/ 3512 h 1650"/>
                    <a:gd name="T6" fmla="*/ 638 w 312"/>
                    <a:gd name="T7" fmla="*/ 32 h 1650"/>
                    <a:gd name="T8" fmla="*/ 586 w 312"/>
                    <a:gd name="T9" fmla="*/ 0 h 1650"/>
                    <a:gd name="T10" fmla="*/ 586 w 312"/>
                    <a:gd name="T11" fmla="*/ 0 h 16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1650"/>
                    <a:gd name="T20" fmla="*/ 312 w 312"/>
                    <a:gd name="T21" fmla="*/ 1650 h 16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1650">
                      <a:moveTo>
                        <a:pt x="287" y="0"/>
                      </a:moveTo>
                      <a:lnTo>
                        <a:pt x="0" y="1650"/>
                      </a:lnTo>
                      <a:lnTo>
                        <a:pt x="33" y="1648"/>
                      </a:lnTo>
                      <a:lnTo>
                        <a:pt x="312" y="13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2"/>
                <p:cNvSpPr>
                  <a:spLocks/>
                </p:cNvSpPr>
                <p:nvPr/>
              </p:nvSpPr>
              <p:spPr bwMode="auto">
                <a:xfrm>
                  <a:off x="3447" y="3273"/>
                  <a:ext cx="893" cy="233"/>
                </a:xfrm>
                <a:custGeom>
                  <a:avLst/>
                  <a:gdLst>
                    <a:gd name="T0" fmla="*/ 0 w 859"/>
                    <a:gd name="T1" fmla="*/ 0 h 224"/>
                    <a:gd name="T2" fmla="*/ 1795 w 859"/>
                    <a:gd name="T3" fmla="*/ 0 h 224"/>
                    <a:gd name="T4" fmla="*/ 507 w 859"/>
                    <a:gd name="T5" fmla="*/ 473 h 224"/>
                    <a:gd name="T6" fmla="*/ 479 w 859"/>
                    <a:gd name="T7" fmla="*/ 467 h 224"/>
                    <a:gd name="T8" fmla="*/ 458 w 859"/>
                    <a:gd name="T9" fmla="*/ 455 h 224"/>
                    <a:gd name="T10" fmla="*/ 437 w 859"/>
                    <a:gd name="T11" fmla="*/ 440 h 224"/>
                    <a:gd name="T12" fmla="*/ 421 w 859"/>
                    <a:gd name="T13" fmla="*/ 433 h 224"/>
                    <a:gd name="T14" fmla="*/ 397 w 859"/>
                    <a:gd name="T15" fmla="*/ 421 h 224"/>
                    <a:gd name="T16" fmla="*/ 377 w 859"/>
                    <a:gd name="T17" fmla="*/ 410 h 224"/>
                    <a:gd name="T18" fmla="*/ 361 w 859"/>
                    <a:gd name="T19" fmla="*/ 402 h 224"/>
                    <a:gd name="T20" fmla="*/ 346 w 859"/>
                    <a:gd name="T21" fmla="*/ 388 h 224"/>
                    <a:gd name="T22" fmla="*/ 324 w 859"/>
                    <a:gd name="T23" fmla="*/ 384 h 224"/>
                    <a:gd name="T24" fmla="*/ 309 w 859"/>
                    <a:gd name="T25" fmla="*/ 370 h 224"/>
                    <a:gd name="T26" fmla="*/ 296 w 859"/>
                    <a:gd name="T27" fmla="*/ 357 h 224"/>
                    <a:gd name="T28" fmla="*/ 283 w 859"/>
                    <a:gd name="T29" fmla="*/ 347 h 224"/>
                    <a:gd name="T30" fmla="*/ 265 w 859"/>
                    <a:gd name="T31" fmla="*/ 339 h 224"/>
                    <a:gd name="T32" fmla="*/ 252 w 859"/>
                    <a:gd name="T33" fmla="*/ 330 h 224"/>
                    <a:gd name="T34" fmla="*/ 240 w 859"/>
                    <a:gd name="T35" fmla="*/ 317 h 224"/>
                    <a:gd name="T36" fmla="*/ 226 w 859"/>
                    <a:gd name="T37" fmla="*/ 308 h 224"/>
                    <a:gd name="T38" fmla="*/ 215 w 859"/>
                    <a:gd name="T39" fmla="*/ 297 h 224"/>
                    <a:gd name="T40" fmla="*/ 199 w 859"/>
                    <a:gd name="T41" fmla="*/ 291 h 224"/>
                    <a:gd name="T42" fmla="*/ 187 w 859"/>
                    <a:gd name="T43" fmla="*/ 275 h 224"/>
                    <a:gd name="T44" fmla="*/ 180 w 859"/>
                    <a:gd name="T45" fmla="*/ 269 h 224"/>
                    <a:gd name="T46" fmla="*/ 154 w 859"/>
                    <a:gd name="T47" fmla="*/ 251 h 224"/>
                    <a:gd name="T48" fmla="*/ 137 w 859"/>
                    <a:gd name="T49" fmla="*/ 230 h 224"/>
                    <a:gd name="T50" fmla="*/ 113 w 859"/>
                    <a:gd name="T51" fmla="*/ 208 h 224"/>
                    <a:gd name="T52" fmla="*/ 103 w 859"/>
                    <a:gd name="T53" fmla="*/ 190 h 224"/>
                    <a:gd name="T54" fmla="*/ 88 w 859"/>
                    <a:gd name="T55" fmla="*/ 174 h 224"/>
                    <a:gd name="T56" fmla="*/ 76 w 859"/>
                    <a:gd name="T57" fmla="*/ 156 h 224"/>
                    <a:gd name="T58" fmla="*/ 62 w 859"/>
                    <a:gd name="T59" fmla="*/ 138 h 224"/>
                    <a:gd name="T60" fmla="*/ 50 w 859"/>
                    <a:gd name="T61" fmla="*/ 119 h 224"/>
                    <a:gd name="T62" fmla="*/ 42 w 859"/>
                    <a:gd name="T63" fmla="*/ 102 h 224"/>
                    <a:gd name="T64" fmla="*/ 36 w 859"/>
                    <a:gd name="T65" fmla="*/ 92 h 224"/>
                    <a:gd name="T66" fmla="*/ 32 w 859"/>
                    <a:gd name="T67" fmla="*/ 76 h 224"/>
                    <a:gd name="T68" fmla="*/ 10 w 859"/>
                    <a:gd name="T69" fmla="*/ 60 h 224"/>
                    <a:gd name="T70" fmla="*/ 8 w 859"/>
                    <a:gd name="T71" fmla="*/ 50 h 224"/>
                    <a:gd name="T72" fmla="*/ 6 w 859"/>
                    <a:gd name="T73" fmla="*/ 42 h 224"/>
                    <a:gd name="T74" fmla="*/ 2 w 859"/>
                    <a:gd name="T75" fmla="*/ 11 h 224"/>
                    <a:gd name="T76" fmla="*/ 2 w 859"/>
                    <a:gd name="T77" fmla="*/ 6 h 224"/>
                    <a:gd name="T78" fmla="*/ 0 w 859"/>
                    <a:gd name="T79" fmla="*/ 2 h 224"/>
                    <a:gd name="T80" fmla="*/ 0 w 859"/>
                    <a:gd name="T81" fmla="*/ 0 h 224"/>
                    <a:gd name="T82" fmla="*/ 0 w 859"/>
                    <a:gd name="T83" fmla="*/ 0 h 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4"/>
                    <a:gd name="T128" fmla="*/ 859 w 859"/>
                    <a:gd name="T129" fmla="*/ 224 h 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4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41" y="224"/>
                      </a:lnTo>
                      <a:lnTo>
                        <a:pt x="230" y="221"/>
                      </a:lnTo>
                      <a:lnTo>
                        <a:pt x="219" y="215"/>
                      </a:lnTo>
                      <a:lnTo>
                        <a:pt x="209" y="209"/>
                      </a:lnTo>
                      <a:lnTo>
                        <a:pt x="202" y="205"/>
                      </a:lnTo>
                      <a:lnTo>
                        <a:pt x="190" y="200"/>
                      </a:lnTo>
                      <a:lnTo>
                        <a:pt x="181" y="194"/>
                      </a:lnTo>
                      <a:lnTo>
                        <a:pt x="173" y="190"/>
                      </a:lnTo>
                      <a:lnTo>
                        <a:pt x="165" y="184"/>
                      </a:lnTo>
                      <a:lnTo>
                        <a:pt x="156" y="181"/>
                      </a:lnTo>
                      <a:lnTo>
                        <a:pt x="148" y="175"/>
                      </a:lnTo>
                      <a:lnTo>
                        <a:pt x="141" y="169"/>
                      </a:lnTo>
                      <a:lnTo>
                        <a:pt x="135" y="165"/>
                      </a:lnTo>
                      <a:lnTo>
                        <a:pt x="127" y="160"/>
                      </a:lnTo>
                      <a:lnTo>
                        <a:pt x="120" y="156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3" y="141"/>
                      </a:lnTo>
                      <a:lnTo>
                        <a:pt x="95" y="137"/>
                      </a:lnTo>
                      <a:lnTo>
                        <a:pt x="89" y="131"/>
                      </a:lnTo>
                      <a:lnTo>
                        <a:pt x="86" y="127"/>
                      </a:lnTo>
                      <a:lnTo>
                        <a:pt x="74" y="118"/>
                      </a:lnTo>
                      <a:lnTo>
                        <a:pt x="65" y="108"/>
                      </a:lnTo>
                      <a:lnTo>
                        <a:pt x="55" y="99"/>
                      </a:lnTo>
                      <a:lnTo>
                        <a:pt x="50" y="89"/>
                      </a:lnTo>
                      <a:lnTo>
                        <a:pt x="42" y="82"/>
                      </a:lnTo>
                      <a:lnTo>
                        <a:pt x="36" y="74"/>
                      </a:lnTo>
                      <a:lnTo>
                        <a:pt x="31" y="65"/>
                      </a:lnTo>
                      <a:lnTo>
                        <a:pt x="25" y="57"/>
                      </a:lnTo>
                      <a:lnTo>
                        <a:pt x="21" y="49"/>
                      </a:lnTo>
                      <a:lnTo>
                        <a:pt x="17" y="44"/>
                      </a:lnTo>
                      <a:lnTo>
                        <a:pt x="13" y="36"/>
                      </a:lnTo>
                      <a:lnTo>
                        <a:pt x="10" y="30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 rot="-2490626">
                <a:off x="6604576" y="1934200"/>
                <a:ext cx="971390" cy="150395"/>
              </a:xfrm>
              <a:custGeom>
                <a:avLst/>
                <a:gdLst>
                  <a:gd name="T0" fmla="*/ 2147483647 w 1277"/>
                  <a:gd name="T1" fmla="*/ 2147483647 h 230"/>
                  <a:gd name="T2" fmla="*/ 2147483647 w 1277"/>
                  <a:gd name="T3" fmla="*/ 2147483647 h 230"/>
                  <a:gd name="T4" fmla="*/ 2147483647 w 1277"/>
                  <a:gd name="T5" fmla="*/ 2147483647 h 230"/>
                  <a:gd name="T6" fmla="*/ 2147483647 w 1277"/>
                  <a:gd name="T7" fmla="*/ 2147483647 h 230"/>
                  <a:gd name="T8" fmla="*/ 2147483647 w 1277"/>
                  <a:gd name="T9" fmla="*/ 2147483647 h 230"/>
                  <a:gd name="T10" fmla="*/ 2147483647 w 1277"/>
                  <a:gd name="T11" fmla="*/ 2147483647 h 230"/>
                  <a:gd name="T12" fmla="*/ 2147483647 w 1277"/>
                  <a:gd name="T13" fmla="*/ 2147483647 h 230"/>
                  <a:gd name="T14" fmla="*/ 2147483647 w 1277"/>
                  <a:gd name="T15" fmla="*/ 2147483647 h 230"/>
                  <a:gd name="T16" fmla="*/ 2147483647 w 1277"/>
                  <a:gd name="T17" fmla="*/ 2147483647 h 230"/>
                  <a:gd name="T18" fmla="*/ 2147483647 w 1277"/>
                  <a:gd name="T19" fmla="*/ 2147483647 h 230"/>
                  <a:gd name="T20" fmla="*/ 2147483647 w 1277"/>
                  <a:gd name="T21" fmla="*/ 2147483647 h 230"/>
                  <a:gd name="T22" fmla="*/ 2147483647 w 1277"/>
                  <a:gd name="T23" fmla="*/ 2147483647 h 230"/>
                  <a:gd name="T24" fmla="*/ 2147483647 w 1277"/>
                  <a:gd name="T25" fmla="*/ 2147483647 h 230"/>
                  <a:gd name="T26" fmla="*/ 2147483647 w 1277"/>
                  <a:gd name="T27" fmla="*/ 2147483647 h 230"/>
                  <a:gd name="T28" fmla="*/ 2147483647 w 1277"/>
                  <a:gd name="T29" fmla="*/ 2147483647 h 230"/>
                  <a:gd name="T30" fmla="*/ 2147483647 w 1277"/>
                  <a:gd name="T31" fmla="*/ 2147483647 h 230"/>
                  <a:gd name="T32" fmla="*/ 2147483647 w 1277"/>
                  <a:gd name="T33" fmla="*/ 2147483647 h 230"/>
                  <a:gd name="T34" fmla="*/ 2147483647 w 1277"/>
                  <a:gd name="T35" fmla="*/ 2147483647 h 230"/>
                  <a:gd name="T36" fmla="*/ 2147483647 w 1277"/>
                  <a:gd name="T37" fmla="*/ 2147483647 h 230"/>
                  <a:gd name="T38" fmla="*/ 2147483647 w 1277"/>
                  <a:gd name="T39" fmla="*/ 2147483647 h 230"/>
                  <a:gd name="T40" fmla="*/ 2147483647 w 1277"/>
                  <a:gd name="T41" fmla="*/ 2147483647 h 230"/>
                  <a:gd name="T42" fmla="*/ 2147483647 w 1277"/>
                  <a:gd name="T43" fmla="*/ 0 h 230"/>
                  <a:gd name="T44" fmla="*/ 2147483647 w 1277"/>
                  <a:gd name="T45" fmla="*/ 2147483647 h 230"/>
                  <a:gd name="T46" fmla="*/ 2147483647 w 1277"/>
                  <a:gd name="T47" fmla="*/ 2147483647 h 230"/>
                  <a:gd name="T48" fmla="*/ 2147483647 w 1277"/>
                  <a:gd name="T49" fmla="*/ 2147483647 h 230"/>
                  <a:gd name="T50" fmla="*/ 2147483647 w 1277"/>
                  <a:gd name="T51" fmla="*/ 2147483647 h 230"/>
                  <a:gd name="T52" fmla="*/ 2147483647 w 1277"/>
                  <a:gd name="T53" fmla="*/ 2147483647 h 230"/>
                  <a:gd name="T54" fmla="*/ 2147483647 w 1277"/>
                  <a:gd name="T55" fmla="*/ 2147483647 h 230"/>
                  <a:gd name="T56" fmla="*/ 2147483647 w 1277"/>
                  <a:gd name="T57" fmla="*/ 2147483647 h 230"/>
                  <a:gd name="T58" fmla="*/ 2147483647 w 1277"/>
                  <a:gd name="T59" fmla="*/ 2147483647 h 230"/>
                  <a:gd name="T60" fmla="*/ 2147483647 w 1277"/>
                  <a:gd name="T61" fmla="*/ 2147483647 h 230"/>
                  <a:gd name="T62" fmla="*/ 2147483647 w 1277"/>
                  <a:gd name="T63" fmla="*/ 2147483647 h 230"/>
                  <a:gd name="T64" fmla="*/ 2147483647 w 1277"/>
                  <a:gd name="T65" fmla="*/ 2147483647 h 230"/>
                  <a:gd name="T66" fmla="*/ 2147483647 w 1277"/>
                  <a:gd name="T67" fmla="*/ 2147483647 h 230"/>
                  <a:gd name="T68" fmla="*/ 2147483647 w 1277"/>
                  <a:gd name="T69" fmla="*/ 2147483647 h 230"/>
                  <a:gd name="T70" fmla="*/ 2147483647 w 1277"/>
                  <a:gd name="T71" fmla="*/ 2147483647 h 230"/>
                  <a:gd name="T72" fmla="*/ 2147483647 w 1277"/>
                  <a:gd name="T73" fmla="*/ 2147483647 h 230"/>
                  <a:gd name="T74" fmla="*/ 2147483647 w 1277"/>
                  <a:gd name="T75" fmla="*/ 2147483647 h 230"/>
                  <a:gd name="T76" fmla="*/ 2147483647 w 1277"/>
                  <a:gd name="T77" fmla="*/ 2147483647 h 230"/>
                  <a:gd name="T78" fmla="*/ 2147483647 w 1277"/>
                  <a:gd name="T79" fmla="*/ 2147483647 h 230"/>
                  <a:gd name="T80" fmla="*/ 2147483647 w 1277"/>
                  <a:gd name="T81" fmla="*/ 2147483647 h 230"/>
                  <a:gd name="T82" fmla="*/ 2147483647 w 1277"/>
                  <a:gd name="T83" fmla="*/ 2147483647 h 230"/>
                  <a:gd name="T84" fmla="*/ 2147483647 w 1277"/>
                  <a:gd name="T85" fmla="*/ 2147483647 h 230"/>
                  <a:gd name="T86" fmla="*/ 2147483647 w 1277"/>
                  <a:gd name="T87" fmla="*/ 2147483647 h 230"/>
                  <a:gd name="T88" fmla="*/ 2147483647 w 1277"/>
                  <a:gd name="T89" fmla="*/ 2147483647 h 230"/>
                  <a:gd name="T90" fmla="*/ 2147483647 w 1277"/>
                  <a:gd name="T91" fmla="*/ 2147483647 h 230"/>
                  <a:gd name="T92" fmla="*/ 2147483647 w 1277"/>
                  <a:gd name="T93" fmla="*/ 2147483647 h 230"/>
                  <a:gd name="T94" fmla="*/ 2147483647 w 1277"/>
                  <a:gd name="T95" fmla="*/ 2147483647 h 230"/>
                  <a:gd name="T96" fmla="*/ 2147483647 w 1277"/>
                  <a:gd name="T97" fmla="*/ 2147483647 h 230"/>
                  <a:gd name="T98" fmla="*/ 2147483647 w 1277"/>
                  <a:gd name="T99" fmla="*/ 2147483647 h 230"/>
                  <a:gd name="T100" fmla="*/ 2147483647 w 1277"/>
                  <a:gd name="T101" fmla="*/ 2147483647 h 230"/>
                  <a:gd name="T102" fmla="*/ 2147483647 w 1277"/>
                  <a:gd name="T103" fmla="*/ 2147483647 h 230"/>
                  <a:gd name="T104" fmla="*/ 2147483647 w 1277"/>
                  <a:gd name="T105" fmla="*/ 2147483647 h 230"/>
                  <a:gd name="T106" fmla="*/ 2147483647 w 1277"/>
                  <a:gd name="T107" fmla="*/ 2147483647 h 230"/>
                  <a:gd name="T108" fmla="*/ 2147483647 w 1277"/>
                  <a:gd name="T109" fmla="*/ 2147483647 h 230"/>
                  <a:gd name="T110" fmla="*/ 2147483647 w 1277"/>
                  <a:gd name="T111" fmla="*/ 2147483647 h 230"/>
                  <a:gd name="T112" fmla="*/ 2147483647 w 1277"/>
                  <a:gd name="T113" fmla="*/ 2147483647 h 230"/>
                  <a:gd name="T114" fmla="*/ 2147483647 w 1277"/>
                  <a:gd name="T115" fmla="*/ 2147483647 h 230"/>
                  <a:gd name="T116" fmla="*/ 2147483647 w 1277"/>
                  <a:gd name="T117" fmla="*/ 2147483647 h 230"/>
                  <a:gd name="T118" fmla="*/ 2147483647 w 1277"/>
                  <a:gd name="T119" fmla="*/ 2147483647 h 230"/>
                  <a:gd name="T120" fmla="*/ 2147483647 w 1277"/>
                  <a:gd name="T121" fmla="*/ 2147483647 h 230"/>
                  <a:gd name="T122" fmla="*/ 0 w 1277"/>
                  <a:gd name="T123" fmla="*/ 2147483647 h 230"/>
                  <a:gd name="T124" fmla="*/ 2147483647 w 1277"/>
                  <a:gd name="T125" fmla="*/ 2147483647 h 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7"/>
                  <a:gd name="T190" fmla="*/ 0 h 230"/>
                  <a:gd name="T191" fmla="*/ 1277 w 1277"/>
                  <a:gd name="T192" fmla="*/ 230 h 2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7" h="230">
                    <a:moveTo>
                      <a:pt x="4" y="65"/>
                    </a:moveTo>
                    <a:lnTo>
                      <a:pt x="281" y="144"/>
                    </a:lnTo>
                    <a:lnTo>
                      <a:pt x="281" y="143"/>
                    </a:lnTo>
                    <a:lnTo>
                      <a:pt x="285" y="141"/>
                    </a:lnTo>
                    <a:lnTo>
                      <a:pt x="291" y="137"/>
                    </a:lnTo>
                    <a:lnTo>
                      <a:pt x="298" y="133"/>
                    </a:lnTo>
                    <a:lnTo>
                      <a:pt x="302" y="129"/>
                    </a:lnTo>
                    <a:lnTo>
                      <a:pt x="308" y="125"/>
                    </a:lnTo>
                    <a:lnTo>
                      <a:pt x="313" y="124"/>
                    </a:lnTo>
                    <a:lnTo>
                      <a:pt x="321" y="120"/>
                    </a:lnTo>
                    <a:lnTo>
                      <a:pt x="327" y="116"/>
                    </a:lnTo>
                    <a:lnTo>
                      <a:pt x="334" y="112"/>
                    </a:lnTo>
                    <a:lnTo>
                      <a:pt x="342" y="108"/>
                    </a:lnTo>
                    <a:lnTo>
                      <a:pt x="351" y="105"/>
                    </a:lnTo>
                    <a:lnTo>
                      <a:pt x="359" y="99"/>
                    </a:lnTo>
                    <a:lnTo>
                      <a:pt x="369" y="95"/>
                    </a:lnTo>
                    <a:lnTo>
                      <a:pt x="378" y="89"/>
                    </a:lnTo>
                    <a:lnTo>
                      <a:pt x="389" y="86"/>
                    </a:lnTo>
                    <a:lnTo>
                      <a:pt x="399" y="80"/>
                    </a:lnTo>
                    <a:lnTo>
                      <a:pt x="410" y="78"/>
                    </a:lnTo>
                    <a:lnTo>
                      <a:pt x="422" y="72"/>
                    </a:lnTo>
                    <a:lnTo>
                      <a:pt x="433" y="68"/>
                    </a:lnTo>
                    <a:lnTo>
                      <a:pt x="446" y="63"/>
                    </a:lnTo>
                    <a:lnTo>
                      <a:pt x="458" y="59"/>
                    </a:lnTo>
                    <a:lnTo>
                      <a:pt x="473" y="53"/>
                    </a:lnTo>
                    <a:lnTo>
                      <a:pt x="488" y="49"/>
                    </a:lnTo>
                    <a:lnTo>
                      <a:pt x="502" y="46"/>
                    </a:lnTo>
                    <a:lnTo>
                      <a:pt x="517" y="40"/>
                    </a:lnTo>
                    <a:lnTo>
                      <a:pt x="534" y="38"/>
                    </a:lnTo>
                    <a:lnTo>
                      <a:pt x="549" y="34"/>
                    </a:lnTo>
                    <a:lnTo>
                      <a:pt x="566" y="30"/>
                    </a:lnTo>
                    <a:lnTo>
                      <a:pt x="581" y="25"/>
                    </a:lnTo>
                    <a:lnTo>
                      <a:pt x="599" y="23"/>
                    </a:lnTo>
                    <a:lnTo>
                      <a:pt x="618" y="19"/>
                    </a:lnTo>
                    <a:lnTo>
                      <a:pt x="635" y="15"/>
                    </a:lnTo>
                    <a:lnTo>
                      <a:pt x="654" y="11"/>
                    </a:lnTo>
                    <a:lnTo>
                      <a:pt x="673" y="10"/>
                    </a:lnTo>
                    <a:lnTo>
                      <a:pt x="692" y="8"/>
                    </a:lnTo>
                    <a:lnTo>
                      <a:pt x="711" y="4"/>
                    </a:lnTo>
                    <a:lnTo>
                      <a:pt x="732" y="4"/>
                    </a:lnTo>
                    <a:lnTo>
                      <a:pt x="751" y="2"/>
                    </a:lnTo>
                    <a:lnTo>
                      <a:pt x="773" y="2"/>
                    </a:lnTo>
                    <a:lnTo>
                      <a:pt x="794" y="0"/>
                    </a:lnTo>
                    <a:lnTo>
                      <a:pt x="817" y="0"/>
                    </a:lnTo>
                    <a:lnTo>
                      <a:pt x="840" y="0"/>
                    </a:lnTo>
                    <a:lnTo>
                      <a:pt x="863" y="2"/>
                    </a:lnTo>
                    <a:lnTo>
                      <a:pt x="886" y="2"/>
                    </a:lnTo>
                    <a:lnTo>
                      <a:pt x="908" y="2"/>
                    </a:lnTo>
                    <a:lnTo>
                      <a:pt x="931" y="4"/>
                    </a:lnTo>
                    <a:lnTo>
                      <a:pt x="956" y="8"/>
                    </a:lnTo>
                    <a:lnTo>
                      <a:pt x="981" y="10"/>
                    </a:lnTo>
                    <a:lnTo>
                      <a:pt x="1007" y="11"/>
                    </a:lnTo>
                    <a:lnTo>
                      <a:pt x="1032" y="15"/>
                    </a:lnTo>
                    <a:lnTo>
                      <a:pt x="1058" y="21"/>
                    </a:lnTo>
                    <a:lnTo>
                      <a:pt x="1085" y="25"/>
                    </a:lnTo>
                    <a:lnTo>
                      <a:pt x="1110" y="30"/>
                    </a:lnTo>
                    <a:lnTo>
                      <a:pt x="1136" y="36"/>
                    </a:lnTo>
                    <a:lnTo>
                      <a:pt x="1165" y="42"/>
                    </a:lnTo>
                    <a:lnTo>
                      <a:pt x="1192" y="49"/>
                    </a:lnTo>
                    <a:lnTo>
                      <a:pt x="1220" y="57"/>
                    </a:lnTo>
                    <a:lnTo>
                      <a:pt x="1249" y="67"/>
                    </a:lnTo>
                    <a:lnTo>
                      <a:pt x="1277" y="76"/>
                    </a:lnTo>
                    <a:lnTo>
                      <a:pt x="1260" y="148"/>
                    </a:lnTo>
                    <a:lnTo>
                      <a:pt x="1256" y="148"/>
                    </a:lnTo>
                    <a:lnTo>
                      <a:pt x="1252" y="144"/>
                    </a:lnTo>
                    <a:lnTo>
                      <a:pt x="1245" y="143"/>
                    </a:lnTo>
                    <a:lnTo>
                      <a:pt x="1235" y="139"/>
                    </a:lnTo>
                    <a:lnTo>
                      <a:pt x="1228" y="135"/>
                    </a:lnTo>
                    <a:lnTo>
                      <a:pt x="1220" y="133"/>
                    </a:lnTo>
                    <a:lnTo>
                      <a:pt x="1212" y="131"/>
                    </a:lnTo>
                    <a:lnTo>
                      <a:pt x="1205" y="129"/>
                    </a:lnTo>
                    <a:lnTo>
                      <a:pt x="1195" y="125"/>
                    </a:lnTo>
                    <a:lnTo>
                      <a:pt x="1186" y="124"/>
                    </a:lnTo>
                    <a:lnTo>
                      <a:pt x="1176" y="120"/>
                    </a:lnTo>
                    <a:lnTo>
                      <a:pt x="1167" y="118"/>
                    </a:lnTo>
                    <a:lnTo>
                      <a:pt x="1154" y="114"/>
                    </a:lnTo>
                    <a:lnTo>
                      <a:pt x="1142" y="110"/>
                    </a:lnTo>
                    <a:lnTo>
                      <a:pt x="1129" y="108"/>
                    </a:lnTo>
                    <a:lnTo>
                      <a:pt x="1117" y="105"/>
                    </a:lnTo>
                    <a:lnTo>
                      <a:pt x="1104" y="101"/>
                    </a:lnTo>
                    <a:lnTo>
                      <a:pt x="1093" y="97"/>
                    </a:lnTo>
                    <a:lnTo>
                      <a:pt x="1077" y="95"/>
                    </a:lnTo>
                    <a:lnTo>
                      <a:pt x="1064" y="93"/>
                    </a:lnTo>
                    <a:lnTo>
                      <a:pt x="1047" y="89"/>
                    </a:lnTo>
                    <a:lnTo>
                      <a:pt x="1032" y="86"/>
                    </a:lnTo>
                    <a:lnTo>
                      <a:pt x="1017" y="84"/>
                    </a:lnTo>
                    <a:lnTo>
                      <a:pt x="1001" y="82"/>
                    </a:lnTo>
                    <a:lnTo>
                      <a:pt x="984" y="78"/>
                    </a:lnTo>
                    <a:lnTo>
                      <a:pt x="967" y="78"/>
                    </a:lnTo>
                    <a:lnTo>
                      <a:pt x="950" y="74"/>
                    </a:lnTo>
                    <a:lnTo>
                      <a:pt x="935" y="74"/>
                    </a:lnTo>
                    <a:lnTo>
                      <a:pt x="916" y="70"/>
                    </a:lnTo>
                    <a:lnTo>
                      <a:pt x="897" y="70"/>
                    </a:lnTo>
                    <a:lnTo>
                      <a:pt x="880" y="68"/>
                    </a:lnTo>
                    <a:lnTo>
                      <a:pt x="861" y="68"/>
                    </a:lnTo>
                    <a:lnTo>
                      <a:pt x="842" y="68"/>
                    </a:lnTo>
                    <a:lnTo>
                      <a:pt x="823" y="68"/>
                    </a:lnTo>
                    <a:lnTo>
                      <a:pt x="804" y="68"/>
                    </a:lnTo>
                    <a:lnTo>
                      <a:pt x="785" y="68"/>
                    </a:lnTo>
                    <a:lnTo>
                      <a:pt x="764" y="68"/>
                    </a:lnTo>
                    <a:lnTo>
                      <a:pt x="745" y="70"/>
                    </a:lnTo>
                    <a:lnTo>
                      <a:pt x="726" y="70"/>
                    </a:lnTo>
                    <a:lnTo>
                      <a:pt x="707" y="74"/>
                    </a:lnTo>
                    <a:lnTo>
                      <a:pt x="686" y="76"/>
                    </a:lnTo>
                    <a:lnTo>
                      <a:pt x="667" y="80"/>
                    </a:lnTo>
                    <a:lnTo>
                      <a:pt x="646" y="82"/>
                    </a:lnTo>
                    <a:lnTo>
                      <a:pt x="627" y="87"/>
                    </a:lnTo>
                    <a:lnTo>
                      <a:pt x="604" y="89"/>
                    </a:lnTo>
                    <a:lnTo>
                      <a:pt x="585" y="95"/>
                    </a:lnTo>
                    <a:lnTo>
                      <a:pt x="564" y="101"/>
                    </a:lnTo>
                    <a:lnTo>
                      <a:pt x="543" y="106"/>
                    </a:lnTo>
                    <a:lnTo>
                      <a:pt x="524" y="112"/>
                    </a:lnTo>
                    <a:lnTo>
                      <a:pt x="503" y="120"/>
                    </a:lnTo>
                    <a:lnTo>
                      <a:pt x="484" y="127"/>
                    </a:lnTo>
                    <a:lnTo>
                      <a:pt x="464" y="137"/>
                    </a:lnTo>
                    <a:lnTo>
                      <a:pt x="445" y="144"/>
                    </a:lnTo>
                    <a:lnTo>
                      <a:pt x="424" y="156"/>
                    </a:lnTo>
                    <a:lnTo>
                      <a:pt x="403" y="165"/>
                    </a:lnTo>
                    <a:lnTo>
                      <a:pt x="384" y="177"/>
                    </a:lnTo>
                    <a:lnTo>
                      <a:pt x="365" y="188"/>
                    </a:lnTo>
                    <a:lnTo>
                      <a:pt x="346" y="202"/>
                    </a:lnTo>
                    <a:lnTo>
                      <a:pt x="327" y="215"/>
                    </a:lnTo>
                    <a:lnTo>
                      <a:pt x="308" y="230"/>
                    </a:lnTo>
                    <a:lnTo>
                      <a:pt x="0" y="141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7437003" y="1610224"/>
                <a:ext cx="162573" cy="153528"/>
              </a:xfrm>
              <a:custGeom>
                <a:avLst/>
                <a:gdLst>
                  <a:gd name="T0" fmla="*/ 2147483647 w 231"/>
                  <a:gd name="T1" fmla="*/ 2147483647 h 236"/>
                  <a:gd name="T2" fmla="*/ 2147483647 w 231"/>
                  <a:gd name="T3" fmla="*/ 2147483647 h 236"/>
                  <a:gd name="T4" fmla="*/ 2147483647 w 231"/>
                  <a:gd name="T5" fmla="*/ 2147483647 h 236"/>
                  <a:gd name="T6" fmla="*/ 2147483647 w 231"/>
                  <a:gd name="T7" fmla="*/ 2147483647 h 236"/>
                  <a:gd name="T8" fmla="*/ 2147483647 w 231"/>
                  <a:gd name="T9" fmla="*/ 2147483647 h 236"/>
                  <a:gd name="T10" fmla="*/ 2147483647 w 231"/>
                  <a:gd name="T11" fmla="*/ 2147483647 h 236"/>
                  <a:gd name="T12" fmla="*/ 2147483647 w 231"/>
                  <a:gd name="T13" fmla="*/ 2147483647 h 236"/>
                  <a:gd name="T14" fmla="*/ 2147483647 w 231"/>
                  <a:gd name="T15" fmla="*/ 2147483647 h 236"/>
                  <a:gd name="T16" fmla="*/ 2147483647 w 231"/>
                  <a:gd name="T17" fmla="*/ 2147483647 h 236"/>
                  <a:gd name="T18" fmla="*/ 2147483647 w 231"/>
                  <a:gd name="T19" fmla="*/ 2147483647 h 236"/>
                  <a:gd name="T20" fmla="*/ 2147483647 w 231"/>
                  <a:gd name="T21" fmla="*/ 2147483647 h 236"/>
                  <a:gd name="T22" fmla="*/ 2147483647 w 231"/>
                  <a:gd name="T23" fmla="*/ 2147483647 h 236"/>
                  <a:gd name="T24" fmla="*/ 2147483647 w 231"/>
                  <a:gd name="T25" fmla="*/ 2147483647 h 236"/>
                  <a:gd name="T26" fmla="*/ 2147483647 w 231"/>
                  <a:gd name="T27" fmla="*/ 2147483647 h 236"/>
                  <a:gd name="T28" fmla="*/ 2147483647 w 231"/>
                  <a:gd name="T29" fmla="*/ 2147483647 h 236"/>
                  <a:gd name="T30" fmla="*/ 2147483647 w 231"/>
                  <a:gd name="T31" fmla="*/ 2147483647 h 236"/>
                  <a:gd name="T32" fmla="*/ 2147483647 w 231"/>
                  <a:gd name="T33" fmla="*/ 0 h 236"/>
                  <a:gd name="T34" fmla="*/ 2147483647 w 231"/>
                  <a:gd name="T35" fmla="*/ 0 h 236"/>
                  <a:gd name="T36" fmla="*/ 2147483647 w 231"/>
                  <a:gd name="T37" fmla="*/ 2147483647 h 236"/>
                  <a:gd name="T38" fmla="*/ 2147483647 w 231"/>
                  <a:gd name="T39" fmla="*/ 2147483647 h 236"/>
                  <a:gd name="T40" fmla="*/ 2147483647 w 231"/>
                  <a:gd name="T41" fmla="*/ 2147483647 h 236"/>
                  <a:gd name="T42" fmla="*/ 2147483647 w 231"/>
                  <a:gd name="T43" fmla="*/ 2147483647 h 236"/>
                  <a:gd name="T44" fmla="*/ 2147483647 w 231"/>
                  <a:gd name="T45" fmla="*/ 2147483647 h 236"/>
                  <a:gd name="T46" fmla="*/ 2147483647 w 231"/>
                  <a:gd name="T47" fmla="*/ 2147483647 h 236"/>
                  <a:gd name="T48" fmla="*/ 2147483647 w 231"/>
                  <a:gd name="T49" fmla="*/ 2147483647 h 236"/>
                  <a:gd name="T50" fmla="*/ 0 w 231"/>
                  <a:gd name="T51" fmla="*/ 2147483647 h 236"/>
                  <a:gd name="T52" fmla="*/ 0 w 231"/>
                  <a:gd name="T53" fmla="*/ 2147483647 h 236"/>
                  <a:gd name="T54" fmla="*/ 0 w 231"/>
                  <a:gd name="T55" fmla="*/ 2147483647 h 236"/>
                  <a:gd name="T56" fmla="*/ 2147483647 w 231"/>
                  <a:gd name="T57" fmla="*/ 2147483647 h 236"/>
                  <a:gd name="T58" fmla="*/ 2147483647 w 231"/>
                  <a:gd name="T59" fmla="*/ 2147483647 h 236"/>
                  <a:gd name="T60" fmla="*/ 2147483647 w 231"/>
                  <a:gd name="T61" fmla="*/ 2147483647 h 236"/>
                  <a:gd name="T62" fmla="*/ 2147483647 w 231"/>
                  <a:gd name="T63" fmla="*/ 2147483647 h 236"/>
                  <a:gd name="T64" fmla="*/ 2147483647 w 231"/>
                  <a:gd name="T65" fmla="*/ 2147483647 h 236"/>
                  <a:gd name="T66" fmla="*/ 2147483647 w 231"/>
                  <a:gd name="T67" fmla="*/ 2147483647 h 236"/>
                  <a:gd name="T68" fmla="*/ 2147483647 w 231"/>
                  <a:gd name="T69" fmla="*/ 2147483647 h 236"/>
                  <a:gd name="T70" fmla="*/ 2147483647 w 231"/>
                  <a:gd name="T71" fmla="*/ 2147483647 h 236"/>
                  <a:gd name="T72" fmla="*/ 2147483647 w 231"/>
                  <a:gd name="T73" fmla="*/ 2147483647 h 2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36"/>
                  <a:gd name="T113" fmla="*/ 231 w 231"/>
                  <a:gd name="T114" fmla="*/ 236 h 2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36">
                    <a:moveTo>
                      <a:pt x="119" y="236"/>
                    </a:moveTo>
                    <a:lnTo>
                      <a:pt x="131" y="234"/>
                    </a:lnTo>
                    <a:lnTo>
                      <a:pt x="142" y="230"/>
                    </a:lnTo>
                    <a:lnTo>
                      <a:pt x="152" y="226"/>
                    </a:lnTo>
                    <a:lnTo>
                      <a:pt x="163" y="223"/>
                    </a:lnTo>
                    <a:lnTo>
                      <a:pt x="173" y="217"/>
                    </a:lnTo>
                    <a:lnTo>
                      <a:pt x="182" y="211"/>
                    </a:lnTo>
                    <a:lnTo>
                      <a:pt x="192" y="203"/>
                    </a:lnTo>
                    <a:lnTo>
                      <a:pt x="199" y="198"/>
                    </a:lnTo>
                    <a:lnTo>
                      <a:pt x="207" y="188"/>
                    </a:lnTo>
                    <a:lnTo>
                      <a:pt x="212" y="179"/>
                    </a:lnTo>
                    <a:lnTo>
                      <a:pt x="218" y="167"/>
                    </a:lnTo>
                    <a:lnTo>
                      <a:pt x="224" y="158"/>
                    </a:lnTo>
                    <a:lnTo>
                      <a:pt x="226" y="146"/>
                    </a:lnTo>
                    <a:lnTo>
                      <a:pt x="230" y="135"/>
                    </a:lnTo>
                    <a:lnTo>
                      <a:pt x="230" y="126"/>
                    </a:lnTo>
                    <a:lnTo>
                      <a:pt x="231" y="114"/>
                    </a:lnTo>
                    <a:lnTo>
                      <a:pt x="230" y="108"/>
                    </a:lnTo>
                    <a:lnTo>
                      <a:pt x="230" y="101"/>
                    </a:lnTo>
                    <a:lnTo>
                      <a:pt x="228" y="95"/>
                    </a:lnTo>
                    <a:lnTo>
                      <a:pt x="228" y="89"/>
                    </a:lnTo>
                    <a:lnTo>
                      <a:pt x="224" y="78"/>
                    </a:lnTo>
                    <a:lnTo>
                      <a:pt x="220" y="67"/>
                    </a:lnTo>
                    <a:lnTo>
                      <a:pt x="214" y="57"/>
                    </a:lnTo>
                    <a:lnTo>
                      <a:pt x="209" y="48"/>
                    </a:lnTo>
                    <a:lnTo>
                      <a:pt x="201" y="38"/>
                    </a:lnTo>
                    <a:lnTo>
                      <a:pt x="195" y="32"/>
                    </a:lnTo>
                    <a:lnTo>
                      <a:pt x="186" y="23"/>
                    </a:lnTo>
                    <a:lnTo>
                      <a:pt x="176" y="17"/>
                    </a:lnTo>
                    <a:lnTo>
                      <a:pt x="167" y="12"/>
                    </a:lnTo>
                    <a:lnTo>
                      <a:pt x="157" y="8"/>
                    </a:lnTo>
                    <a:lnTo>
                      <a:pt x="144" y="4"/>
                    </a:lnTo>
                    <a:lnTo>
                      <a:pt x="135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3" y="2"/>
                    </a:lnTo>
                    <a:lnTo>
                      <a:pt x="87" y="2"/>
                    </a:lnTo>
                    <a:lnTo>
                      <a:pt x="76" y="6"/>
                    </a:lnTo>
                    <a:lnTo>
                      <a:pt x="66" y="10"/>
                    </a:lnTo>
                    <a:lnTo>
                      <a:pt x="57" y="15"/>
                    </a:lnTo>
                    <a:lnTo>
                      <a:pt x="47" y="23"/>
                    </a:lnTo>
                    <a:lnTo>
                      <a:pt x="38" y="29"/>
                    </a:lnTo>
                    <a:lnTo>
                      <a:pt x="30" y="38"/>
                    </a:lnTo>
                    <a:lnTo>
                      <a:pt x="22" y="44"/>
                    </a:lnTo>
                    <a:lnTo>
                      <a:pt x="17" y="55"/>
                    </a:lnTo>
                    <a:lnTo>
                      <a:pt x="9" y="65"/>
                    </a:lnTo>
                    <a:lnTo>
                      <a:pt x="7" y="74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1" y="145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5" y="175"/>
                    </a:lnTo>
                    <a:lnTo>
                      <a:pt x="22" y="184"/>
                    </a:lnTo>
                    <a:lnTo>
                      <a:pt x="28" y="194"/>
                    </a:lnTo>
                    <a:lnTo>
                      <a:pt x="38" y="203"/>
                    </a:lnTo>
                    <a:lnTo>
                      <a:pt x="45" y="209"/>
                    </a:lnTo>
                    <a:lnTo>
                      <a:pt x="53" y="215"/>
                    </a:lnTo>
                    <a:lnTo>
                      <a:pt x="62" y="221"/>
                    </a:lnTo>
                    <a:lnTo>
                      <a:pt x="74" y="226"/>
                    </a:lnTo>
                    <a:lnTo>
                      <a:pt x="83" y="228"/>
                    </a:lnTo>
                    <a:lnTo>
                      <a:pt x="95" y="232"/>
                    </a:lnTo>
                    <a:lnTo>
                      <a:pt x="100" y="234"/>
                    </a:lnTo>
                    <a:lnTo>
                      <a:pt x="106" y="234"/>
                    </a:lnTo>
                    <a:lnTo>
                      <a:pt x="112" y="234"/>
                    </a:lnTo>
                    <a:lnTo>
                      <a:pt x="119" y="236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" name="Group 16"/>
              <p:cNvGrpSpPr>
                <a:grpSpLocks/>
              </p:cNvGrpSpPr>
              <p:nvPr/>
            </p:nvGrpSpPr>
            <p:grpSpPr bwMode="auto">
              <a:xfrm>
                <a:off x="6298319" y="2261936"/>
                <a:ext cx="912702" cy="1243264"/>
                <a:chOff x="1008" y="1551"/>
                <a:chExt cx="1353" cy="1984"/>
              </a:xfrm>
            </p:grpSpPr>
            <p:sp>
              <p:nvSpPr>
                <p:cNvPr id="103" name="Freeform 17"/>
                <p:cNvSpPr>
                  <a:spLocks/>
                </p:cNvSpPr>
                <p:nvPr/>
              </p:nvSpPr>
              <p:spPr bwMode="auto">
                <a:xfrm>
                  <a:off x="1626" y="1568"/>
                  <a:ext cx="635" cy="1590"/>
                </a:xfrm>
                <a:custGeom>
                  <a:avLst/>
                  <a:gdLst>
                    <a:gd name="T0" fmla="*/ 54 w 608"/>
                    <a:gd name="T1" fmla="*/ 0 h 1528"/>
                    <a:gd name="T2" fmla="*/ 1391 w 608"/>
                    <a:gd name="T3" fmla="*/ 3255 h 1528"/>
                    <a:gd name="T4" fmla="*/ 1311 w 608"/>
                    <a:gd name="T5" fmla="*/ 3255 h 1528"/>
                    <a:gd name="T6" fmla="*/ 0 w 608"/>
                    <a:gd name="T7" fmla="*/ 43 h 1528"/>
                    <a:gd name="T8" fmla="*/ 54 w 608"/>
                    <a:gd name="T9" fmla="*/ 0 h 1528"/>
                    <a:gd name="T10" fmla="*/ 54 w 608"/>
                    <a:gd name="T11" fmla="*/ 0 h 1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1528"/>
                    <a:gd name="T20" fmla="*/ 608 w 608"/>
                    <a:gd name="T21" fmla="*/ 1528 h 1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1528">
                      <a:moveTo>
                        <a:pt x="25" y="0"/>
                      </a:moveTo>
                      <a:lnTo>
                        <a:pt x="608" y="1528"/>
                      </a:lnTo>
                      <a:lnTo>
                        <a:pt x="574" y="1528"/>
                      </a:lnTo>
                      <a:lnTo>
                        <a:pt x="0" y="2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/>
                </p:cNvSpPr>
                <p:nvPr/>
              </p:nvSpPr>
              <p:spPr bwMode="auto">
                <a:xfrm>
                  <a:off x="1100" y="1559"/>
                  <a:ext cx="514" cy="1589"/>
                </a:xfrm>
                <a:custGeom>
                  <a:avLst/>
                  <a:gdLst>
                    <a:gd name="T0" fmla="*/ 1013 w 495"/>
                    <a:gd name="T1" fmla="*/ 34 h 1526"/>
                    <a:gd name="T2" fmla="*/ 69 w 495"/>
                    <a:gd name="T3" fmla="*/ 3290 h 1526"/>
                    <a:gd name="T4" fmla="*/ 0 w 495"/>
                    <a:gd name="T5" fmla="*/ 3289 h 1526"/>
                    <a:gd name="T6" fmla="*/ 956 w 495"/>
                    <a:gd name="T7" fmla="*/ 0 h 1526"/>
                    <a:gd name="T8" fmla="*/ 1013 w 495"/>
                    <a:gd name="T9" fmla="*/ 34 h 1526"/>
                    <a:gd name="T10" fmla="*/ 1013 w 495"/>
                    <a:gd name="T11" fmla="*/ 34 h 15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5"/>
                    <a:gd name="T19" fmla="*/ 0 h 1526"/>
                    <a:gd name="T20" fmla="*/ 495 w 495"/>
                    <a:gd name="T21" fmla="*/ 1526 h 15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5" h="1526">
                      <a:moveTo>
                        <a:pt x="495" y="15"/>
                      </a:moveTo>
                      <a:lnTo>
                        <a:pt x="35" y="1526"/>
                      </a:lnTo>
                      <a:lnTo>
                        <a:pt x="0" y="1525"/>
                      </a:lnTo>
                      <a:lnTo>
                        <a:pt x="468" y="0"/>
                      </a:lnTo>
                      <a:lnTo>
                        <a:pt x="495" y="1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/>
                </p:cNvSpPr>
                <p:nvPr/>
              </p:nvSpPr>
              <p:spPr bwMode="auto">
                <a:xfrm>
                  <a:off x="1008" y="3117"/>
                  <a:ext cx="1353" cy="418"/>
                </a:xfrm>
                <a:custGeom>
                  <a:avLst/>
                  <a:gdLst>
                    <a:gd name="T0" fmla="*/ 1292 w 1300"/>
                    <a:gd name="T1" fmla="*/ 800 h 403"/>
                    <a:gd name="T2" fmla="*/ 1150 w 1300"/>
                    <a:gd name="T3" fmla="*/ 790 h 403"/>
                    <a:gd name="T4" fmla="*/ 1019 w 1300"/>
                    <a:gd name="T5" fmla="*/ 773 h 403"/>
                    <a:gd name="T6" fmla="*/ 901 w 1300"/>
                    <a:gd name="T7" fmla="*/ 749 h 403"/>
                    <a:gd name="T8" fmla="*/ 775 w 1300"/>
                    <a:gd name="T9" fmla="*/ 715 h 403"/>
                    <a:gd name="T10" fmla="*/ 662 w 1300"/>
                    <a:gd name="T11" fmla="*/ 672 h 403"/>
                    <a:gd name="T12" fmla="*/ 555 w 1300"/>
                    <a:gd name="T13" fmla="*/ 633 h 403"/>
                    <a:gd name="T14" fmla="*/ 460 w 1300"/>
                    <a:gd name="T15" fmla="*/ 585 h 403"/>
                    <a:gd name="T16" fmla="*/ 369 w 1300"/>
                    <a:gd name="T17" fmla="*/ 526 h 403"/>
                    <a:gd name="T18" fmla="*/ 289 w 1300"/>
                    <a:gd name="T19" fmla="*/ 464 h 403"/>
                    <a:gd name="T20" fmla="*/ 212 w 1300"/>
                    <a:gd name="T21" fmla="*/ 400 h 403"/>
                    <a:gd name="T22" fmla="*/ 145 w 1300"/>
                    <a:gd name="T23" fmla="*/ 331 h 403"/>
                    <a:gd name="T24" fmla="*/ 94 w 1300"/>
                    <a:gd name="T25" fmla="*/ 258 h 403"/>
                    <a:gd name="T26" fmla="*/ 47 w 1300"/>
                    <a:gd name="T27" fmla="*/ 182 h 403"/>
                    <a:gd name="T28" fmla="*/ 10 w 1300"/>
                    <a:gd name="T29" fmla="*/ 100 h 403"/>
                    <a:gd name="T30" fmla="*/ 0 w 1300"/>
                    <a:gd name="T31" fmla="*/ 11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8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8 w 1300"/>
                    <a:gd name="T47" fmla="*/ 0 h 403"/>
                    <a:gd name="T48" fmla="*/ 1520 w 1300"/>
                    <a:gd name="T49" fmla="*/ 0 h 403"/>
                    <a:gd name="T50" fmla="*/ 1708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7 h 403"/>
                    <a:gd name="T66" fmla="*/ 2738 w 1300"/>
                    <a:gd name="T67" fmla="*/ 141 h 403"/>
                    <a:gd name="T68" fmla="*/ 2704 w 1300"/>
                    <a:gd name="T69" fmla="*/ 215 h 403"/>
                    <a:gd name="T70" fmla="*/ 2655 w 1300"/>
                    <a:gd name="T71" fmla="*/ 292 h 403"/>
                    <a:gd name="T72" fmla="*/ 2593 w 1300"/>
                    <a:gd name="T73" fmla="*/ 363 h 403"/>
                    <a:gd name="T74" fmla="*/ 2522 w 1300"/>
                    <a:gd name="T75" fmla="*/ 434 h 403"/>
                    <a:gd name="T76" fmla="*/ 2446 w 1300"/>
                    <a:gd name="T77" fmla="*/ 494 h 403"/>
                    <a:gd name="T78" fmla="*/ 2362 w 1300"/>
                    <a:gd name="T79" fmla="*/ 554 h 403"/>
                    <a:gd name="T80" fmla="*/ 2265 w 1300"/>
                    <a:gd name="T81" fmla="*/ 610 h 403"/>
                    <a:gd name="T82" fmla="*/ 2156 w 1300"/>
                    <a:gd name="T83" fmla="*/ 657 h 403"/>
                    <a:gd name="T84" fmla="*/ 2050 w 1300"/>
                    <a:gd name="T85" fmla="*/ 696 h 403"/>
                    <a:gd name="T86" fmla="*/ 1935 w 1300"/>
                    <a:gd name="T87" fmla="*/ 732 h 403"/>
                    <a:gd name="T88" fmla="*/ 1815 w 1300"/>
                    <a:gd name="T89" fmla="*/ 760 h 403"/>
                    <a:gd name="T90" fmla="*/ 1685 w 1300"/>
                    <a:gd name="T91" fmla="*/ 781 h 403"/>
                    <a:gd name="T92" fmla="*/ 1556 w 1300"/>
                    <a:gd name="T93" fmla="*/ 797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3" y="399"/>
                      </a:lnTo>
                      <a:lnTo>
                        <a:pt x="585" y="399"/>
                      </a:lnTo>
                      <a:lnTo>
                        <a:pt x="570" y="397"/>
                      </a:lnTo>
                      <a:lnTo>
                        <a:pt x="553" y="395"/>
                      </a:lnTo>
                      <a:lnTo>
                        <a:pt x="538" y="395"/>
                      </a:lnTo>
                      <a:lnTo>
                        <a:pt x="523" y="393"/>
                      </a:lnTo>
                      <a:lnTo>
                        <a:pt x="508" y="390"/>
                      </a:lnTo>
                      <a:lnTo>
                        <a:pt x="492" y="388"/>
                      </a:lnTo>
                      <a:lnTo>
                        <a:pt x="477" y="386"/>
                      </a:lnTo>
                      <a:lnTo>
                        <a:pt x="462" y="384"/>
                      </a:lnTo>
                      <a:lnTo>
                        <a:pt x="447" y="380"/>
                      </a:lnTo>
                      <a:lnTo>
                        <a:pt x="433" y="376"/>
                      </a:lnTo>
                      <a:lnTo>
                        <a:pt x="420" y="374"/>
                      </a:lnTo>
                      <a:lnTo>
                        <a:pt x="407" y="371"/>
                      </a:lnTo>
                      <a:lnTo>
                        <a:pt x="392" y="365"/>
                      </a:lnTo>
                      <a:lnTo>
                        <a:pt x="376" y="363"/>
                      </a:lnTo>
                      <a:lnTo>
                        <a:pt x="363" y="357"/>
                      </a:lnTo>
                      <a:lnTo>
                        <a:pt x="350" y="354"/>
                      </a:lnTo>
                      <a:lnTo>
                        <a:pt x="336" y="348"/>
                      </a:lnTo>
                      <a:lnTo>
                        <a:pt x="323" y="342"/>
                      </a:lnTo>
                      <a:lnTo>
                        <a:pt x="310" y="336"/>
                      </a:lnTo>
                      <a:lnTo>
                        <a:pt x="298" y="333"/>
                      </a:lnTo>
                      <a:lnTo>
                        <a:pt x="285" y="327"/>
                      </a:lnTo>
                      <a:lnTo>
                        <a:pt x="272" y="321"/>
                      </a:lnTo>
                      <a:lnTo>
                        <a:pt x="260" y="315"/>
                      </a:lnTo>
                      <a:lnTo>
                        <a:pt x="249" y="310"/>
                      </a:lnTo>
                      <a:lnTo>
                        <a:pt x="238" y="304"/>
                      </a:lnTo>
                      <a:lnTo>
                        <a:pt x="226" y="296"/>
                      </a:lnTo>
                      <a:lnTo>
                        <a:pt x="215" y="291"/>
                      </a:lnTo>
                      <a:lnTo>
                        <a:pt x="205" y="285"/>
                      </a:lnTo>
                      <a:lnTo>
                        <a:pt x="194" y="277"/>
                      </a:lnTo>
                      <a:lnTo>
                        <a:pt x="182" y="270"/>
                      </a:lnTo>
                      <a:lnTo>
                        <a:pt x="173" y="262"/>
                      </a:lnTo>
                      <a:lnTo>
                        <a:pt x="163" y="257"/>
                      </a:lnTo>
                      <a:lnTo>
                        <a:pt x="152" y="247"/>
                      </a:lnTo>
                      <a:lnTo>
                        <a:pt x="143" y="239"/>
                      </a:lnTo>
                      <a:lnTo>
                        <a:pt x="135" y="232"/>
                      </a:lnTo>
                      <a:lnTo>
                        <a:pt x="125" y="224"/>
                      </a:lnTo>
                      <a:lnTo>
                        <a:pt x="116" y="217"/>
                      </a:lnTo>
                      <a:lnTo>
                        <a:pt x="106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4" y="182"/>
                      </a:lnTo>
                      <a:lnTo>
                        <a:pt x="76" y="175"/>
                      </a:lnTo>
                      <a:lnTo>
                        <a:pt x="68" y="165"/>
                      </a:lnTo>
                      <a:lnTo>
                        <a:pt x="63" y="158"/>
                      </a:lnTo>
                      <a:lnTo>
                        <a:pt x="57" y="148"/>
                      </a:lnTo>
                      <a:lnTo>
                        <a:pt x="49" y="139"/>
                      </a:lnTo>
                      <a:lnTo>
                        <a:pt x="44" y="129"/>
                      </a:lnTo>
                      <a:lnTo>
                        <a:pt x="38" y="120"/>
                      </a:lnTo>
                      <a:lnTo>
                        <a:pt x="32" y="110"/>
                      </a:lnTo>
                      <a:lnTo>
                        <a:pt x="29" y="101"/>
                      </a:lnTo>
                      <a:lnTo>
                        <a:pt x="23" y="91"/>
                      </a:lnTo>
                      <a:lnTo>
                        <a:pt x="19" y="82"/>
                      </a:lnTo>
                      <a:lnTo>
                        <a:pt x="15" y="70"/>
                      </a:lnTo>
                      <a:lnTo>
                        <a:pt x="11" y="61"/>
                      </a:lnTo>
                      <a:lnTo>
                        <a:pt x="10" y="51"/>
                      </a:lnTo>
                      <a:lnTo>
                        <a:pt x="8" y="42"/>
                      </a:lnTo>
                      <a:lnTo>
                        <a:pt x="4" y="30"/>
                      </a:lnTo>
                      <a:lnTo>
                        <a:pt x="2" y="21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8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6" y="0"/>
                      </a:lnTo>
                      <a:lnTo>
                        <a:pt x="297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5" y="0"/>
                      </a:lnTo>
                      <a:lnTo>
                        <a:pt x="468" y="0"/>
                      </a:lnTo>
                      <a:lnTo>
                        <a:pt x="489" y="0"/>
                      </a:lnTo>
                      <a:lnTo>
                        <a:pt x="509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6" y="0"/>
                      </a:lnTo>
                      <a:lnTo>
                        <a:pt x="599" y="0"/>
                      </a:lnTo>
                      <a:lnTo>
                        <a:pt x="622" y="0"/>
                      </a:lnTo>
                      <a:lnTo>
                        <a:pt x="644" y="0"/>
                      </a:lnTo>
                      <a:lnTo>
                        <a:pt x="665" y="0"/>
                      </a:lnTo>
                      <a:lnTo>
                        <a:pt x="688" y="0"/>
                      </a:lnTo>
                      <a:lnTo>
                        <a:pt x="711" y="0"/>
                      </a:lnTo>
                      <a:lnTo>
                        <a:pt x="732" y="0"/>
                      </a:lnTo>
                      <a:lnTo>
                        <a:pt x="755" y="0"/>
                      </a:lnTo>
                      <a:lnTo>
                        <a:pt x="777" y="0"/>
                      </a:lnTo>
                      <a:lnTo>
                        <a:pt x="798" y="0"/>
                      </a:lnTo>
                      <a:lnTo>
                        <a:pt x="821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9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9"/>
                      </a:lnTo>
                      <a:lnTo>
                        <a:pt x="1296" y="21"/>
                      </a:lnTo>
                      <a:lnTo>
                        <a:pt x="1294" y="30"/>
                      </a:lnTo>
                      <a:lnTo>
                        <a:pt x="1293" y="40"/>
                      </a:lnTo>
                      <a:lnTo>
                        <a:pt x="1289" y="51"/>
                      </a:lnTo>
                      <a:lnTo>
                        <a:pt x="1285" y="61"/>
                      </a:lnTo>
                      <a:lnTo>
                        <a:pt x="1283" y="70"/>
                      </a:lnTo>
                      <a:lnTo>
                        <a:pt x="1279" y="82"/>
                      </a:lnTo>
                      <a:lnTo>
                        <a:pt x="1274" y="89"/>
                      </a:lnTo>
                      <a:lnTo>
                        <a:pt x="1270" y="99"/>
                      </a:lnTo>
                      <a:lnTo>
                        <a:pt x="1264" y="108"/>
                      </a:lnTo>
                      <a:lnTo>
                        <a:pt x="1260" y="118"/>
                      </a:lnTo>
                      <a:lnTo>
                        <a:pt x="1253" y="127"/>
                      </a:lnTo>
                      <a:lnTo>
                        <a:pt x="1249" y="137"/>
                      </a:lnTo>
                      <a:lnTo>
                        <a:pt x="1241" y="146"/>
                      </a:lnTo>
                      <a:lnTo>
                        <a:pt x="1236" y="156"/>
                      </a:lnTo>
                      <a:lnTo>
                        <a:pt x="1228" y="163"/>
                      </a:lnTo>
                      <a:lnTo>
                        <a:pt x="1220" y="173"/>
                      </a:lnTo>
                      <a:lnTo>
                        <a:pt x="1213" y="181"/>
                      </a:lnTo>
                      <a:lnTo>
                        <a:pt x="1205" y="192"/>
                      </a:lnTo>
                      <a:lnTo>
                        <a:pt x="1197" y="200"/>
                      </a:lnTo>
                      <a:lnTo>
                        <a:pt x="1190" y="207"/>
                      </a:lnTo>
                      <a:lnTo>
                        <a:pt x="1180" y="217"/>
                      </a:lnTo>
                      <a:lnTo>
                        <a:pt x="1173" y="224"/>
                      </a:lnTo>
                      <a:lnTo>
                        <a:pt x="1163" y="232"/>
                      </a:lnTo>
                      <a:lnTo>
                        <a:pt x="1154" y="239"/>
                      </a:lnTo>
                      <a:lnTo>
                        <a:pt x="1144" y="247"/>
                      </a:lnTo>
                      <a:lnTo>
                        <a:pt x="1135" y="257"/>
                      </a:lnTo>
                      <a:lnTo>
                        <a:pt x="1125" y="262"/>
                      </a:lnTo>
                      <a:lnTo>
                        <a:pt x="1116" y="270"/>
                      </a:lnTo>
                      <a:lnTo>
                        <a:pt x="1104" y="277"/>
                      </a:lnTo>
                      <a:lnTo>
                        <a:pt x="1095" y="285"/>
                      </a:lnTo>
                      <a:lnTo>
                        <a:pt x="1083" y="291"/>
                      </a:lnTo>
                      <a:lnTo>
                        <a:pt x="1070" y="296"/>
                      </a:lnTo>
                      <a:lnTo>
                        <a:pt x="1059" y="304"/>
                      </a:lnTo>
                      <a:lnTo>
                        <a:pt x="1047" y="310"/>
                      </a:lnTo>
                      <a:lnTo>
                        <a:pt x="1036" y="315"/>
                      </a:lnTo>
                      <a:lnTo>
                        <a:pt x="1023" y="321"/>
                      </a:lnTo>
                      <a:lnTo>
                        <a:pt x="1011" y="327"/>
                      </a:lnTo>
                      <a:lnTo>
                        <a:pt x="1000" y="333"/>
                      </a:lnTo>
                      <a:lnTo>
                        <a:pt x="987" y="336"/>
                      </a:lnTo>
                      <a:lnTo>
                        <a:pt x="973" y="342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7"/>
                      </a:lnTo>
                      <a:lnTo>
                        <a:pt x="920" y="363"/>
                      </a:lnTo>
                      <a:lnTo>
                        <a:pt x="905" y="365"/>
                      </a:lnTo>
                      <a:lnTo>
                        <a:pt x="893" y="371"/>
                      </a:lnTo>
                      <a:lnTo>
                        <a:pt x="878" y="374"/>
                      </a:lnTo>
                      <a:lnTo>
                        <a:pt x="863" y="376"/>
                      </a:lnTo>
                      <a:lnTo>
                        <a:pt x="848" y="380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0"/>
                      </a:lnTo>
                      <a:lnTo>
                        <a:pt x="776" y="393"/>
                      </a:lnTo>
                      <a:lnTo>
                        <a:pt x="758" y="395"/>
                      </a:lnTo>
                      <a:lnTo>
                        <a:pt x="743" y="395"/>
                      </a:lnTo>
                      <a:lnTo>
                        <a:pt x="728" y="397"/>
                      </a:lnTo>
                      <a:lnTo>
                        <a:pt x="713" y="399"/>
                      </a:lnTo>
                      <a:lnTo>
                        <a:pt x="698" y="399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/>
                </p:cNvSpPr>
                <p:nvPr/>
              </p:nvSpPr>
              <p:spPr bwMode="auto">
                <a:xfrm>
                  <a:off x="1435" y="1551"/>
                  <a:ext cx="204" cy="1718"/>
                </a:xfrm>
                <a:custGeom>
                  <a:avLst/>
                  <a:gdLst>
                    <a:gd name="T0" fmla="*/ 395 w 195"/>
                    <a:gd name="T1" fmla="*/ 32 h 1649"/>
                    <a:gd name="T2" fmla="*/ 0 w 195"/>
                    <a:gd name="T3" fmla="*/ 3595 h 1649"/>
                    <a:gd name="T4" fmla="*/ 76 w 195"/>
                    <a:gd name="T5" fmla="*/ 3595 h 1649"/>
                    <a:gd name="T6" fmla="*/ 457 w 195"/>
                    <a:gd name="T7" fmla="*/ 0 h 1649"/>
                    <a:gd name="T8" fmla="*/ 395 w 195"/>
                    <a:gd name="T9" fmla="*/ 32 h 1649"/>
                    <a:gd name="T10" fmla="*/ 395 w 195"/>
                    <a:gd name="T11" fmla="*/ 32 h 16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649"/>
                    <a:gd name="T20" fmla="*/ 195 w 195"/>
                    <a:gd name="T21" fmla="*/ 1649 h 16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649">
                      <a:moveTo>
                        <a:pt x="167" y="13"/>
                      </a:moveTo>
                      <a:lnTo>
                        <a:pt x="0" y="1649"/>
                      </a:lnTo>
                      <a:lnTo>
                        <a:pt x="32" y="1649"/>
                      </a:lnTo>
                      <a:lnTo>
                        <a:pt x="195" y="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/>
                </p:cNvSpPr>
                <p:nvPr/>
              </p:nvSpPr>
              <p:spPr bwMode="auto">
                <a:xfrm>
                  <a:off x="1070" y="3164"/>
                  <a:ext cx="896" cy="236"/>
                </a:xfrm>
                <a:custGeom>
                  <a:avLst/>
                  <a:gdLst>
                    <a:gd name="T0" fmla="*/ 0 w 859"/>
                    <a:gd name="T1" fmla="*/ 0 h 226"/>
                    <a:gd name="T2" fmla="*/ 1916 w 859"/>
                    <a:gd name="T3" fmla="*/ 0 h 226"/>
                    <a:gd name="T4" fmla="*/ 532 w 859"/>
                    <a:gd name="T5" fmla="*/ 512 h 226"/>
                    <a:gd name="T6" fmla="*/ 509 w 859"/>
                    <a:gd name="T7" fmla="*/ 499 h 226"/>
                    <a:gd name="T8" fmla="*/ 486 w 859"/>
                    <a:gd name="T9" fmla="*/ 487 h 226"/>
                    <a:gd name="T10" fmla="*/ 466 w 859"/>
                    <a:gd name="T11" fmla="*/ 478 h 226"/>
                    <a:gd name="T12" fmla="*/ 446 w 859"/>
                    <a:gd name="T13" fmla="*/ 466 h 226"/>
                    <a:gd name="T14" fmla="*/ 427 w 859"/>
                    <a:gd name="T15" fmla="*/ 448 h 226"/>
                    <a:gd name="T16" fmla="*/ 401 w 859"/>
                    <a:gd name="T17" fmla="*/ 441 h 226"/>
                    <a:gd name="T18" fmla="*/ 384 w 859"/>
                    <a:gd name="T19" fmla="*/ 427 h 226"/>
                    <a:gd name="T20" fmla="*/ 367 w 859"/>
                    <a:gd name="T21" fmla="*/ 420 h 226"/>
                    <a:gd name="T22" fmla="*/ 348 w 859"/>
                    <a:gd name="T23" fmla="*/ 405 h 226"/>
                    <a:gd name="T24" fmla="*/ 332 w 859"/>
                    <a:gd name="T25" fmla="*/ 395 h 226"/>
                    <a:gd name="T26" fmla="*/ 311 w 859"/>
                    <a:gd name="T27" fmla="*/ 385 h 226"/>
                    <a:gd name="T28" fmla="*/ 297 w 859"/>
                    <a:gd name="T29" fmla="*/ 375 h 226"/>
                    <a:gd name="T30" fmla="*/ 280 w 859"/>
                    <a:gd name="T31" fmla="*/ 361 h 226"/>
                    <a:gd name="T32" fmla="*/ 268 w 859"/>
                    <a:gd name="T33" fmla="*/ 353 h 226"/>
                    <a:gd name="T34" fmla="*/ 253 w 859"/>
                    <a:gd name="T35" fmla="*/ 343 h 226"/>
                    <a:gd name="T36" fmla="*/ 242 w 859"/>
                    <a:gd name="T37" fmla="*/ 331 h 226"/>
                    <a:gd name="T38" fmla="*/ 226 w 859"/>
                    <a:gd name="T39" fmla="*/ 317 h 226"/>
                    <a:gd name="T40" fmla="*/ 210 w 859"/>
                    <a:gd name="T41" fmla="*/ 306 h 226"/>
                    <a:gd name="T42" fmla="*/ 199 w 859"/>
                    <a:gd name="T43" fmla="*/ 300 h 226"/>
                    <a:gd name="T44" fmla="*/ 191 w 859"/>
                    <a:gd name="T45" fmla="*/ 287 h 226"/>
                    <a:gd name="T46" fmla="*/ 163 w 859"/>
                    <a:gd name="T47" fmla="*/ 264 h 226"/>
                    <a:gd name="T48" fmla="*/ 146 w 859"/>
                    <a:gd name="T49" fmla="*/ 245 h 226"/>
                    <a:gd name="T50" fmla="*/ 122 w 859"/>
                    <a:gd name="T51" fmla="*/ 223 h 226"/>
                    <a:gd name="T52" fmla="*/ 107 w 859"/>
                    <a:gd name="T53" fmla="*/ 203 h 226"/>
                    <a:gd name="T54" fmla="*/ 92 w 859"/>
                    <a:gd name="T55" fmla="*/ 180 h 226"/>
                    <a:gd name="T56" fmla="*/ 81 w 859"/>
                    <a:gd name="T57" fmla="*/ 163 h 226"/>
                    <a:gd name="T58" fmla="*/ 65 w 859"/>
                    <a:gd name="T59" fmla="*/ 145 h 226"/>
                    <a:gd name="T60" fmla="*/ 53 w 859"/>
                    <a:gd name="T61" fmla="*/ 131 h 226"/>
                    <a:gd name="T62" fmla="*/ 41 w 859"/>
                    <a:gd name="T63" fmla="*/ 110 h 226"/>
                    <a:gd name="T64" fmla="*/ 34 w 859"/>
                    <a:gd name="T65" fmla="*/ 97 h 226"/>
                    <a:gd name="T66" fmla="*/ 32 w 859"/>
                    <a:gd name="T67" fmla="*/ 82 h 226"/>
                    <a:gd name="T68" fmla="*/ 9 w 859"/>
                    <a:gd name="T69" fmla="*/ 67 h 226"/>
                    <a:gd name="T70" fmla="*/ 6 w 859"/>
                    <a:gd name="T71" fmla="*/ 52 h 226"/>
                    <a:gd name="T72" fmla="*/ 6 w 859"/>
                    <a:gd name="T73" fmla="*/ 46 h 226"/>
                    <a:gd name="T74" fmla="*/ 2 w 859"/>
                    <a:gd name="T75" fmla="*/ 9 h 226"/>
                    <a:gd name="T76" fmla="*/ 0 w 859"/>
                    <a:gd name="T77" fmla="*/ 5 h 226"/>
                    <a:gd name="T78" fmla="*/ 0 w 859"/>
                    <a:gd name="T79" fmla="*/ 0 h 226"/>
                    <a:gd name="T80" fmla="*/ 0 w 859"/>
                    <a:gd name="T81" fmla="*/ 0 h 226"/>
                    <a:gd name="T82" fmla="*/ 0 w 859"/>
                    <a:gd name="T83" fmla="*/ 0 h 2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6"/>
                    <a:gd name="T128" fmla="*/ 859 w 859"/>
                    <a:gd name="T129" fmla="*/ 226 h 2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6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39" y="226"/>
                      </a:lnTo>
                      <a:lnTo>
                        <a:pt x="228" y="218"/>
                      </a:lnTo>
                      <a:lnTo>
                        <a:pt x="218" y="214"/>
                      </a:lnTo>
                      <a:lnTo>
                        <a:pt x="209" y="209"/>
                      </a:lnTo>
                      <a:lnTo>
                        <a:pt x="199" y="205"/>
                      </a:lnTo>
                      <a:lnTo>
                        <a:pt x="190" y="197"/>
                      </a:lnTo>
                      <a:lnTo>
                        <a:pt x="180" y="193"/>
                      </a:lnTo>
                      <a:lnTo>
                        <a:pt x="173" y="188"/>
                      </a:lnTo>
                      <a:lnTo>
                        <a:pt x="165" y="184"/>
                      </a:lnTo>
                      <a:lnTo>
                        <a:pt x="156" y="178"/>
                      </a:lnTo>
                      <a:lnTo>
                        <a:pt x="148" y="174"/>
                      </a:lnTo>
                      <a:lnTo>
                        <a:pt x="140" y="169"/>
                      </a:lnTo>
                      <a:lnTo>
                        <a:pt x="133" y="165"/>
                      </a:lnTo>
                      <a:lnTo>
                        <a:pt x="125" y="159"/>
                      </a:lnTo>
                      <a:lnTo>
                        <a:pt x="120" y="155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1" y="140"/>
                      </a:lnTo>
                      <a:lnTo>
                        <a:pt x="95" y="135"/>
                      </a:lnTo>
                      <a:lnTo>
                        <a:pt x="89" y="131"/>
                      </a:lnTo>
                      <a:lnTo>
                        <a:pt x="85" y="125"/>
                      </a:lnTo>
                      <a:lnTo>
                        <a:pt x="74" y="116"/>
                      </a:lnTo>
                      <a:lnTo>
                        <a:pt x="66" y="108"/>
                      </a:lnTo>
                      <a:lnTo>
                        <a:pt x="55" y="98"/>
                      </a:lnTo>
                      <a:lnTo>
                        <a:pt x="49" y="89"/>
                      </a:lnTo>
                      <a:lnTo>
                        <a:pt x="42" y="79"/>
                      </a:lnTo>
                      <a:lnTo>
                        <a:pt x="36" y="72"/>
                      </a:lnTo>
                      <a:lnTo>
                        <a:pt x="30" y="64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15" y="43"/>
                      </a:lnTo>
                      <a:lnTo>
                        <a:pt x="13" y="36"/>
                      </a:lnTo>
                      <a:lnTo>
                        <a:pt x="9" y="30"/>
                      </a:lnTo>
                      <a:lnTo>
                        <a:pt x="6" y="24"/>
                      </a:lnTo>
                      <a:lnTo>
                        <a:pt x="6" y="2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" name="Group 105"/>
          <p:cNvGrpSpPr>
            <a:grpSpLocks/>
          </p:cNvGrpSpPr>
          <p:nvPr/>
        </p:nvGrpSpPr>
        <p:grpSpPr bwMode="auto">
          <a:xfrm>
            <a:off x="6297613" y="1524000"/>
            <a:ext cx="2576512" cy="1981200"/>
            <a:chOff x="6324600" y="3407190"/>
            <a:chExt cx="2509873" cy="2384010"/>
          </a:xfrm>
        </p:grpSpPr>
        <p:sp>
          <p:nvSpPr>
            <p:cNvPr id="114" name="Freeform 16"/>
            <p:cNvSpPr>
              <a:spLocks/>
            </p:cNvSpPr>
            <p:nvPr/>
          </p:nvSpPr>
          <p:spPr bwMode="auto">
            <a:xfrm rot="20318792">
              <a:off x="7558266" y="3407190"/>
              <a:ext cx="760500" cy="632875"/>
            </a:xfrm>
            <a:custGeom>
              <a:avLst/>
              <a:gdLst>
                <a:gd name="T0" fmla="*/ 2147483647 w 1078"/>
                <a:gd name="T1" fmla="*/ 2147483647 h 781"/>
                <a:gd name="T2" fmla="*/ 2147483647 w 1078"/>
                <a:gd name="T3" fmla="*/ 2147483647 h 781"/>
                <a:gd name="T4" fmla="*/ 2147483647 w 1078"/>
                <a:gd name="T5" fmla="*/ 2147483647 h 781"/>
                <a:gd name="T6" fmla="*/ 2147483647 w 1078"/>
                <a:gd name="T7" fmla="*/ 2147483647 h 781"/>
                <a:gd name="T8" fmla="*/ 2147483647 w 1078"/>
                <a:gd name="T9" fmla="*/ 2147483647 h 781"/>
                <a:gd name="T10" fmla="*/ 2147483647 w 1078"/>
                <a:gd name="T11" fmla="*/ 2147483647 h 781"/>
                <a:gd name="T12" fmla="*/ 2147483647 w 1078"/>
                <a:gd name="T13" fmla="*/ 2147483647 h 781"/>
                <a:gd name="T14" fmla="*/ 2147483647 w 1078"/>
                <a:gd name="T15" fmla="*/ 2147483647 h 781"/>
                <a:gd name="T16" fmla="*/ 2147483647 w 1078"/>
                <a:gd name="T17" fmla="*/ 2147483647 h 781"/>
                <a:gd name="T18" fmla="*/ 2147483647 w 1078"/>
                <a:gd name="T19" fmla="*/ 2147483647 h 781"/>
                <a:gd name="T20" fmla="*/ 2147483647 w 1078"/>
                <a:gd name="T21" fmla="*/ 2147483647 h 781"/>
                <a:gd name="T22" fmla="*/ 2147483647 w 1078"/>
                <a:gd name="T23" fmla="*/ 2147483647 h 781"/>
                <a:gd name="T24" fmla="*/ 2147483647 w 1078"/>
                <a:gd name="T25" fmla="*/ 2147483647 h 781"/>
                <a:gd name="T26" fmla="*/ 2147483647 w 1078"/>
                <a:gd name="T27" fmla="*/ 2147483647 h 781"/>
                <a:gd name="T28" fmla="*/ 2147483647 w 1078"/>
                <a:gd name="T29" fmla="*/ 2147483647 h 781"/>
                <a:gd name="T30" fmla="*/ 2147483647 w 1078"/>
                <a:gd name="T31" fmla="*/ 2147483647 h 781"/>
                <a:gd name="T32" fmla="*/ 2147483647 w 1078"/>
                <a:gd name="T33" fmla="*/ 2147483647 h 781"/>
                <a:gd name="T34" fmla="*/ 2147483647 w 1078"/>
                <a:gd name="T35" fmla="*/ 2147483647 h 781"/>
                <a:gd name="T36" fmla="*/ 2147483647 w 1078"/>
                <a:gd name="T37" fmla="*/ 2147483647 h 781"/>
                <a:gd name="T38" fmla="*/ 2147483647 w 1078"/>
                <a:gd name="T39" fmla="*/ 2147483647 h 781"/>
                <a:gd name="T40" fmla="*/ 0 w 1078"/>
                <a:gd name="T41" fmla="*/ 2147483647 h 781"/>
                <a:gd name="T42" fmla="*/ 2147483647 w 1078"/>
                <a:gd name="T43" fmla="*/ 2147483647 h 781"/>
                <a:gd name="T44" fmla="*/ 2147483647 w 1078"/>
                <a:gd name="T45" fmla="*/ 2147483647 h 781"/>
                <a:gd name="T46" fmla="*/ 2147483647 w 1078"/>
                <a:gd name="T47" fmla="*/ 2147483647 h 781"/>
                <a:gd name="T48" fmla="*/ 2147483647 w 1078"/>
                <a:gd name="T49" fmla="*/ 2147483647 h 781"/>
                <a:gd name="T50" fmla="*/ 2147483647 w 1078"/>
                <a:gd name="T51" fmla="*/ 2147483647 h 781"/>
                <a:gd name="T52" fmla="*/ 2147483647 w 1078"/>
                <a:gd name="T53" fmla="*/ 2147483647 h 781"/>
                <a:gd name="T54" fmla="*/ 2147483647 w 1078"/>
                <a:gd name="T55" fmla="*/ 2147483647 h 781"/>
                <a:gd name="T56" fmla="*/ 2147483647 w 1078"/>
                <a:gd name="T57" fmla="*/ 2147483647 h 781"/>
                <a:gd name="T58" fmla="*/ 2147483647 w 1078"/>
                <a:gd name="T59" fmla="*/ 2147483647 h 781"/>
                <a:gd name="T60" fmla="*/ 2147483647 w 1078"/>
                <a:gd name="T61" fmla="*/ 2147483647 h 781"/>
                <a:gd name="T62" fmla="*/ 2147483647 w 1078"/>
                <a:gd name="T63" fmla="*/ 2147483647 h 781"/>
                <a:gd name="T64" fmla="*/ 2147483647 w 1078"/>
                <a:gd name="T65" fmla="*/ 2147483647 h 781"/>
                <a:gd name="T66" fmla="*/ 2147483647 w 1078"/>
                <a:gd name="T67" fmla="*/ 2147483647 h 781"/>
                <a:gd name="T68" fmla="*/ 2147483647 w 1078"/>
                <a:gd name="T69" fmla="*/ 2147483647 h 781"/>
                <a:gd name="T70" fmla="*/ 2147483647 w 1078"/>
                <a:gd name="T71" fmla="*/ 2147483647 h 781"/>
                <a:gd name="T72" fmla="*/ 2147483647 w 1078"/>
                <a:gd name="T73" fmla="*/ 2147483647 h 781"/>
                <a:gd name="T74" fmla="*/ 2147483647 w 1078"/>
                <a:gd name="T75" fmla="*/ 2147483647 h 781"/>
                <a:gd name="T76" fmla="*/ 2147483647 w 1078"/>
                <a:gd name="T77" fmla="*/ 2147483647 h 781"/>
                <a:gd name="T78" fmla="*/ 2147483647 w 1078"/>
                <a:gd name="T79" fmla="*/ 2147483647 h 781"/>
                <a:gd name="T80" fmla="*/ 2147483647 w 1078"/>
                <a:gd name="T81" fmla="*/ 2147483647 h 781"/>
                <a:gd name="T82" fmla="*/ 2147483647 w 1078"/>
                <a:gd name="T83" fmla="*/ 2147483647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8"/>
                <a:gd name="T127" fmla="*/ 0 h 781"/>
                <a:gd name="T128" fmla="*/ 1078 w 1078"/>
                <a:gd name="T129" fmla="*/ 781 h 7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8" h="781">
                  <a:moveTo>
                    <a:pt x="1078" y="717"/>
                  </a:moveTo>
                  <a:lnTo>
                    <a:pt x="806" y="622"/>
                  </a:lnTo>
                  <a:lnTo>
                    <a:pt x="806" y="620"/>
                  </a:lnTo>
                  <a:lnTo>
                    <a:pt x="802" y="616"/>
                  </a:lnTo>
                  <a:lnTo>
                    <a:pt x="800" y="608"/>
                  </a:lnTo>
                  <a:lnTo>
                    <a:pt x="799" y="601"/>
                  </a:lnTo>
                  <a:lnTo>
                    <a:pt x="795" y="595"/>
                  </a:lnTo>
                  <a:lnTo>
                    <a:pt x="791" y="589"/>
                  </a:lnTo>
                  <a:lnTo>
                    <a:pt x="787" y="584"/>
                  </a:lnTo>
                  <a:lnTo>
                    <a:pt x="785" y="578"/>
                  </a:lnTo>
                  <a:lnTo>
                    <a:pt x="781" y="570"/>
                  </a:lnTo>
                  <a:lnTo>
                    <a:pt x="778" y="565"/>
                  </a:lnTo>
                  <a:lnTo>
                    <a:pt x="774" y="557"/>
                  </a:lnTo>
                  <a:lnTo>
                    <a:pt x="770" y="550"/>
                  </a:lnTo>
                  <a:lnTo>
                    <a:pt x="766" y="540"/>
                  </a:lnTo>
                  <a:lnTo>
                    <a:pt x="761" y="532"/>
                  </a:lnTo>
                  <a:lnTo>
                    <a:pt x="753" y="523"/>
                  </a:lnTo>
                  <a:lnTo>
                    <a:pt x="747" y="513"/>
                  </a:lnTo>
                  <a:lnTo>
                    <a:pt x="742" y="502"/>
                  </a:lnTo>
                  <a:lnTo>
                    <a:pt x="736" y="493"/>
                  </a:lnTo>
                  <a:lnTo>
                    <a:pt x="728" y="483"/>
                  </a:lnTo>
                  <a:lnTo>
                    <a:pt x="721" y="474"/>
                  </a:lnTo>
                  <a:lnTo>
                    <a:pt x="713" y="460"/>
                  </a:lnTo>
                  <a:lnTo>
                    <a:pt x="704" y="451"/>
                  </a:lnTo>
                  <a:lnTo>
                    <a:pt x="696" y="437"/>
                  </a:lnTo>
                  <a:lnTo>
                    <a:pt x="688" y="428"/>
                  </a:lnTo>
                  <a:lnTo>
                    <a:pt x="677" y="415"/>
                  </a:lnTo>
                  <a:lnTo>
                    <a:pt x="667" y="403"/>
                  </a:lnTo>
                  <a:lnTo>
                    <a:pt x="658" y="390"/>
                  </a:lnTo>
                  <a:lnTo>
                    <a:pt x="648" y="380"/>
                  </a:lnTo>
                  <a:lnTo>
                    <a:pt x="635" y="367"/>
                  </a:lnTo>
                  <a:lnTo>
                    <a:pt x="624" y="354"/>
                  </a:lnTo>
                  <a:lnTo>
                    <a:pt x="610" y="340"/>
                  </a:lnTo>
                  <a:lnTo>
                    <a:pt x="599" y="327"/>
                  </a:lnTo>
                  <a:lnTo>
                    <a:pt x="586" y="314"/>
                  </a:lnTo>
                  <a:lnTo>
                    <a:pt x="572" y="302"/>
                  </a:lnTo>
                  <a:lnTo>
                    <a:pt x="557" y="289"/>
                  </a:lnTo>
                  <a:lnTo>
                    <a:pt x="544" y="278"/>
                  </a:lnTo>
                  <a:lnTo>
                    <a:pt x="527" y="264"/>
                  </a:lnTo>
                  <a:lnTo>
                    <a:pt x="512" y="251"/>
                  </a:lnTo>
                  <a:lnTo>
                    <a:pt x="494" y="238"/>
                  </a:lnTo>
                  <a:lnTo>
                    <a:pt x="479" y="225"/>
                  </a:lnTo>
                  <a:lnTo>
                    <a:pt x="460" y="211"/>
                  </a:lnTo>
                  <a:lnTo>
                    <a:pt x="443" y="200"/>
                  </a:lnTo>
                  <a:lnTo>
                    <a:pt x="424" y="187"/>
                  </a:lnTo>
                  <a:lnTo>
                    <a:pt x="407" y="173"/>
                  </a:lnTo>
                  <a:lnTo>
                    <a:pt x="388" y="162"/>
                  </a:lnTo>
                  <a:lnTo>
                    <a:pt x="367" y="149"/>
                  </a:lnTo>
                  <a:lnTo>
                    <a:pt x="348" y="137"/>
                  </a:lnTo>
                  <a:lnTo>
                    <a:pt x="327" y="124"/>
                  </a:lnTo>
                  <a:lnTo>
                    <a:pt x="304" y="111"/>
                  </a:lnTo>
                  <a:lnTo>
                    <a:pt x="282" y="101"/>
                  </a:lnTo>
                  <a:lnTo>
                    <a:pt x="259" y="88"/>
                  </a:lnTo>
                  <a:lnTo>
                    <a:pt x="236" y="78"/>
                  </a:lnTo>
                  <a:lnTo>
                    <a:pt x="211" y="67"/>
                  </a:lnTo>
                  <a:lnTo>
                    <a:pt x="187" y="55"/>
                  </a:lnTo>
                  <a:lnTo>
                    <a:pt x="160" y="46"/>
                  </a:lnTo>
                  <a:lnTo>
                    <a:pt x="135" y="36"/>
                  </a:lnTo>
                  <a:lnTo>
                    <a:pt x="109" y="25"/>
                  </a:lnTo>
                  <a:lnTo>
                    <a:pt x="82" y="15"/>
                  </a:lnTo>
                  <a:lnTo>
                    <a:pt x="53" y="8"/>
                  </a:lnTo>
                  <a:lnTo>
                    <a:pt x="27" y="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2" y="72"/>
                  </a:lnTo>
                  <a:lnTo>
                    <a:pt x="17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6" y="78"/>
                  </a:lnTo>
                  <a:lnTo>
                    <a:pt x="44" y="80"/>
                  </a:lnTo>
                  <a:lnTo>
                    <a:pt x="53" y="84"/>
                  </a:lnTo>
                  <a:lnTo>
                    <a:pt x="61" y="86"/>
                  </a:lnTo>
                  <a:lnTo>
                    <a:pt x="71" y="90"/>
                  </a:lnTo>
                  <a:lnTo>
                    <a:pt x="80" y="93"/>
                  </a:lnTo>
                  <a:lnTo>
                    <a:pt x="91" y="97"/>
                  </a:lnTo>
                  <a:lnTo>
                    <a:pt x="103" y="101"/>
                  </a:lnTo>
                  <a:lnTo>
                    <a:pt x="114" y="103"/>
                  </a:lnTo>
                  <a:lnTo>
                    <a:pt x="124" y="109"/>
                  </a:lnTo>
                  <a:lnTo>
                    <a:pt x="137" y="114"/>
                  </a:lnTo>
                  <a:lnTo>
                    <a:pt x="150" y="118"/>
                  </a:lnTo>
                  <a:lnTo>
                    <a:pt x="162" y="124"/>
                  </a:lnTo>
                  <a:lnTo>
                    <a:pt x="177" y="130"/>
                  </a:lnTo>
                  <a:lnTo>
                    <a:pt x="190" y="135"/>
                  </a:lnTo>
                  <a:lnTo>
                    <a:pt x="204" y="141"/>
                  </a:lnTo>
                  <a:lnTo>
                    <a:pt x="217" y="147"/>
                  </a:lnTo>
                  <a:lnTo>
                    <a:pt x="232" y="154"/>
                  </a:lnTo>
                  <a:lnTo>
                    <a:pt x="247" y="162"/>
                  </a:lnTo>
                  <a:lnTo>
                    <a:pt x="263" y="168"/>
                  </a:lnTo>
                  <a:lnTo>
                    <a:pt x="278" y="177"/>
                  </a:lnTo>
                  <a:lnTo>
                    <a:pt x="293" y="185"/>
                  </a:lnTo>
                  <a:lnTo>
                    <a:pt x="308" y="194"/>
                  </a:lnTo>
                  <a:lnTo>
                    <a:pt x="323" y="202"/>
                  </a:lnTo>
                  <a:lnTo>
                    <a:pt x="339" y="209"/>
                  </a:lnTo>
                  <a:lnTo>
                    <a:pt x="354" y="219"/>
                  </a:lnTo>
                  <a:lnTo>
                    <a:pt x="369" y="230"/>
                  </a:lnTo>
                  <a:lnTo>
                    <a:pt x="384" y="240"/>
                  </a:lnTo>
                  <a:lnTo>
                    <a:pt x="401" y="249"/>
                  </a:lnTo>
                  <a:lnTo>
                    <a:pt x="417" y="261"/>
                  </a:lnTo>
                  <a:lnTo>
                    <a:pt x="432" y="274"/>
                  </a:lnTo>
                  <a:lnTo>
                    <a:pt x="447" y="285"/>
                  </a:lnTo>
                  <a:lnTo>
                    <a:pt x="462" y="297"/>
                  </a:lnTo>
                  <a:lnTo>
                    <a:pt x="477" y="310"/>
                  </a:lnTo>
                  <a:lnTo>
                    <a:pt x="493" y="323"/>
                  </a:lnTo>
                  <a:lnTo>
                    <a:pt x="508" y="337"/>
                  </a:lnTo>
                  <a:lnTo>
                    <a:pt x="523" y="350"/>
                  </a:lnTo>
                  <a:lnTo>
                    <a:pt x="538" y="363"/>
                  </a:lnTo>
                  <a:lnTo>
                    <a:pt x="553" y="380"/>
                  </a:lnTo>
                  <a:lnTo>
                    <a:pt x="567" y="394"/>
                  </a:lnTo>
                  <a:lnTo>
                    <a:pt x="580" y="411"/>
                  </a:lnTo>
                  <a:lnTo>
                    <a:pt x="593" y="426"/>
                  </a:lnTo>
                  <a:lnTo>
                    <a:pt x="608" y="443"/>
                  </a:lnTo>
                  <a:lnTo>
                    <a:pt x="620" y="458"/>
                  </a:lnTo>
                  <a:lnTo>
                    <a:pt x="633" y="477"/>
                  </a:lnTo>
                  <a:lnTo>
                    <a:pt x="645" y="494"/>
                  </a:lnTo>
                  <a:lnTo>
                    <a:pt x="658" y="513"/>
                  </a:lnTo>
                  <a:lnTo>
                    <a:pt x="667" y="532"/>
                  </a:lnTo>
                  <a:lnTo>
                    <a:pt x="679" y="551"/>
                  </a:lnTo>
                  <a:lnTo>
                    <a:pt x="688" y="570"/>
                  </a:lnTo>
                  <a:lnTo>
                    <a:pt x="700" y="591"/>
                  </a:lnTo>
                  <a:lnTo>
                    <a:pt x="707" y="610"/>
                  </a:lnTo>
                  <a:lnTo>
                    <a:pt x="719" y="633"/>
                  </a:lnTo>
                  <a:lnTo>
                    <a:pt x="726" y="656"/>
                  </a:lnTo>
                  <a:lnTo>
                    <a:pt x="736" y="679"/>
                  </a:lnTo>
                  <a:lnTo>
                    <a:pt x="1040" y="781"/>
                  </a:lnTo>
                  <a:lnTo>
                    <a:pt x="1078" y="717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" name="Group 104"/>
            <p:cNvGrpSpPr>
              <a:grpSpLocks/>
            </p:cNvGrpSpPr>
            <p:nvPr/>
          </p:nvGrpSpPr>
          <p:grpSpPr bwMode="auto">
            <a:xfrm>
              <a:off x="6324600" y="3475436"/>
              <a:ext cx="2509873" cy="2315764"/>
              <a:chOff x="6324600" y="3475436"/>
              <a:chExt cx="2509873" cy="2315764"/>
            </a:xfrm>
          </p:grpSpPr>
          <p:sp>
            <p:nvSpPr>
              <p:cNvPr id="116" name="Freeform 6"/>
              <p:cNvSpPr>
                <a:spLocks/>
              </p:cNvSpPr>
              <p:nvPr/>
            </p:nvSpPr>
            <p:spPr bwMode="auto">
              <a:xfrm>
                <a:off x="7407510" y="3627612"/>
                <a:ext cx="265690" cy="2031105"/>
              </a:xfrm>
              <a:custGeom>
                <a:avLst/>
                <a:gdLst>
                  <a:gd name="T0" fmla="*/ 0 w 376"/>
                  <a:gd name="T1" fmla="*/ 2147483647 h 2513"/>
                  <a:gd name="T2" fmla="*/ 2147483647 w 376"/>
                  <a:gd name="T3" fmla="*/ 0 h 2513"/>
                  <a:gd name="T4" fmla="*/ 2147483647 w 376"/>
                  <a:gd name="T5" fmla="*/ 0 h 2513"/>
                  <a:gd name="T6" fmla="*/ 2147483647 w 376"/>
                  <a:gd name="T7" fmla="*/ 2147483647 h 2513"/>
                  <a:gd name="T8" fmla="*/ 0 w 376"/>
                  <a:gd name="T9" fmla="*/ 2147483647 h 2513"/>
                  <a:gd name="T10" fmla="*/ 0 w 376"/>
                  <a:gd name="T11" fmla="*/ 2147483647 h 2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513"/>
                  <a:gd name="T20" fmla="*/ 376 w 376"/>
                  <a:gd name="T21" fmla="*/ 2513 h 2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513">
                    <a:moveTo>
                      <a:pt x="0" y="2503"/>
                    </a:moveTo>
                    <a:lnTo>
                      <a:pt x="135" y="0"/>
                    </a:lnTo>
                    <a:lnTo>
                      <a:pt x="211" y="0"/>
                    </a:lnTo>
                    <a:lnTo>
                      <a:pt x="376" y="2513"/>
                    </a:lnTo>
                    <a:lnTo>
                      <a:pt x="0" y="2503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7"/>
              <p:cNvSpPr>
                <a:spLocks/>
              </p:cNvSpPr>
              <p:nvPr/>
            </p:nvSpPr>
            <p:spPr bwMode="auto">
              <a:xfrm>
                <a:off x="7123908" y="5473420"/>
                <a:ext cx="824683" cy="316885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"/>
              <p:cNvSpPr>
                <a:spLocks/>
              </p:cNvSpPr>
              <p:nvPr/>
            </p:nvSpPr>
            <p:spPr bwMode="auto">
              <a:xfrm>
                <a:off x="7183614" y="3918537"/>
                <a:ext cx="361965" cy="1853864"/>
              </a:xfrm>
              <a:custGeom>
                <a:avLst/>
                <a:gdLst>
                  <a:gd name="T0" fmla="*/ 2147483647 w 511"/>
                  <a:gd name="T1" fmla="*/ 0 h 2292"/>
                  <a:gd name="T2" fmla="*/ 2147483647 w 511"/>
                  <a:gd name="T3" fmla="*/ 2147483647 h 2292"/>
                  <a:gd name="T4" fmla="*/ 0 w 511"/>
                  <a:gd name="T5" fmla="*/ 2147483647 h 2292"/>
                  <a:gd name="T6" fmla="*/ 0 w 511"/>
                  <a:gd name="T7" fmla="*/ 2147483647 h 2292"/>
                  <a:gd name="T8" fmla="*/ 2147483647 w 511"/>
                  <a:gd name="T9" fmla="*/ 2147483647 h 2292"/>
                  <a:gd name="T10" fmla="*/ 2147483647 w 511"/>
                  <a:gd name="T11" fmla="*/ 2147483647 h 2292"/>
                  <a:gd name="T12" fmla="*/ 2147483647 w 511"/>
                  <a:gd name="T13" fmla="*/ 2147483647 h 2292"/>
                  <a:gd name="T14" fmla="*/ 2147483647 w 511"/>
                  <a:gd name="T15" fmla="*/ 2147483647 h 2292"/>
                  <a:gd name="T16" fmla="*/ 2147483647 w 511"/>
                  <a:gd name="T17" fmla="*/ 2147483647 h 2292"/>
                  <a:gd name="T18" fmla="*/ 2147483647 w 511"/>
                  <a:gd name="T19" fmla="*/ 2147483647 h 2292"/>
                  <a:gd name="T20" fmla="*/ 2147483647 w 511"/>
                  <a:gd name="T21" fmla="*/ 2147483647 h 2292"/>
                  <a:gd name="T22" fmla="*/ 2147483647 w 511"/>
                  <a:gd name="T23" fmla="*/ 2147483647 h 2292"/>
                  <a:gd name="T24" fmla="*/ 2147483647 w 511"/>
                  <a:gd name="T25" fmla="*/ 2147483647 h 2292"/>
                  <a:gd name="T26" fmla="*/ 2147483647 w 511"/>
                  <a:gd name="T27" fmla="*/ 2147483647 h 2292"/>
                  <a:gd name="T28" fmla="*/ 2147483647 w 511"/>
                  <a:gd name="T29" fmla="*/ 2147483647 h 2292"/>
                  <a:gd name="T30" fmla="*/ 2147483647 w 511"/>
                  <a:gd name="T31" fmla="*/ 2147483647 h 2292"/>
                  <a:gd name="T32" fmla="*/ 2147483647 w 511"/>
                  <a:gd name="T33" fmla="*/ 2147483647 h 2292"/>
                  <a:gd name="T34" fmla="*/ 2147483647 w 511"/>
                  <a:gd name="T35" fmla="*/ 2147483647 h 2292"/>
                  <a:gd name="T36" fmla="*/ 2147483647 w 511"/>
                  <a:gd name="T37" fmla="*/ 2147483647 h 2292"/>
                  <a:gd name="T38" fmla="*/ 2147483647 w 511"/>
                  <a:gd name="T39" fmla="*/ 2147483647 h 2292"/>
                  <a:gd name="T40" fmla="*/ 2147483647 w 511"/>
                  <a:gd name="T41" fmla="*/ 2147483647 h 2292"/>
                  <a:gd name="T42" fmla="*/ 2147483647 w 511"/>
                  <a:gd name="T43" fmla="*/ 2147483647 h 2292"/>
                  <a:gd name="T44" fmla="*/ 2147483647 w 511"/>
                  <a:gd name="T45" fmla="*/ 2147483647 h 2292"/>
                  <a:gd name="T46" fmla="*/ 2147483647 w 511"/>
                  <a:gd name="T47" fmla="*/ 2147483647 h 2292"/>
                  <a:gd name="T48" fmla="*/ 2147483647 w 511"/>
                  <a:gd name="T49" fmla="*/ 2147483647 h 2292"/>
                  <a:gd name="T50" fmla="*/ 2147483647 w 511"/>
                  <a:gd name="T51" fmla="*/ 2147483647 h 2292"/>
                  <a:gd name="T52" fmla="*/ 2147483647 w 511"/>
                  <a:gd name="T53" fmla="*/ 2147483647 h 2292"/>
                  <a:gd name="T54" fmla="*/ 2147483647 w 511"/>
                  <a:gd name="T55" fmla="*/ 2147483647 h 2292"/>
                  <a:gd name="T56" fmla="*/ 2147483647 w 511"/>
                  <a:gd name="T57" fmla="*/ 2147483647 h 2292"/>
                  <a:gd name="T58" fmla="*/ 2147483647 w 511"/>
                  <a:gd name="T59" fmla="*/ 2147483647 h 2292"/>
                  <a:gd name="T60" fmla="*/ 2147483647 w 511"/>
                  <a:gd name="T61" fmla="*/ 2147483647 h 2292"/>
                  <a:gd name="T62" fmla="*/ 2147483647 w 511"/>
                  <a:gd name="T63" fmla="*/ 2147483647 h 2292"/>
                  <a:gd name="T64" fmla="*/ 2147483647 w 511"/>
                  <a:gd name="T65" fmla="*/ 2147483647 h 2292"/>
                  <a:gd name="T66" fmla="*/ 2147483647 w 511"/>
                  <a:gd name="T67" fmla="*/ 2147483647 h 2292"/>
                  <a:gd name="T68" fmla="*/ 2147483647 w 511"/>
                  <a:gd name="T69" fmla="*/ 2147483647 h 2292"/>
                  <a:gd name="T70" fmla="*/ 2147483647 w 511"/>
                  <a:gd name="T71" fmla="*/ 2147483647 h 2292"/>
                  <a:gd name="T72" fmla="*/ 2147483647 w 511"/>
                  <a:gd name="T73" fmla="*/ 2147483647 h 2292"/>
                  <a:gd name="T74" fmla="*/ 2147483647 w 511"/>
                  <a:gd name="T75" fmla="*/ 2147483647 h 2292"/>
                  <a:gd name="T76" fmla="*/ 2147483647 w 511"/>
                  <a:gd name="T77" fmla="*/ 2147483647 h 2292"/>
                  <a:gd name="T78" fmla="*/ 2147483647 w 511"/>
                  <a:gd name="T79" fmla="*/ 2147483647 h 2292"/>
                  <a:gd name="T80" fmla="*/ 2147483647 w 511"/>
                  <a:gd name="T81" fmla="*/ 2147483647 h 2292"/>
                  <a:gd name="T82" fmla="*/ 2147483647 w 511"/>
                  <a:gd name="T83" fmla="*/ 2147483647 h 2292"/>
                  <a:gd name="T84" fmla="*/ 2147483647 w 511"/>
                  <a:gd name="T85" fmla="*/ 2147483647 h 2292"/>
                  <a:gd name="T86" fmla="*/ 2147483647 w 511"/>
                  <a:gd name="T87" fmla="*/ 2147483647 h 2292"/>
                  <a:gd name="T88" fmla="*/ 2147483647 w 511"/>
                  <a:gd name="T89" fmla="*/ 2147483647 h 2292"/>
                  <a:gd name="T90" fmla="*/ 2147483647 w 511"/>
                  <a:gd name="T91" fmla="*/ 2147483647 h 2292"/>
                  <a:gd name="T92" fmla="*/ 2147483647 w 511"/>
                  <a:gd name="T93" fmla="*/ 2147483647 h 2292"/>
                  <a:gd name="T94" fmla="*/ 2147483647 w 511"/>
                  <a:gd name="T95" fmla="*/ 2147483647 h 2292"/>
                  <a:gd name="T96" fmla="*/ 2147483647 w 511"/>
                  <a:gd name="T97" fmla="*/ 2147483647 h 2292"/>
                  <a:gd name="T98" fmla="*/ 2147483647 w 511"/>
                  <a:gd name="T99" fmla="*/ 2147483647 h 2292"/>
                  <a:gd name="T100" fmla="*/ 2147483647 w 511"/>
                  <a:gd name="T101" fmla="*/ 2147483647 h 2292"/>
                  <a:gd name="T102" fmla="*/ 2147483647 w 511"/>
                  <a:gd name="T103" fmla="*/ 0 h 2292"/>
                  <a:gd name="T104" fmla="*/ 2147483647 w 511"/>
                  <a:gd name="T105" fmla="*/ 0 h 2292"/>
                  <a:gd name="T106" fmla="*/ 2147483647 w 511"/>
                  <a:gd name="T107" fmla="*/ 0 h 22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1"/>
                  <a:gd name="T163" fmla="*/ 0 h 2292"/>
                  <a:gd name="T164" fmla="*/ 511 w 511"/>
                  <a:gd name="T165" fmla="*/ 2292 h 22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1" h="2292">
                    <a:moveTo>
                      <a:pt x="511" y="0"/>
                    </a:moveTo>
                    <a:lnTo>
                      <a:pt x="511" y="2024"/>
                    </a:lnTo>
                    <a:lnTo>
                      <a:pt x="0" y="2292"/>
                    </a:lnTo>
                    <a:lnTo>
                      <a:pt x="0" y="2288"/>
                    </a:lnTo>
                    <a:lnTo>
                      <a:pt x="2" y="2279"/>
                    </a:lnTo>
                    <a:lnTo>
                      <a:pt x="6" y="2273"/>
                    </a:lnTo>
                    <a:lnTo>
                      <a:pt x="7" y="2268"/>
                    </a:lnTo>
                    <a:lnTo>
                      <a:pt x="9" y="2260"/>
                    </a:lnTo>
                    <a:lnTo>
                      <a:pt x="15" y="2252"/>
                    </a:lnTo>
                    <a:lnTo>
                      <a:pt x="19" y="2241"/>
                    </a:lnTo>
                    <a:lnTo>
                      <a:pt x="25" y="2231"/>
                    </a:lnTo>
                    <a:lnTo>
                      <a:pt x="30" y="2222"/>
                    </a:lnTo>
                    <a:lnTo>
                      <a:pt x="38" y="2211"/>
                    </a:lnTo>
                    <a:lnTo>
                      <a:pt x="44" y="2199"/>
                    </a:lnTo>
                    <a:lnTo>
                      <a:pt x="53" y="2188"/>
                    </a:lnTo>
                    <a:lnTo>
                      <a:pt x="57" y="2182"/>
                    </a:lnTo>
                    <a:lnTo>
                      <a:pt x="63" y="2176"/>
                    </a:lnTo>
                    <a:lnTo>
                      <a:pt x="68" y="2169"/>
                    </a:lnTo>
                    <a:lnTo>
                      <a:pt x="74" y="2163"/>
                    </a:lnTo>
                    <a:lnTo>
                      <a:pt x="78" y="2157"/>
                    </a:lnTo>
                    <a:lnTo>
                      <a:pt x="83" y="2152"/>
                    </a:lnTo>
                    <a:lnTo>
                      <a:pt x="89" y="2144"/>
                    </a:lnTo>
                    <a:lnTo>
                      <a:pt x="97" y="2138"/>
                    </a:lnTo>
                    <a:lnTo>
                      <a:pt x="102" y="2131"/>
                    </a:lnTo>
                    <a:lnTo>
                      <a:pt x="108" y="2125"/>
                    </a:lnTo>
                    <a:lnTo>
                      <a:pt x="116" y="2119"/>
                    </a:lnTo>
                    <a:lnTo>
                      <a:pt x="123" y="2114"/>
                    </a:lnTo>
                    <a:lnTo>
                      <a:pt x="129" y="2106"/>
                    </a:lnTo>
                    <a:lnTo>
                      <a:pt x="137" y="2100"/>
                    </a:lnTo>
                    <a:lnTo>
                      <a:pt x="144" y="2095"/>
                    </a:lnTo>
                    <a:lnTo>
                      <a:pt x="156" y="2089"/>
                    </a:lnTo>
                    <a:lnTo>
                      <a:pt x="163" y="2083"/>
                    </a:lnTo>
                    <a:lnTo>
                      <a:pt x="173" y="2077"/>
                    </a:lnTo>
                    <a:lnTo>
                      <a:pt x="182" y="2072"/>
                    </a:lnTo>
                    <a:lnTo>
                      <a:pt x="192" y="2068"/>
                    </a:lnTo>
                    <a:lnTo>
                      <a:pt x="201" y="2060"/>
                    </a:lnTo>
                    <a:lnTo>
                      <a:pt x="211" y="2057"/>
                    </a:lnTo>
                    <a:lnTo>
                      <a:pt x="220" y="2051"/>
                    </a:lnTo>
                    <a:lnTo>
                      <a:pt x="232" y="2045"/>
                    </a:lnTo>
                    <a:lnTo>
                      <a:pt x="243" y="2041"/>
                    </a:lnTo>
                    <a:lnTo>
                      <a:pt x="255" y="2036"/>
                    </a:lnTo>
                    <a:lnTo>
                      <a:pt x="266" y="2032"/>
                    </a:lnTo>
                    <a:lnTo>
                      <a:pt x="279" y="2028"/>
                    </a:lnTo>
                    <a:lnTo>
                      <a:pt x="291" y="2024"/>
                    </a:lnTo>
                    <a:lnTo>
                      <a:pt x="304" y="2020"/>
                    </a:lnTo>
                    <a:lnTo>
                      <a:pt x="317" y="2019"/>
                    </a:lnTo>
                    <a:lnTo>
                      <a:pt x="331" y="2015"/>
                    </a:lnTo>
                    <a:lnTo>
                      <a:pt x="342" y="2011"/>
                    </a:lnTo>
                    <a:lnTo>
                      <a:pt x="357" y="2009"/>
                    </a:lnTo>
                    <a:lnTo>
                      <a:pt x="372" y="2007"/>
                    </a:lnTo>
                    <a:lnTo>
                      <a:pt x="388" y="2005"/>
                    </a:lnTo>
                    <a:lnTo>
                      <a:pt x="488" y="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" name="Group 9"/>
              <p:cNvGrpSpPr>
                <a:grpSpLocks/>
              </p:cNvGrpSpPr>
              <p:nvPr/>
            </p:nvGrpSpPr>
            <p:grpSpPr bwMode="auto">
              <a:xfrm>
                <a:off x="7915754" y="3805748"/>
                <a:ext cx="918719" cy="1561149"/>
                <a:chOff x="3351" y="1635"/>
                <a:chExt cx="1353" cy="2008"/>
              </a:xfrm>
            </p:grpSpPr>
            <p:sp>
              <p:nvSpPr>
                <p:cNvPr id="129" name="Freeform 10"/>
                <p:cNvSpPr>
                  <a:spLocks/>
                </p:cNvSpPr>
                <p:nvPr/>
              </p:nvSpPr>
              <p:spPr bwMode="auto">
                <a:xfrm>
                  <a:off x="3443" y="1643"/>
                  <a:ext cx="555" cy="1613"/>
                </a:xfrm>
                <a:custGeom>
                  <a:avLst/>
                  <a:gdLst>
                    <a:gd name="T0" fmla="*/ 1117 w 534"/>
                    <a:gd name="T1" fmla="*/ 32 h 1549"/>
                    <a:gd name="T2" fmla="*/ 71 w 534"/>
                    <a:gd name="T3" fmla="*/ 3341 h 1549"/>
                    <a:gd name="T4" fmla="*/ 0 w 534"/>
                    <a:gd name="T5" fmla="*/ 3337 h 1549"/>
                    <a:gd name="T6" fmla="*/ 1060 w 534"/>
                    <a:gd name="T7" fmla="*/ 0 h 1549"/>
                    <a:gd name="T8" fmla="*/ 1117 w 534"/>
                    <a:gd name="T9" fmla="*/ 32 h 1549"/>
                    <a:gd name="T10" fmla="*/ 1117 w 534"/>
                    <a:gd name="T11" fmla="*/ 32 h 15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1549"/>
                    <a:gd name="T20" fmla="*/ 534 w 534"/>
                    <a:gd name="T21" fmla="*/ 1549 h 15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1549">
                      <a:moveTo>
                        <a:pt x="534" y="13"/>
                      </a:moveTo>
                      <a:lnTo>
                        <a:pt x="35" y="1549"/>
                      </a:lnTo>
                      <a:lnTo>
                        <a:pt x="0" y="1547"/>
                      </a:lnTo>
                      <a:lnTo>
                        <a:pt x="510" y="0"/>
                      </a:lnTo>
                      <a:lnTo>
                        <a:pt x="534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1"/>
                <p:cNvSpPr>
                  <a:spLocks/>
                </p:cNvSpPr>
                <p:nvPr/>
              </p:nvSpPr>
              <p:spPr bwMode="auto">
                <a:xfrm>
                  <a:off x="4015" y="1635"/>
                  <a:ext cx="589" cy="1633"/>
                </a:xfrm>
                <a:custGeom>
                  <a:avLst/>
                  <a:gdLst>
                    <a:gd name="T0" fmla="*/ 52 w 564"/>
                    <a:gd name="T1" fmla="*/ 0 h 1570"/>
                    <a:gd name="T2" fmla="*/ 1285 w 564"/>
                    <a:gd name="T3" fmla="*/ 3316 h 1570"/>
                    <a:gd name="T4" fmla="*/ 1212 w 564"/>
                    <a:gd name="T5" fmla="*/ 3316 h 1570"/>
                    <a:gd name="T6" fmla="*/ 0 w 564"/>
                    <a:gd name="T7" fmla="*/ 38 h 1570"/>
                    <a:gd name="T8" fmla="*/ 52 w 564"/>
                    <a:gd name="T9" fmla="*/ 0 h 1570"/>
                    <a:gd name="T10" fmla="*/ 52 w 564"/>
                    <a:gd name="T11" fmla="*/ 0 h 15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4"/>
                    <a:gd name="T19" fmla="*/ 0 h 1570"/>
                    <a:gd name="T20" fmla="*/ 564 w 564"/>
                    <a:gd name="T21" fmla="*/ 1570 h 15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4" h="1570">
                      <a:moveTo>
                        <a:pt x="24" y="0"/>
                      </a:moveTo>
                      <a:lnTo>
                        <a:pt x="564" y="1570"/>
                      </a:lnTo>
                      <a:lnTo>
                        <a:pt x="532" y="1570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2"/>
                <p:cNvSpPr>
                  <a:spLocks/>
                </p:cNvSpPr>
                <p:nvPr/>
              </p:nvSpPr>
              <p:spPr bwMode="auto">
                <a:xfrm>
                  <a:off x="3351" y="3225"/>
                  <a:ext cx="1353" cy="418"/>
                </a:xfrm>
                <a:custGeom>
                  <a:avLst/>
                  <a:gdLst>
                    <a:gd name="T0" fmla="*/ 1291 w 1300"/>
                    <a:gd name="T1" fmla="*/ 804 h 403"/>
                    <a:gd name="T2" fmla="*/ 1156 w 1300"/>
                    <a:gd name="T3" fmla="*/ 791 h 403"/>
                    <a:gd name="T4" fmla="*/ 1025 w 1300"/>
                    <a:gd name="T5" fmla="*/ 773 h 403"/>
                    <a:gd name="T6" fmla="*/ 901 w 1300"/>
                    <a:gd name="T7" fmla="*/ 750 h 403"/>
                    <a:gd name="T8" fmla="*/ 777 w 1300"/>
                    <a:gd name="T9" fmla="*/ 716 h 403"/>
                    <a:gd name="T10" fmla="*/ 667 w 1300"/>
                    <a:gd name="T11" fmla="*/ 681 h 403"/>
                    <a:gd name="T12" fmla="*/ 562 w 1300"/>
                    <a:gd name="T13" fmla="*/ 634 h 403"/>
                    <a:gd name="T14" fmla="*/ 463 w 1300"/>
                    <a:gd name="T15" fmla="*/ 585 h 403"/>
                    <a:gd name="T16" fmla="*/ 372 w 1300"/>
                    <a:gd name="T17" fmla="*/ 528 h 403"/>
                    <a:gd name="T18" fmla="*/ 289 w 1300"/>
                    <a:gd name="T19" fmla="*/ 470 h 403"/>
                    <a:gd name="T20" fmla="*/ 212 w 1300"/>
                    <a:gd name="T21" fmla="*/ 400 h 403"/>
                    <a:gd name="T22" fmla="*/ 149 w 1300"/>
                    <a:gd name="T23" fmla="*/ 333 h 403"/>
                    <a:gd name="T24" fmla="*/ 94 w 1300"/>
                    <a:gd name="T25" fmla="*/ 259 h 403"/>
                    <a:gd name="T26" fmla="*/ 51 w 1300"/>
                    <a:gd name="T27" fmla="*/ 185 h 403"/>
                    <a:gd name="T28" fmla="*/ 9 w 1300"/>
                    <a:gd name="T29" fmla="*/ 103 h 403"/>
                    <a:gd name="T30" fmla="*/ 0 w 1300"/>
                    <a:gd name="T31" fmla="*/ 12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7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4 w 1300"/>
                    <a:gd name="T47" fmla="*/ 0 h 403"/>
                    <a:gd name="T48" fmla="*/ 1520 w 1300"/>
                    <a:gd name="T49" fmla="*/ 0 h 403"/>
                    <a:gd name="T50" fmla="*/ 1710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5 h 403"/>
                    <a:gd name="T66" fmla="*/ 2738 w 1300"/>
                    <a:gd name="T67" fmla="*/ 143 h 403"/>
                    <a:gd name="T68" fmla="*/ 2704 w 1300"/>
                    <a:gd name="T69" fmla="*/ 219 h 403"/>
                    <a:gd name="T70" fmla="*/ 2657 w 1300"/>
                    <a:gd name="T71" fmla="*/ 294 h 403"/>
                    <a:gd name="T72" fmla="*/ 2594 w 1300"/>
                    <a:gd name="T73" fmla="*/ 363 h 403"/>
                    <a:gd name="T74" fmla="*/ 2525 w 1300"/>
                    <a:gd name="T75" fmla="*/ 430 h 403"/>
                    <a:gd name="T76" fmla="*/ 2452 w 1300"/>
                    <a:gd name="T77" fmla="*/ 494 h 403"/>
                    <a:gd name="T78" fmla="*/ 2364 w 1300"/>
                    <a:gd name="T79" fmla="*/ 556 h 403"/>
                    <a:gd name="T80" fmla="*/ 2267 w 1300"/>
                    <a:gd name="T81" fmla="*/ 611 h 403"/>
                    <a:gd name="T82" fmla="*/ 2163 w 1300"/>
                    <a:gd name="T83" fmla="*/ 657 h 403"/>
                    <a:gd name="T84" fmla="*/ 2050 w 1300"/>
                    <a:gd name="T85" fmla="*/ 696 h 403"/>
                    <a:gd name="T86" fmla="*/ 1937 w 1300"/>
                    <a:gd name="T87" fmla="*/ 735 h 403"/>
                    <a:gd name="T88" fmla="*/ 1818 w 1300"/>
                    <a:gd name="T89" fmla="*/ 762 h 403"/>
                    <a:gd name="T90" fmla="*/ 1685 w 1300"/>
                    <a:gd name="T91" fmla="*/ 786 h 403"/>
                    <a:gd name="T92" fmla="*/ 1556 w 1300"/>
                    <a:gd name="T93" fmla="*/ 799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2" y="401"/>
                      </a:lnTo>
                      <a:lnTo>
                        <a:pt x="585" y="400"/>
                      </a:lnTo>
                      <a:lnTo>
                        <a:pt x="570" y="398"/>
                      </a:lnTo>
                      <a:lnTo>
                        <a:pt x="555" y="396"/>
                      </a:lnTo>
                      <a:lnTo>
                        <a:pt x="540" y="396"/>
                      </a:lnTo>
                      <a:lnTo>
                        <a:pt x="524" y="394"/>
                      </a:lnTo>
                      <a:lnTo>
                        <a:pt x="509" y="392"/>
                      </a:lnTo>
                      <a:lnTo>
                        <a:pt x="494" y="388"/>
                      </a:lnTo>
                      <a:lnTo>
                        <a:pt x="479" y="386"/>
                      </a:lnTo>
                      <a:lnTo>
                        <a:pt x="464" y="384"/>
                      </a:lnTo>
                      <a:lnTo>
                        <a:pt x="448" y="381"/>
                      </a:lnTo>
                      <a:lnTo>
                        <a:pt x="435" y="379"/>
                      </a:lnTo>
                      <a:lnTo>
                        <a:pt x="420" y="375"/>
                      </a:lnTo>
                      <a:lnTo>
                        <a:pt x="407" y="371"/>
                      </a:lnTo>
                      <a:lnTo>
                        <a:pt x="391" y="367"/>
                      </a:lnTo>
                      <a:lnTo>
                        <a:pt x="378" y="363"/>
                      </a:lnTo>
                      <a:lnTo>
                        <a:pt x="365" y="358"/>
                      </a:lnTo>
                      <a:lnTo>
                        <a:pt x="352" y="354"/>
                      </a:lnTo>
                      <a:lnTo>
                        <a:pt x="338" y="348"/>
                      </a:lnTo>
                      <a:lnTo>
                        <a:pt x="325" y="344"/>
                      </a:lnTo>
                      <a:lnTo>
                        <a:pt x="312" y="339"/>
                      </a:lnTo>
                      <a:lnTo>
                        <a:pt x="300" y="333"/>
                      </a:lnTo>
                      <a:lnTo>
                        <a:pt x="287" y="327"/>
                      </a:lnTo>
                      <a:lnTo>
                        <a:pt x="274" y="322"/>
                      </a:lnTo>
                      <a:lnTo>
                        <a:pt x="262" y="316"/>
                      </a:lnTo>
                      <a:lnTo>
                        <a:pt x="251" y="310"/>
                      </a:lnTo>
                      <a:lnTo>
                        <a:pt x="239" y="305"/>
                      </a:lnTo>
                      <a:lnTo>
                        <a:pt x="228" y="299"/>
                      </a:lnTo>
                      <a:lnTo>
                        <a:pt x="217" y="291"/>
                      </a:lnTo>
                      <a:lnTo>
                        <a:pt x="207" y="286"/>
                      </a:lnTo>
                      <a:lnTo>
                        <a:pt x="194" y="278"/>
                      </a:lnTo>
                      <a:lnTo>
                        <a:pt x="184" y="270"/>
                      </a:lnTo>
                      <a:lnTo>
                        <a:pt x="175" y="263"/>
                      </a:lnTo>
                      <a:lnTo>
                        <a:pt x="163" y="257"/>
                      </a:lnTo>
                      <a:lnTo>
                        <a:pt x="154" y="247"/>
                      </a:lnTo>
                      <a:lnTo>
                        <a:pt x="144" y="240"/>
                      </a:lnTo>
                      <a:lnTo>
                        <a:pt x="135" y="234"/>
                      </a:lnTo>
                      <a:lnTo>
                        <a:pt x="127" y="227"/>
                      </a:lnTo>
                      <a:lnTo>
                        <a:pt x="116" y="217"/>
                      </a:lnTo>
                      <a:lnTo>
                        <a:pt x="108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3" y="183"/>
                      </a:lnTo>
                      <a:lnTo>
                        <a:pt x="76" y="175"/>
                      </a:lnTo>
                      <a:lnTo>
                        <a:pt x="70" y="166"/>
                      </a:lnTo>
                      <a:lnTo>
                        <a:pt x="64" y="158"/>
                      </a:lnTo>
                      <a:lnTo>
                        <a:pt x="57" y="149"/>
                      </a:lnTo>
                      <a:lnTo>
                        <a:pt x="49" y="139"/>
                      </a:lnTo>
                      <a:lnTo>
                        <a:pt x="44" y="130"/>
                      </a:lnTo>
                      <a:lnTo>
                        <a:pt x="40" y="120"/>
                      </a:lnTo>
                      <a:lnTo>
                        <a:pt x="32" y="111"/>
                      </a:lnTo>
                      <a:lnTo>
                        <a:pt x="28" y="101"/>
                      </a:lnTo>
                      <a:lnTo>
                        <a:pt x="25" y="92"/>
                      </a:lnTo>
                      <a:lnTo>
                        <a:pt x="21" y="82"/>
                      </a:lnTo>
                      <a:lnTo>
                        <a:pt x="17" y="71"/>
                      </a:lnTo>
                      <a:lnTo>
                        <a:pt x="13" y="61"/>
                      </a:lnTo>
                      <a:lnTo>
                        <a:pt x="9" y="52"/>
                      </a:lnTo>
                      <a:lnTo>
                        <a:pt x="6" y="42"/>
                      </a:lnTo>
                      <a:lnTo>
                        <a:pt x="4" y="31"/>
                      </a:lnTo>
                      <a:lnTo>
                        <a:pt x="2" y="21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6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5" y="0"/>
                      </a:lnTo>
                      <a:lnTo>
                        <a:pt x="296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4" y="0"/>
                      </a:lnTo>
                      <a:lnTo>
                        <a:pt x="445" y="0"/>
                      </a:lnTo>
                      <a:lnTo>
                        <a:pt x="467" y="0"/>
                      </a:lnTo>
                      <a:lnTo>
                        <a:pt x="490" y="0"/>
                      </a:lnTo>
                      <a:lnTo>
                        <a:pt x="511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8" y="0"/>
                      </a:lnTo>
                      <a:lnTo>
                        <a:pt x="601" y="0"/>
                      </a:lnTo>
                      <a:lnTo>
                        <a:pt x="621" y="0"/>
                      </a:lnTo>
                      <a:lnTo>
                        <a:pt x="644" y="0"/>
                      </a:lnTo>
                      <a:lnTo>
                        <a:pt x="667" y="0"/>
                      </a:lnTo>
                      <a:lnTo>
                        <a:pt x="690" y="0"/>
                      </a:lnTo>
                      <a:lnTo>
                        <a:pt x="711" y="0"/>
                      </a:lnTo>
                      <a:lnTo>
                        <a:pt x="734" y="0"/>
                      </a:lnTo>
                      <a:lnTo>
                        <a:pt x="754" y="0"/>
                      </a:lnTo>
                      <a:lnTo>
                        <a:pt x="777" y="0"/>
                      </a:lnTo>
                      <a:lnTo>
                        <a:pt x="800" y="0"/>
                      </a:lnTo>
                      <a:lnTo>
                        <a:pt x="823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8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10"/>
                      </a:lnTo>
                      <a:lnTo>
                        <a:pt x="1296" y="19"/>
                      </a:lnTo>
                      <a:lnTo>
                        <a:pt x="1294" y="29"/>
                      </a:lnTo>
                      <a:lnTo>
                        <a:pt x="1292" y="40"/>
                      </a:lnTo>
                      <a:lnTo>
                        <a:pt x="1289" y="50"/>
                      </a:lnTo>
                      <a:lnTo>
                        <a:pt x="1285" y="59"/>
                      </a:lnTo>
                      <a:lnTo>
                        <a:pt x="1283" y="71"/>
                      </a:lnTo>
                      <a:lnTo>
                        <a:pt x="1279" y="80"/>
                      </a:lnTo>
                      <a:lnTo>
                        <a:pt x="1273" y="90"/>
                      </a:lnTo>
                      <a:lnTo>
                        <a:pt x="1270" y="99"/>
                      </a:lnTo>
                      <a:lnTo>
                        <a:pt x="1264" y="109"/>
                      </a:lnTo>
                      <a:lnTo>
                        <a:pt x="1260" y="118"/>
                      </a:lnTo>
                      <a:lnTo>
                        <a:pt x="1254" y="128"/>
                      </a:lnTo>
                      <a:lnTo>
                        <a:pt x="1249" y="137"/>
                      </a:lnTo>
                      <a:lnTo>
                        <a:pt x="1243" y="147"/>
                      </a:lnTo>
                      <a:lnTo>
                        <a:pt x="1237" y="156"/>
                      </a:lnTo>
                      <a:lnTo>
                        <a:pt x="1230" y="164"/>
                      </a:lnTo>
                      <a:lnTo>
                        <a:pt x="1222" y="173"/>
                      </a:lnTo>
                      <a:lnTo>
                        <a:pt x="1214" y="181"/>
                      </a:lnTo>
                      <a:lnTo>
                        <a:pt x="1207" y="190"/>
                      </a:lnTo>
                      <a:lnTo>
                        <a:pt x="1197" y="198"/>
                      </a:lnTo>
                      <a:lnTo>
                        <a:pt x="1190" y="208"/>
                      </a:lnTo>
                      <a:lnTo>
                        <a:pt x="1182" y="215"/>
                      </a:lnTo>
                      <a:lnTo>
                        <a:pt x="1175" y="225"/>
                      </a:lnTo>
                      <a:lnTo>
                        <a:pt x="1165" y="232"/>
                      </a:lnTo>
                      <a:lnTo>
                        <a:pt x="1156" y="240"/>
                      </a:lnTo>
                      <a:lnTo>
                        <a:pt x="1146" y="247"/>
                      </a:lnTo>
                      <a:lnTo>
                        <a:pt x="1137" y="255"/>
                      </a:lnTo>
                      <a:lnTo>
                        <a:pt x="1125" y="263"/>
                      </a:lnTo>
                      <a:lnTo>
                        <a:pt x="1116" y="270"/>
                      </a:lnTo>
                      <a:lnTo>
                        <a:pt x="1106" y="278"/>
                      </a:lnTo>
                      <a:lnTo>
                        <a:pt x="1095" y="286"/>
                      </a:lnTo>
                      <a:lnTo>
                        <a:pt x="1083" y="291"/>
                      </a:lnTo>
                      <a:lnTo>
                        <a:pt x="1072" y="299"/>
                      </a:lnTo>
                      <a:lnTo>
                        <a:pt x="1060" y="305"/>
                      </a:lnTo>
                      <a:lnTo>
                        <a:pt x="1049" y="310"/>
                      </a:lnTo>
                      <a:lnTo>
                        <a:pt x="1036" y="316"/>
                      </a:lnTo>
                      <a:lnTo>
                        <a:pt x="1024" y="322"/>
                      </a:lnTo>
                      <a:lnTo>
                        <a:pt x="1013" y="327"/>
                      </a:lnTo>
                      <a:lnTo>
                        <a:pt x="1000" y="333"/>
                      </a:lnTo>
                      <a:lnTo>
                        <a:pt x="986" y="339"/>
                      </a:lnTo>
                      <a:lnTo>
                        <a:pt x="973" y="344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8"/>
                      </a:lnTo>
                      <a:lnTo>
                        <a:pt x="920" y="363"/>
                      </a:lnTo>
                      <a:lnTo>
                        <a:pt x="907" y="367"/>
                      </a:lnTo>
                      <a:lnTo>
                        <a:pt x="893" y="371"/>
                      </a:lnTo>
                      <a:lnTo>
                        <a:pt x="878" y="375"/>
                      </a:lnTo>
                      <a:lnTo>
                        <a:pt x="865" y="379"/>
                      </a:lnTo>
                      <a:lnTo>
                        <a:pt x="850" y="381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2"/>
                      </a:lnTo>
                      <a:lnTo>
                        <a:pt x="775" y="394"/>
                      </a:lnTo>
                      <a:lnTo>
                        <a:pt x="758" y="396"/>
                      </a:lnTo>
                      <a:lnTo>
                        <a:pt x="743" y="396"/>
                      </a:lnTo>
                      <a:lnTo>
                        <a:pt x="728" y="398"/>
                      </a:lnTo>
                      <a:lnTo>
                        <a:pt x="713" y="400"/>
                      </a:lnTo>
                      <a:lnTo>
                        <a:pt x="697" y="401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3"/>
                <p:cNvSpPr>
                  <a:spLocks/>
                </p:cNvSpPr>
                <p:nvPr/>
              </p:nvSpPr>
              <p:spPr bwMode="auto">
                <a:xfrm>
                  <a:off x="3701" y="1643"/>
                  <a:ext cx="324" cy="1717"/>
                </a:xfrm>
                <a:custGeom>
                  <a:avLst/>
                  <a:gdLst>
                    <a:gd name="T0" fmla="*/ 586 w 312"/>
                    <a:gd name="T1" fmla="*/ 0 h 1650"/>
                    <a:gd name="T2" fmla="*/ 0 w 312"/>
                    <a:gd name="T3" fmla="*/ 3519 h 1650"/>
                    <a:gd name="T4" fmla="*/ 65 w 312"/>
                    <a:gd name="T5" fmla="*/ 3512 h 1650"/>
                    <a:gd name="T6" fmla="*/ 638 w 312"/>
                    <a:gd name="T7" fmla="*/ 32 h 1650"/>
                    <a:gd name="T8" fmla="*/ 586 w 312"/>
                    <a:gd name="T9" fmla="*/ 0 h 1650"/>
                    <a:gd name="T10" fmla="*/ 586 w 312"/>
                    <a:gd name="T11" fmla="*/ 0 h 16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1650"/>
                    <a:gd name="T20" fmla="*/ 312 w 312"/>
                    <a:gd name="T21" fmla="*/ 1650 h 16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1650">
                      <a:moveTo>
                        <a:pt x="287" y="0"/>
                      </a:moveTo>
                      <a:lnTo>
                        <a:pt x="0" y="1650"/>
                      </a:lnTo>
                      <a:lnTo>
                        <a:pt x="33" y="1648"/>
                      </a:lnTo>
                      <a:lnTo>
                        <a:pt x="312" y="13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4"/>
                <p:cNvSpPr>
                  <a:spLocks/>
                </p:cNvSpPr>
                <p:nvPr/>
              </p:nvSpPr>
              <p:spPr bwMode="auto">
                <a:xfrm>
                  <a:off x="3447" y="3273"/>
                  <a:ext cx="893" cy="233"/>
                </a:xfrm>
                <a:custGeom>
                  <a:avLst/>
                  <a:gdLst>
                    <a:gd name="T0" fmla="*/ 0 w 859"/>
                    <a:gd name="T1" fmla="*/ 0 h 224"/>
                    <a:gd name="T2" fmla="*/ 1795 w 859"/>
                    <a:gd name="T3" fmla="*/ 0 h 224"/>
                    <a:gd name="T4" fmla="*/ 507 w 859"/>
                    <a:gd name="T5" fmla="*/ 473 h 224"/>
                    <a:gd name="T6" fmla="*/ 479 w 859"/>
                    <a:gd name="T7" fmla="*/ 467 h 224"/>
                    <a:gd name="T8" fmla="*/ 458 w 859"/>
                    <a:gd name="T9" fmla="*/ 455 h 224"/>
                    <a:gd name="T10" fmla="*/ 437 w 859"/>
                    <a:gd name="T11" fmla="*/ 440 h 224"/>
                    <a:gd name="T12" fmla="*/ 421 w 859"/>
                    <a:gd name="T13" fmla="*/ 433 h 224"/>
                    <a:gd name="T14" fmla="*/ 397 w 859"/>
                    <a:gd name="T15" fmla="*/ 421 h 224"/>
                    <a:gd name="T16" fmla="*/ 377 w 859"/>
                    <a:gd name="T17" fmla="*/ 410 h 224"/>
                    <a:gd name="T18" fmla="*/ 361 w 859"/>
                    <a:gd name="T19" fmla="*/ 402 h 224"/>
                    <a:gd name="T20" fmla="*/ 346 w 859"/>
                    <a:gd name="T21" fmla="*/ 388 h 224"/>
                    <a:gd name="T22" fmla="*/ 324 w 859"/>
                    <a:gd name="T23" fmla="*/ 384 h 224"/>
                    <a:gd name="T24" fmla="*/ 309 w 859"/>
                    <a:gd name="T25" fmla="*/ 370 h 224"/>
                    <a:gd name="T26" fmla="*/ 296 w 859"/>
                    <a:gd name="T27" fmla="*/ 357 h 224"/>
                    <a:gd name="T28" fmla="*/ 283 w 859"/>
                    <a:gd name="T29" fmla="*/ 347 h 224"/>
                    <a:gd name="T30" fmla="*/ 265 w 859"/>
                    <a:gd name="T31" fmla="*/ 339 h 224"/>
                    <a:gd name="T32" fmla="*/ 252 w 859"/>
                    <a:gd name="T33" fmla="*/ 330 h 224"/>
                    <a:gd name="T34" fmla="*/ 240 w 859"/>
                    <a:gd name="T35" fmla="*/ 317 h 224"/>
                    <a:gd name="T36" fmla="*/ 226 w 859"/>
                    <a:gd name="T37" fmla="*/ 308 h 224"/>
                    <a:gd name="T38" fmla="*/ 215 w 859"/>
                    <a:gd name="T39" fmla="*/ 297 h 224"/>
                    <a:gd name="T40" fmla="*/ 199 w 859"/>
                    <a:gd name="T41" fmla="*/ 291 h 224"/>
                    <a:gd name="T42" fmla="*/ 187 w 859"/>
                    <a:gd name="T43" fmla="*/ 275 h 224"/>
                    <a:gd name="T44" fmla="*/ 180 w 859"/>
                    <a:gd name="T45" fmla="*/ 269 h 224"/>
                    <a:gd name="T46" fmla="*/ 154 w 859"/>
                    <a:gd name="T47" fmla="*/ 251 h 224"/>
                    <a:gd name="T48" fmla="*/ 137 w 859"/>
                    <a:gd name="T49" fmla="*/ 230 h 224"/>
                    <a:gd name="T50" fmla="*/ 113 w 859"/>
                    <a:gd name="T51" fmla="*/ 208 h 224"/>
                    <a:gd name="T52" fmla="*/ 103 w 859"/>
                    <a:gd name="T53" fmla="*/ 190 h 224"/>
                    <a:gd name="T54" fmla="*/ 88 w 859"/>
                    <a:gd name="T55" fmla="*/ 174 h 224"/>
                    <a:gd name="T56" fmla="*/ 76 w 859"/>
                    <a:gd name="T57" fmla="*/ 156 h 224"/>
                    <a:gd name="T58" fmla="*/ 62 w 859"/>
                    <a:gd name="T59" fmla="*/ 138 h 224"/>
                    <a:gd name="T60" fmla="*/ 50 w 859"/>
                    <a:gd name="T61" fmla="*/ 119 h 224"/>
                    <a:gd name="T62" fmla="*/ 42 w 859"/>
                    <a:gd name="T63" fmla="*/ 102 h 224"/>
                    <a:gd name="T64" fmla="*/ 36 w 859"/>
                    <a:gd name="T65" fmla="*/ 92 h 224"/>
                    <a:gd name="T66" fmla="*/ 32 w 859"/>
                    <a:gd name="T67" fmla="*/ 76 h 224"/>
                    <a:gd name="T68" fmla="*/ 10 w 859"/>
                    <a:gd name="T69" fmla="*/ 60 h 224"/>
                    <a:gd name="T70" fmla="*/ 8 w 859"/>
                    <a:gd name="T71" fmla="*/ 50 h 224"/>
                    <a:gd name="T72" fmla="*/ 6 w 859"/>
                    <a:gd name="T73" fmla="*/ 42 h 224"/>
                    <a:gd name="T74" fmla="*/ 2 w 859"/>
                    <a:gd name="T75" fmla="*/ 11 h 224"/>
                    <a:gd name="T76" fmla="*/ 2 w 859"/>
                    <a:gd name="T77" fmla="*/ 6 h 224"/>
                    <a:gd name="T78" fmla="*/ 0 w 859"/>
                    <a:gd name="T79" fmla="*/ 2 h 224"/>
                    <a:gd name="T80" fmla="*/ 0 w 859"/>
                    <a:gd name="T81" fmla="*/ 0 h 224"/>
                    <a:gd name="T82" fmla="*/ 0 w 859"/>
                    <a:gd name="T83" fmla="*/ 0 h 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4"/>
                    <a:gd name="T128" fmla="*/ 859 w 859"/>
                    <a:gd name="T129" fmla="*/ 224 h 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4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41" y="224"/>
                      </a:lnTo>
                      <a:lnTo>
                        <a:pt x="230" y="221"/>
                      </a:lnTo>
                      <a:lnTo>
                        <a:pt x="219" y="215"/>
                      </a:lnTo>
                      <a:lnTo>
                        <a:pt x="209" y="209"/>
                      </a:lnTo>
                      <a:lnTo>
                        <a:pt x="202" y="205"/>
                      </a:lnTo>
                      <a:lnTo>
                        <a:pt x="190" y="200"/>
                      </a:lnTo>
                      <a:lnTo>
                        <a:pt x="181" y="194"/>
                      </a:lnTo>
                      <a:lnTo>
                        <a:pt x="173" y="190"/>
                      </a:lnTo>
                      <a:lnTo>
                        <a:pt x="165" y="184"/>
                      </a:lnTo>
                      <a:lnTo>
                        <a:pt x="156" y="181"/>
                      </a:lnTo>
                      <a:lnTo>
                        <a:pt x="148" y="175"/>
                      </a:lnTo>
                      <a:lnTo>
                        <a:pt x="141" y="169"/>
                      </a:lnTo>
                      <a:lnTo>
                        <a:pt x="135" y="165"/>
                      </a:lnTo>
                      <a:lnTo>
                        <a:pt x="127" y="160"/>
                      </a:lnTo>
                      <a:lnTo>
                        <a:pt x="120" y="156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3" y="141"/>
                      </a:lnTo>
                      <a:lnTo>
                        <a:pt x="95" y="137"/>
                      </a:lnTo>
                      <a:lnTo>
                        <a:pt x="89" y="131"/>
                      </a:lnTo>
                      <a:lnTo>
                        <a:pt x="86" y="127"/>
                      </a:lnTo>
                      <a:lnTo>
                        <a:pt x="74" y="118"/>
                      </a:lnTo>
                      <a:lnTo>
                        <a:pt x="65" y="108"/>
                      </a:lnTo>
                      <a:lnTo>
                        <a:pt x="55" y="99"/>
                      </a:lnTo>
                      <a:lnTo>
                        <a:pt x="50" y="89"/>
                      </a:lnTo>
                      <a:lnTo>
                        <a:pt x="42" y="82"/>
                      </a:lnTo>
                      <a:lnTo>
                        <a:pt x="36" y="74"/>
                      </a:lnTo>
                      <a:lnTo>
                        <a:pt x="31" y="65"/>
                      </a:lnTo>
                      <a:lnTo>
                        <a:pt x="25" y="57"/>
                      </a:lnTo>
                      <a:lnTo>
                        <a:pt x="21" y="49"/>
                      </a:lnTo>
                      <a:lnTo>
                        <a:pt x="17" y="44"/>
                      </a:lnTo>
                      <a:lnTo>
                        <a:pt x="13" y="36"/>
                      </a:lnTo>
                      <a:lnTo>
                        <a:pt x="10" y="30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0" name="Freeform 15"/>
              <p:cNvSpPr>
                <a:spLocks/>
              </p:cNvSpPr>
              <p:nvPr/>
            </p:nvSpPr>
            <p:spPr bwMode="auto">
              <a:xfrm rot="-900000">
                <a:off x="6702238" y="3628507"/>
                <a:ext cx="901554" cy="185297"/>
              </a:xfrm>
              <a:custGeom>
                <a:avLst/>
                <a:gdLst>
                  <a:gd name="T0" fmla="*/ 2147483647 w 1277"/>
                  <a:gd name="T1" fmla="*/ 2147483647 h 230"/>
                  <a:gd name="T2" fmla="*/ 2147483647 w 1277"/>
                  <a:gd name="T3" fmla="*/ 2147483647 h 230"/>
                  <a:gd name="T4" fmla="*/ 2147483647 w 1277"/>
                  <a:gd name="T5" fmla="*/ 2147483647 h 230"/>
                  <a:gd name="T6" fmla="*/ 2147483647 w 1277"/>
                  <a:gd name="T7" fmla="*/ 2147483647 h 230"/>
                  <a:gd name="T8" fmla="*/ 2147483647 w 1277"/>
                  <a:gd name="T9" fmla="*/ 2147483647 h 230"/>
                  <a:gd name="T10" fmla="*/ 2147483647 w 1277"/>
                  <a:gd name="T11" fmla="*/ 2147483647 h 230"/>
                  <a:gd name="T12" fmla="*/ 2147483647 w 1277"/>
                  <a:gd name="T13" fmla="*/ 2147483647 h 230"/>
                  <a:gd name="T14" fmla="*/ 2147483647 w 1277"/>
                  <a:gd name="T15" fmla="*/ 2147483647 h 230"/>
                  <a:gd name="T16" fmla="*/ 2147483647 w 1277"/>
                  <a:gd name="T17" fmla="*/ 2147483647 h 230"/>
                  <a:gd name="T18" fmla="*/ 2147483647 w 1277"/>
                  <a:gd name="T19" fmla="*/ 2147483647 h 230"/>
                  <a:gd name="T20" fmla="*/ 2147483647 w 1277"/>
                  <a:gd name="T21" fmla="*/ 2147483647 h 230"/>
                  <a:gd name="T22" fmla="*/ 2147483647 w 1277"/>
                  <a:gd name="T23" fmla="*/ 2147483647 h 230"/>
                  <a:gd name="T24" fmla="*/ 2147483647 w 1277"/>
                  <a:gd name="T25" fmla="*/ 2147483647 h 230"/>
                  <a:gd name="T26" fmla="*/ 2147483647 w 1277"/>
                  <a:gd name="T27" fmla="*/ 2147483647 h 230"/>
                  <a:gd name="T28" fmla="*/ 2147483647 w 1277"/>
                  <a:gd name="T29" fmla="*/ 2147483647 h 230"/>
                  <a:gd name="T30" fmla="*/ 2147483647 w 1277"/>
                  <a:gd name="T31" fmla="*/ 2147483647 h 230"/>
                  <a:gd name="T32" fmla="*/ 2147483647 w 1277"/>
                  <a:gd name="T33" fmla="*/ 2147483647 h 230"/>
                  <a:gd name="T34" fmla="*/ 2147483647 w 1277"/>
                  <a:gd name="T35" fmla="*/ 2147483647 h 230"/>
                  <a:gd name="T36" fmla="*/ 2147483647 w 1277"/>
                  <a:gd name="T37" fmla="*/ 2147483647 h 230"/>
                  <a:gd name="T38" fmla="*/ 2147483647 w 1277"/>
                  <a:gd name="T39" fmla="*/ 2147483647 h 230"/>
                  <a:gd name="T40" fmla="*/ 2147483647 w 1277"/>
                  <a:gd name="T41" fmla="*/ 2147483647 h 230"/>
                  <a:gd name="T42" fmla="*/ 2147483647 w 1277"/>
                  <a:gd name="T43" fmla="*/ 0 h 230"/>
                  <a:gd name="T44" fmla="*/ 2147483647 w 1277"/>
                  <a:gd name="T45" fmla="*/ 2147483647 h 230"/>
                  <a:gd name="T46" fmla="*/ 2147483647 w 1277"/>
                  <a:gd name="T47" fmla="*/ 2147483647 h 230"/>
                  <a:gd name="T48" fmla="*/ 2147483647 w 1277"/>
                  <a:gd name="T49" fmla="*/ 2147483647 h 230"/>
                  <a:gd name="T50" fmla="*/ 2147483647 w 1277"/>
                  <a:gd name="T51" fmla="*/ 2147483647 h 230"/>
                  <a:gd name="T52" fmla="*/ 2147483647 w 1277"/>
                  <a:gd name="T53" fmla="*/ 2147483647 h 230"/>
                  <a:gd name="T54" fmla="*/ 2147483647 w 1277"/>
                  <a:gd name="T55" fmla="*/ 2147483647 h 230"/>
                  <a:gd name="T56" fmla="*/ 2147483647 w 1277"/>
                  <a:gd name="T57" fmla="*/ 2147483647 h 230"/>
                  <a:gd name="T58" fmla="*/ 2147483647 w 1277"/>
                  <a:gd name="T59" fmla="*/ 2147483647 h 230"/>
                  <a:gd name="T60" fmla="*/ 2147483647 w 1277"/>
                  <a:gd name="T61" fmla="*/ 2147483647 h 230"/>
                  <a:gd name="T62" fmla="*/ 2147483647 w 1277"/>
                  <a:gd name="T63" fmla="*/ 2147483647 h 230"/>
                  <a:gd name="T64" fmla="*/ 2147483647 w 1277"/>
                  <a:gd name="T65" fmla="*/ 2147483647 h 230"/>
                  <a:gd name="T66" fmla="*/ 2147483647 w 1277"/>
                  <a:gd name="T67" fmla="*/ 2147483647 h 230"/>
                  <a:gd name="T68" fmla="*/ 2147483647 w 1277"/>
                  <a:gd name="T69" fmla="*/ 2147483647 h 230"/>
                  <a:gd name="T70" fmla="*/ 2147483647 w 1277"/>
                  <a:gd name="T71" fmla="*/ 2147483647 h 230"/>
                  <a:gd name="T72" fmla="*/ 2147483647 w 1277"/>
                  <a:gd name="T73" fmla="*/ 2147483647 h 230"/>
                  <a:gd name="T74" fmla="*/ 2147483647 w 1277"/>
                  <a:gd name="T75" fmla="*/ 2147483647 h 230"/>
                  <a:gd name="T76" fmla="*/ 2147483647 w 1277"/>
                  <a:gd name="T77" fmla="*/ 2147483647 h 230"/>
                  <a:gd name="T78" fmla="*/ 2147483647 w 1277"/>
                  <a:gd name="T79" fmla="*/ 2147483647 h 230"/>
                  <a:gd name="T80" fmla="*/ 2147483647 w 1277"/>
                  <a:gd name="T81" fmla="*/ 2147483647 h 230"/>
                  <a:gd name="T82" fmla="*/ 2147483647 w 1277"/>
                  <a:gd name="T83" fmla="*/ 2147483647 h 230"/>
                  <a:gd name="T84" fmla="*/ 2147483647 w 1277"/>
                  <a:gd name="T85" fmla="*/ 2147483647 h 230"/>
                  <a:gd name="T86" fmla="*/ 2147483647 w 1277"/>
                  <a:gd name="T87" fmla="*/ 2147483647 h 230"/>
                  <a:gd name="T88" fmla="*/ 2147483647 w 1277"/>
                  <a:gd name="T89" fmla="*/ 2147483647 h 230"/>
                  <a:gd name="T90" fmla="*/ 2147483647 w 1277"/>
                  <a:gd name="T91" fmla="*/ 2147483647 h 230"/>
                  <a:gd name="T92" fmla="*/ 2147483647 w 1277"/>
                  <a:gd name="T93" fmla="*/ 2147483647 h 230"/>
                  <a:gd name="T94" fmla="*/ 2147483647 w 1277"/>
                  <a:gd name="T95" fmla="*/ 2147483647 h 230"/>
                  <a:gd name="T96" fmla="*/ 2147483647 w 1277"/>
                  <a:gd name="T97" fmla="*/ 2147483647 h 230"/>
                  <a:gd name="T98" fmla="*/ 2147483647 w 1277"/>
                  <a:gd name="T99" fmla="*/ 2147483647 h 230"/>
                  <a:gd name="T100" fmla="*/ 2147483647 w 1277"/>
                  <a:gd name="T101" fmla="*/ 2147483647 h 230"/>
                  <a:gd name="T102" fmla="*/ 2147483647 w 1277"/>
                  <a:gd name="T103" fmla="*/ 2147483647 h 230"/>
                  <a:gd name="T104" fmla="*/ 2147483647 w 1277"/>
                  <a:gd name="T105" fmla="*/ 2147483647 h 230"/>
                  <a:gd name="T106" fmla="*/ 2147483647 w 1277"/>
                  <a:gd name="T107" fmla="*/ 2147483647 h 230"/>
                  <a:gd name="T108" fmla="*/ 2147483647 w 1277"/>
                  <a:gd name="T109" fmla="*/ 2147483647 h 230"/>
                  <a:gd name="T110" fmla="*/ 2147483647 w 1277"/>
                  <a:gd name="T111" fmla="*/ 2147483647 h 230"/>
                  <a:gd name="T112" fmla="*/ 2147483647 w 1277"/>
                  <a:gd name="T113" fmla="*/ 2147483647 h 230"/>
                  <a:gd name="T114" fmla="*/ 2147483647 w 1277"/>
                  <a:gd name="T115" fmla="*/ 2147483647 h 230"/>
                  <a:gd name="T116" fmla="*/ 2147483647 w 1277"/>
                  <a:gd name="T117" fmla="*/ 2147483647 h 230"/>
                  <a:gd name="T118" fmla="*/ 2147483647 w 1277"/>
                  <a:gd name="T119" fmla="*/ 2147483647 h 230"/>
                  <a:gd name="T120" fmla="*/ 2147483647 w 1277"/>
                  <a:gd name="T121" fmla="*/ 2147483647 h 230"/>
                  <a:gd name="T122" fmla="*/ 0 w 1277"/>
                  <a:gd name="T123" fmla="*/ 2147483647 h 230"/>
                  <a:gd name="T124" fmla="*/ 2147483647 w 1277"/>
                  <a:gd name="T125" fmla="*/ 2147483647 h 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7"/>
                  <a:gd name="T190" fmla="*/ 0 h 230"/>
                  <a:gd name="T191" fmla="*/ 1277 w 1277"/>
                  <a:gd name="T192" fmla="*/ 230 h 2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7" h="230">
                    <a:moveTo>
                      <a:pt x="4" y="65"/>
                    </a:moveTo>
                    <a:lnTo>
                      <a:pt x="281" y="144"/>
                    </a:lnTo>
                    <a:lnTo>
                      <a:pt x="281" y="143"/>
                    </a:lnTo>
                    <a:lnTo>
                      <a:pt x="285" y="141"/>
                    </a:lnTo>
                    <a:lnTo>
                      <a:pt x="291" y="137"/>
                    </a:lnTo>
                    <a:lnTo>
                      <a:pt x="298" y="133"/>
                    </a:lnTo>
                    <a:lnTo>
                      <a:pt x="302" y="129"/>
                    </a:lnTo>
                    <a:lnTo>
                      <a:pt x="308" y="125"/>
                    </a:lnTo>
                    <a:lnTo>
                      <a:pt x="313" y="124"/>
                    </a:lnTo>
                    <a:lnTo>
                      <a:pt x="321" y="120"/>
                    </a:lnTo>
                    <a:lnTo>
                      <a:pt x="327" y="116"/>
                    </a:lnTo>
                    <a:lnTo>
                      <a:pt x="334" y="112"/>
                    </a:lnTo>
                    <a:lnTo>
                      <a:pt x="342" y="108"/>
                    </a:lnTo>
                    <a:lnTo>
                      <a:pt x="351" y="105"/>
                    </a:lnTo>
                    <a:lnTo>
                      <a:pt x="359" y="99"/>
                    </a:lnTo>
                    <a:lnTo>
                      <a:pt x="369" y="95"/>
                    </a:lnTo>
                    <a:lnTo>
                      <a:pt x="378" y="89"/>
                    </a:lnTo>
                    <a:lnTo>
                      <a:pt x="389" y="86"/>
                    </a:lnTo>
                    <a:lnTo>
                      <a:pt x="399" y="80"/>
                    </a:lnTo>
                    <a:lnTo>
                      <a:pt x="410" y="78"/>
                    </a:lnTo>
                    <a:lnTo>
                      <a:pt x="422" y="72"/>
                    </a:lnTo>
                    <a:lnTo>
                      <a:pt x="433" y="68"/>
                    </a:lnTo>
                    <a:lnTo>
                      <a:pt x="446" y="63"/>
                    </a:lnTo>
                    <a:lnTo>
                      <a:pt x="458" y="59"/>
                    </a:lnTo>
                    <a:lnTo>
                      <a:pt x="473" y="53"/>
                    </a:lnTo>
                    <a:lnTo>
                      <a:pt x="488" y="49"/>
                    </a:lnTo>
                    <a:lnTo>
                      <a:pt x="502" y="46"/>
                    </a:lnTo>
                    <a:lnTo>
                      <a:pt x="517" y="40"/>
                    </a:lnTo>
                    <a:lnTo>
                      <a:pt x="534" y="38"/>
                    </a:lnTo>
                    <a:lnTo>
                      <a:pt x="549" y="34"/>
                    </a:lnTo>
                    <a:lnTo>
                      <a:pt x="566" y="30"/>
                    </a:lnTo>
                    <a:lnTo>
                      <a:pt x="581" y="25"/>
                    </a:lnTo>
                    <a:lnTo>
                      <a:pt x="599" y="23"/>
                    </a:lnTo>
                    <a:lnTo>
                      <a:pt x="618" y="19"/>
                    </a:lnTo>
                    <a:lnTo>
                      <a:pt x="635" y="15"/>
                    </a:lnTo>
                    <a:lnTo>
                      <a:pt x="654" y="11"/>
                    </a:lnTo>
                    <a:lnTo>
                      <a:pt x="673" y="10"/>
                    </a:lnTo>
                    <a:lnTo>
                      <a:pt x="692" y="8"/>
                    </a:lnTo>
                    <a:lnTo>
                      <a:pt x="711" y="4"/>
                    </a:lnTo>
                    <a:lnTo>
                      <a:pt x="732" y="4"/>
                    </a:lnTo>
                    <a:lnTo>
                      <a:pt x="751" y="2"/>
                    </a:lnTo>
                    <a:lnTo>
                      <a:pt x="773" y="2"/>
                    </a:lnTo>
                    <a:lnTo>
                      <a:pt x="794" y="0"/>
                    </a:lnTo>
                    <a:lnTo>
                      <a:pt x="817" y="0"/>
                    </a:lnTo>
                    <a:lnTo>
                      <a:pt x="840" y="0"/>
                    </a:lnTo>
                    <a:lnTo>
                      <a:pt x="863" y="2"/>
                    </a:lnTo>
                    <a:lnTo>
                      <a:pt x="886" y="2"/>
                    </a:lnTo>
                    <a:lnTo>
                      <a:pt x="908" y="2"/>
                    </a:lnTo>
                    <a:lnTo>
                      <a:pt x="931" y="4"/>
                    </a:lnTo>
                    <a:lnTo>
                      <a:pt x="956" y="8"/>
                    </a:lnTo>
                    <a:lnTo>
                      <a:pt x="981" y="10"/>
                    </a:lnTo>
                    <a:lnTo>
                      <a:pt x="1007" y="11"/>
                    </a:lnTo>
                    <a:lnTo>
                      <a:pt x="1032" y="15"/>
                    </a:lnTo>
                    <a:lnTo>
                      <a:pt x="1058" y="21"/>
                    </a:lnTo>
                    <a:lnTo>
                      <a:pt x="1085" y="25"/>
                    </a:lnTo>
                    <a:lnTo>
                      <a:pt x="1110" y="30"/>
                    </a:lnTo>
                    <a:lnTo>
                      <a:pt x="1136" y="36"/>
                    </a:lnTo>
                    <a:lnTo>
                      <a:pt x="1165" y="42"/>
                    </a:lnTo>
                    <a:lnTo>
                      <a:pt x="1192" y="49"/>
                    </a:lnTo>
                    <a:lnTo>
                      <a:pt x="1220" y="57"/>
                    </a:lnTo>
                    <a:lnTo>
                      <a:pt x="1249" y="67"/>
                    </a:lnTo>
                    <a:lnTo>
                      <a:pt x="1277" y="76"/>
                    </a:lnTo>
                    <a:lnTo>
                      <a:pt x="1260" y="148"/>
                    </a:lnTo>
                    <a:lnTo>
                      <a:pt x="1256" y="148"/>
                    </a:lnTo>
                    <a:lnTo>
                      <a:pt x="1252" y="144"/>
                    </a:lnTo>
                    <a:lnTo>
                      <a:pt x="1245" y="143"/>
                    </a:lnTo>
                    <a:lnTo>
                      <a:pt x="1235" y="139"/>
                    </a:lnTo>
                    <a:lnTo>
                      <a:pt x="1228" y="135"/>
                    </a:lnTo>
                    <a:lnTo>
                      <a:pt x="1220" y="133"/>
                    </a:lnTo>
                    <a:lnTo>
                      <a:pt x="1212" y="131"/>
                    </a:lnTo>
                    <a:lnTo>
                      <a:pt x="1205" y="129"/>
                    </a:lnTo>
                    <a:lnTo>
                      <a:pt x="1195" y="125"/>
                    </a:lnTo>
                    <a:lnTo>
                      <a:pt x="1186" y="124"/>
                    </a:lnTo>
                    <a:lnTo>
                      <a:pt x="1176" y="120"/>
                    </a:lnTo>
                    <a:lnTo>
                      <a:pt x="1167" y="118"/>
                    </a:lnTo>
                    <a:lnTo>
                      <a:pt x="1154" y="114"/>
                    </a:lnTo>
                    <a:lnTo>
                      <a:pt x="1142" y="110"/>
                    </a:lnTo>
                    <a:lnTo>
                      <a:pt x="1129" y="108"/>
                    </a:lnTo>
                    <a:lnTo>
                      <a:pt x="1117" y="105"/>
                    </a:lnTo>
                    <a:lnTo>
                      <a:pt x="1104" y="101"/>
                    </a:lnTo>
                    <a:lnTo>
                      <a:pt x="1093" y="97"/>
                    </a:lnTo>
                    <a:lnTo>
                      <a:pt x="1077" y="95"/>
                    </a:lnTo>
                    <a:lnTo>
                      <a:pt x="1064" y="93"/>
                    </a:lnTo>
                    <a:lnTo>
                      <a:pt x="1047" y="89"/>
                    </a:lnTo>
                    <a:lnTo>
                      <a:pt x="1032" y="86"/>
                    </a:lnTo>
                    <a:lnTo>
                      <a:pt x="1017" y="84"/>
                    </a:lnTo>
                    <a:lnTo>
                      <a:pt x="1001" y="82"/>
                    </a:lnTo>
                    <a:lnTo>
                      <a:pt x="984" y="78"/>
                    </a:lnTo>
                    <a:lnTo>
                      <a:pt x="967" y="78"/>
                    </a:lnTo>
                    <a:lnTo>
                      <a:pt x="950" y="74"/>
                    </a:lnTo>
                    <a:lnTo>
                      <a:pt x="935" y="74"/>
                    </a:lnTo>
                    <a:lnTo>
                      <a:pt x="916" y="70"/>
                    </a:lnTo>
                    <a:lnTo>
                      <a:pt x="897" y="70"/>
                    </a:lnTo>
                    <a:lnTo>
                      <a:pt x="880" y="68"/>
                    </a:lnTo>
                    <a:lnTo>
                      <a:pt x="861" y="68"/>
                    </a:lnTo>
                    <a:lnTo>
                      <a:pt x="842" y="68"/>
                    </a:lnTo>
                    <a:lnTo>
                      <a:pt x="823" y="68"/>
                    </a:lnTo>
                    <a:lnTo>
                      <a:pt x="804" y="68"/>
                    </a:lnTo>
                    <a:lnTo>
                      <a:pt x="785" y="68"/>
                    </a:lnTo>
                    <a:lnTo>
                      <a:pt x="764" y="68"/>
                    </a:lnTo>
                    <a:lnTo>
                      <a:pt x="745" y="70"/>
                    </a:lnTo>
                    <a:lnTo>
                      <a:pt x="726" y="70"/>
                    </a:lnTo>
                    <a:lnTo>
                      <a:pt x="707" y="74"/>
                    </a:lnTo>
                    <a:lnTo>
                      <a:pt x="686" y="76"/>
                    </a:lnTo>
                    <a:lnTo>
                      <a:pt x="667" y="80"/>
                    </a:lnTo>
                    <a:lnTo>
                      <a:pt x="646" y="82"/>
                    </a:lnTo>
                    <a:lnTo>
                      <a:pt x="627" y="87"/>
                    </a:lnTo>
                    <a:lnTo>
                      <a:pt x="604" y="89"/>
                    </a:lnTo>
                    <a:lnTo>
                      <a:pt x="585" y="95"/>
                    </a:lnTo>
                    <a:lnTo>
                      <a:pt x="564" y="101"/>
                    </a:lnTo>
                    <a:lnTo>
                      <a:pt x="543" y="106"/>
                    </a:lnTo>
                    <a:lnTo>
                      <a:pt x="524" y="112"/>
                    </a:lnTo>
                    <a:lnTo>
                      <a:pt x="503" y="120"/>
                    </a:lnTo>
                    <a:lnTo>
                      <a:pt x="484" y="127"/>
                    </a:lnTo>
                    <a:lnTo>
                      <a:pt x="464" y="137"/>
                    </a:lnTo>
                    <a:lnTo>
                      <a:pt x="445" y="144"/>
                    </a:lnTo>
                    <a:lnTo>
                      <a:pt x="424" y="156"/>
                    </a:lnTo>
                    <a:lnTo>
                      <a:pt x="403" y="165"/>
                    </a:lnTo>
                    <a:lnTo>
                      <a:pt x="384" y="177"/>
                    </a:lnTo>
                    <a:lnTo>
                      <a:pt x="365" y="188"/>
                    </a:lnTo>
                    <a:lnTo>
                      <a:pt x="346" y="202"/>
                    </a:lnTo>
                    <a:lnTo>
                      <a:pt x="327" y="215"/>
                    </a:lnTo>
                    <a:lnTo>
                      <a:pt x="308" y="230"/>
                    </a:lnTo>
                    <a:lnTo>
                      <a:pt x="0" y="141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7"/>
              <p:cNvSpPr>
                <a:spLocks/>
              </p:cNvSpPr>
              <p:nvPr/>
            </p:nvSpPr>
            <p:spPr bwMode="auto">
              <a:xfrm>
                <a:off x="7449304" y="3475436"/>
                <a:ext cx="163444" cy="190668"/>
              </a:xfrm>
              <a:custGeom>
                <a:avLst/>
                <a:gdLst>
                  <a:gd name="T0" fmla="*/ 2147483647 w 231"/>
                  <a:gd name="T1" fmla="*/ 2147483647 h 236"/>
                  <a:gd name="T2" fmla="*/ 2147483647 w 231"/>
                  <a:gd name="T3" fmla="*/ 2147483647 h 236"/>
                  <a:gd name="T4" fmla="*/ 2147483647 w 231"/>
                  <a:gd name="T5" fmla="*/ 2147483647 h 236"/>
                  <a:gd name="T6" fmla="*/ 2147483647 w 231"/>
                  <a:gd name="T7" fmla="*/ 2147483647 h 236"/>
                  <a:gd name="T8" fmla="*/ 2147483647 w 231"/>
                  <a:gd name="T9" fmla="*/ 2147483647 h 236"/>
                  <a:gd name="T10" fmla="*/ 2147483647 w 231"/>
                  <a:gd name="T11" fmla="*/ 2147483647 h 236"/>
                  <a:gd name="T12" fmla="*/ 2147483647 w 231"/>
                  <a:gd name="T13" fmla="*/ 2147483647 h 236"/>
                  <a:gd name="T14" fmla="*/ 2147483647 w 231"/>
                  <a:gd name="T15" fmla="*/ 2147483647 h 236"/>
                  <a:gd name="T16" fmla="*/ 2147483647 w 231"/>
                  <a:gd name="T17" fmla="*/ 2147483647 h 236"/>
                  <a:gd name="T18" fmla="*/ 2147483647 w 231"/>
                  <a:gd name="T19" fmla="*/ 2147483647 h 236"/>
                  <a:gd name="T20" fmla="*/ 2147483647 w 231"/>
                  <a:gd name="T21" fmla="*/ 2147483647 h 236"/>
                  <a:gd name="T22" fmla="*/ 2147483647 w 231"/>
                  <a:gd name="T23" fmla="*/ 2147483647 h 236"/>
                  <a:gd name="T24" fmla="*/ 2147483647 w 231"/>
                  <a:gd name="T25" fmla="*/ 2147483647 h 236"/>
                  <a:gd name="T26" fmla="*/ 2147483647 w 231"/>
                  <a:gd name="T27" fmla="*/ 2147483647 h 236"/>
                  <a:gd name="T28" fmla="*/ 2147483647 w 231"/>
                  <a:gd name="T29" fmla="*/ 2147483647 h 236"/>
                  <a:gd name="T30" fmla="*/ 2147483647 w 231"/>
                  <a:gd name="T31" fmla="*/ 2147483647 h 236"/>
                  <a:gd name="T32" fmla="*/ 2147483647 w 231"/>
                  <a:gd name="T33" fmla="*/ 0 h 236"/>
                  <a:gd name="T34" fmla="*/ 2147483647 w 231"/>
                  <a:gd name="T35" fmla="*/ 0 h 236"/>
                  <a:gd name="T36" fmla="*/ 2147483647 w 231"/>
                  <a:gd name="T37" fmla="*/ 2147483647 h 236"/>
                  <a:gd name="T38" fmla="*/ 2147483647 w 231"/>
                  <a:gd name="T39" fmla="*/ 2147483647 h 236"/>
                  <a:gd name="T40" fmla="*/ 2147483647 w 231"/>
                  <a:gd name="T41" fmla="*/ 2147483647 h 236"/>
                  <a:gd name="T42" fmla="*/ 2147483647 w 231"/>
                  <a:gd name="T43" fmla="*/ 2147483647 h 236"/>
                  <a:gd name="T44" fmla="*/ 2147483647 w 231"/>
                  <a:gd name="T45" fmla="*/ 2147483647 h 236"/>
                  <a:gd name="T46" fmla="*/ 2147483647 w 231"/>
                  <a:gd name="T47" fmla="*/ 2147483647 h 236"/>
                  <a:gd name="T48" fmla="*/ 2147483647 w 231"/>
                  <a:gd name="T49" fmla="*/ 2147483647 h 236"/>
                  <a:gd name="T50" fmla="*/ 0 w 231"/>
                  <a:gd name="T51" fmla="*/ 2147483647 h 236"/>
                  <a:gd name="T52" fmla="*/ 0 w 231"/>
                  <a:gd name="T53" fmla="*/ 2147483647 h 236"/>
                  <a:gd name="T54" fmla="*/ 0 w 231"/>
                  <a:gd name="T55" fmla="*/ 2147483647 h 236"/>
                  <a:gd name="T56" fmla="*/ 2147483647 w 231"/>
                  <a:gd name="T57" fmla="*/ 2147483647 h 236"/>
                  <a:gd name="T58" fmla="*/ 2147483647 w 231"/>
                  <a:gd name="T59" fmla="*/ 2147483647 h 236"/>
                  <a:gd name="T60" fmla="*/ 2147483647 w 231"/>
                  <a:gd name="T61" fmla="*/ 2147483647 h 236"/>
                  <a:gd name="T62" fmla="*/ 2147483647 w 231"/>
                  <a:gd name="T63" fmla="*/ 2147483647 h 236"/>
                  <a:gd name="T64" fmla="*/ 2147483647 w 231"/>
                  <a:gd name="T65" fmla="*/ 2147483647 h 236"/>
                  <a:gd name="T66" fmla="*/ 2147483647 w 231"/>
                  <a:gd name="T67" fmla="*/ 2147483647 h 236"/>
                  <a:gd name="T68" fmla="*/ 2147483647 w 231"/>
                  <a:gd name="T69" fmla="*/ 2147483647 h 236"/>
                  <a:gd name="T70" fmla="*/ 2147483647 w 231"/>
                  <a:gd name="T71" fmla="*/ 2147483647 h 236"/>
                  <a:gd name="T72" fmla="*/ 2147483647 w 231"/>
                  <a:gd name="T73" fmla="*/ 2147483647 h 2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36"/>
                  <a:gd name="T113" fmla="*/ 231 w 231"/>
                  <a:gd name="T114" fmla="*/ 236 h 2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36">
                    <a:moveTo>
                      <a:pt x="119" y="236"/>
                    </a:moveTo>
                    <a:lnTo>
                      <a:pt x="131" y="234"/>
                    </a:lnTo>
                    <a:lnTo>
                      <a:pt x="142" y="230"/>
                    </a:lnTo>
                    <a:lnTo>
                      <a:pt x="152" y="226"/>
                    </a:lnTo>
                    <a:lnTo>
                      <a:pt x="163" y="223"/>
                    </a:lnTo>
                    <a:lnTo>
                      <a:pt x="173" y="217"/>
                    </a:lnTo>
                    <a:lnTo>
                      <a:pt x="182" y="211"/>
                    </a:lnTo>
                    <a:lnTo>
                      <a:pt x="192" y="203"/>
                    </a:lnTo>
                    <a:lnTo>
                      <a:pt x="199" y="198"/>
                    </a:lnTo>
                    <a:lnTo>
                      <a:pt x="207" y="188"/>
                    </a:lnTo>
                    <a:lnTo>
                      <a:pt x="212" y="179"/>
                    </a:lnTo>
                    <a:lnTo>
                      <a:pt x="218" y="167"/>
                    </a:lnTo>
                    <a:lnTo>
                      <a:pt x="224" y="158"/>
                    </a:lnTo>
                    <a:lnTo>
                      <a:pt x="226" y="146"/>
                    </a:lnTo>
                    <a:lnTo>
                      <a:pt x="230" y="135"/>
                    </a:lnTo>
                    <a:lnTo>
                      <a:pt x="230" y="126"/>
                    </a:lnTo>
                    <a:lnTo>
                      <a:pt x="231" y="114"/>
                    </a:lnTo>
                    <a:lnTo>
                      <a:pt x="230" y="108"/>
                    </a:lnTo>
                    <a:lnTo>
                      <a:pt x="230" y="101"/>
                    </a:lnTo>
                    <a:lnTo>
                      <a:pt x="228" y="95"/>
                    </a:lnTo>
                    <a:lnTo>
                      <a:pt x="228" y="89"/>
                    </a:lnTo>
                    <a:lnTo>
                      <a:pt x="224" y="78"/>
                    </a:lnTo>
                    <a:lnTo>
                      <a:pt x="220" y="67"/>
                    </a:lnTo>
                    <a:lnTo>
                      <a:pt x="214" y="57"/>
                    </a:lnTo>
                    <a:lnTo>
                      <a:pt x="209" y="48"/>
                    </a:lnTo>
                    <a:lnTo>
                      <a:pt x="201" y="38"/>
                    </a:lnTo>
                    <a:lnTo>
                      <a:pt x="195" y="32"/>
                    </a:lnTo>
                    <a:lnTo>
                      <a:pt x="186" y="23"/>
                    </a:lnTo>
                    <a:lnTo>
                      <a:pt x="176" y="17"/>
                    </a:lnTo>
                    <a:lnTo>
                      <a:pt x="167" y="12"/>
                    </a:lnTo>
                    <a:lnTo>
                      <a:pt x="157" y="8"/>
                    </a:lnTo>
                    <a:lnTo>
                      <a:pt x="144" y="4"/>
                    </a:lnTo>
                    <a:lnTo>
                      <a:pt x="135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3" y="2"/>
                    </a:lnTo>
                    <a:lnTo>
                      <a:pt x="87" y="2"/>
                    </a:lnTo>
                    <a:lnTo>
                      <a:pt x="76" y="6"/>
                    </a:lnTo>
                    <a:lnTo>
                      <a:pt x="66" y="10"/>
                    </a:lnTo>
                    <a:lnTo>
                      <a:pt x="57" y="15"/>
                    </a:lnTo>
                    <a:lnTo>
                      <a:pt x="47" y="23"/>
                    </a:lnTo>
                    <a:lnTo>
                      <a:pt x="38" y="29"/>
                    </a:lnTo>
                    <a:lnTo>
                      <a:pt x="30" y="38"/>
                    </a:lnTo>
                    <a:lnTo>
                      <a:pt x="22" y="44"/>
                    </a:lnTo>
                    <a:lnTo>
                      <a:pt x="17" y="55"/>
                    </a:lnTo>
                    <a:lnTo>
                      <a:pt x="9" y="65"/>
                    </a:lnTo>
                    <a:lnTo>
                      <a:pt x="7" y="74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1" y="145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5" y="175"/>
                    </a:lnTo>
                    <a:lnTo>
                      <a:pt x="22" y="184"/>
                    </a:lnTo>
                    <a:lnTo>
                      <a:pt x="28" y="194"/>
                    </a:lnTo>
                    <a:lnTo>
                      <a:pt x="38" y="203"/>
                    </a:lnTo>
                    <a:lnTo>
                      <a:pt x="45" y="209"/>
                    </a:lnTo>
                    <a:lnTo>
                      <a:pt x="53" y="215"/>
                    </a:lnTo>
                    <a:lnTo>
                      <a:pt x="62" y="221"/>
                    </a:lnTo>
                    <a:lnTo>
                      <a:pt x="74" y="226"/>
                    </a:lnTo>
                    <a:lnTo>
                      <a:pt x="83" y="228"/>
                    </a:lnTo>
                    <a:lnTo>
                      <a:pt x="95" y="232"/>
                    </a:lnTo>
                    <a:lnTo>
                      <a:pt x="100" y="234"/>
                    </a:lnTo>
                    <a:lnTo>
                      <a:pt x="106" y="234"/>
                    </a:lnTo>
                    <a:lnTo>
                      <a:pt x="112" y="234"/>
                    </a:lnTo>
                    <a:lnTo>
                      <a:pt x="119" y="236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" name="Group 18"/>
              <p:cNvGrpSpPr>
                <a:grpSpLocks/>
              </p:cNvGrpSpPr>
              <p:nvPr/>
            </p:nvGrpSpPr>
            <p:grpSpPr bwMode="auto">
              <a:xfrm>
                <a:off x="6324600" y="3824546"/>
                <a:ext cx="917227" cy="1542351"/>
                <a:chOff x="1008" y="1551"/>
                <a:chExt cx="1353" cy="1984"/>
              </a:xfrm>
            </p:grpSpPr>
            <p:sp>
              <p:nvSpPr>
                <p:cNvPr id="124" name="Freeform 19"/>
                <p:cNvSpPr>
                  <a:spLocks/>
                </p:cNvSpPr>
                <p:nvPr/>
              </p:nvSpPr>
              <p:spPr bwMode="auto">
                <a:xfrm>
                  <a:off x="1626" y="1568"/>
                  <a:ext cx="635" cy="1590"/>
                </a:xfrm>
                <a:custGeom>
                  <a:avLst/>
                  <a:gdLst>
                    <a:gd name="T0" fmla="*/ 54 w 608"/>
                    <a:gd name="T1" fmla="*/ 0 h 1528"/>
                    <a:gd name="T2" fmla="*/ 1391 w 608"/>
                    <a:gd name="T3" fmla="*/ 3255 h 1528"/>
                    <a:gd name="T4" fmla="*/ 1311 w 608"/>
                    <a:gd name="T5" fmla="*/ 3255 h 1528"/>
                    <a:gd name="T6" fmla="*/ 0 w 608"/>
                    <a:gd name="T7" fmla="*/ 43 h 1528"/>
                    <a:gd name="T8" fmla="*/ 54 w 608"/>
                    <a:gd name="T9" fmla="*/ 0 h 1528"/>
                    <a:gd name="T10" fmla="*/ 54 w 608"/>
                    <a:gd name="T11" fmla="*/ 0 h 1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1528"/>
                    <a:gd name="T20" fmla="*/ 608 w 608"/>
                    <a:gd name="T21" fmla="*/ 1528 h 1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1528">
                      <a:moveTo>
                        <a:pt x="25" y="0"/>
                      </a:moveTo>
                      <a:lnTo>
                        <a:pt x="608" y="1528"/>
                      </a:lnTo>
                      <a:lnTo>
                        <a:pt x="574" y="1528"/>
                      </a:lnTo>
                      <a:lnTo>
                        <a:pt x="0" y="2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0"/>
                <p:cNvSpPr>
                  <a:spLocks/>
                </p:cNvSpPr>
                <p:nvPr/>
              </p:nvSpPr>
              <p:spPr bwMode="auto">
                <a:xfrm>
                  <a:off x="1100" y="1559"/>
                  <a:ext cx="514" cy="1589"/>
                </a:xfrm>
                <a:custGeom>
                  <a:avLst/>
                  <a:gdLst>
                    <a:gd name="T0" fmla="*/ 1013 w 495"/>
                    <a:gd name="T1" fmla="*/ 34 h 1526"/>
                    <a:gd name="T2" fmla="*/ 69 w 495"/>
                    <a:gd name="T3" fmla="*/ 3290 h 1526"/>
                    <a:gd name="T4" fmla="*/ 0 w 495"/>
                    <a:gd name="T5" fmla="*/ 3289 h 1526"/>
                    <a:gd name="T6" fmla="*/ 956 w 495"/>
                    <a:gd name="T7" fmla="*/ 0 h 1526"/>
                    <a:gd name="T8" fmla="*/ 1013 w 495"/>
                    <a:gd name="T9" fmla="*/ 34 h 1526"/>
                    <a:gd name="T10" fmla="*/ 1013 w 495"/>
                    <a:gd name="T11" fmla="*/ 34 h 15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5"/>
                    <a:gd name="T19" fmla="*/ 0 h 1526"/>
                    <a:gd name="T20" fmla="*/ 495 w 495"/>
                    <a:gd name="T21" fmla="*/ 1526 h 15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5" h="1526">
                      <a:moveTo>
                        <a:pt x="495" y="15"/>
                      </a:moveTo>
                      <a:lnTo>
                        <a:pt x="35" y="1526"/>
                      </a:lnTo>
                      <a:lnTo>
                        <a:pt x="0" y="1525"/>
                      </a:lnTo>
                      <a:lnTo>
                        <a:pt x="468" y="0"/>
                      </a:lnTo>
                      <a:lnTo>
                        <a:pt x="495" y="1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21"/>
                <p:cNvSpPr>
                  <a:spLocks/>
                </p:cNvSpPr>
                <p:nvPr/>
              </p:nvSpPr>
              <p:spPr bwMode="auto">
                <a:xfrm>
                  <a:off x="1008" y="3117"/>
                  <a:ext cx="1353" cy="418"/>
                </a:xfrm>
                <a:custGeom>
                  <a:avLst/>
                  <a:gdLst>
                    <a:gd name="T0" fmla="*/ 1292 w 1300"/>
                    <a:gd name="T1" fmla="*/ 800 h 403"/>
                    <a:gd name="T2" fmla="*/ 1150 w 1300"/>
                    <a:gd name="T3" fmla="*/ 790 h 403"/>
                    <a:gd name="T4" fmla="*/ 1019 w 1300"/>
                    <a:gd name="T5" fmla="*/ 773 h 403"/>
                    <a:gd name="T6" fmla="*/ 901 w 1300"/>
                    <a:gd name="T7" fmla="*/ 749 h 403"/>
                    <a:gd name="T8" fmla="*/ 775 w 1300"/>
                    <a:gd name="T9" fmla="*/ 715 h 403"/>
                    <a:gd name="T10" fmla="*/ 662 w 1300"/>
                    <a:gd name="T11" fmla="*/ 672 h 403"/>
                    <a:gd name="T12" fmla="*/ 555 w 1300"/>
                    <a:gd name="T13" fmla="*/ 633 h 403"/>
                    <a:gd name="T14" fmla="*/ 460 w 1300"/>
                    <a:gd name="T15" fmla="*/ 585 h 403"/>
                    <a:gd name="T16" fmla="*/ 369 w 1300"/>
                    <a:gd name="T17" fmla="*/ 526 h 403"/>
                    <a:gd name="T18" fmla="*/ 289 w 1300"/>
                    <a:gd name="T19" fmla="*/ 464 h 403"/>
                    <a:gd name="T20" fmla="*/ 212 w 1300"/>
                    <a:gd name="T21" fmla="*/ 400 h 403"/>
                    <a:gd name="T22" fmla="*/ 145 w 1300"/>
                    <a:gd name="T23" fmla="*/ 331 h 403"/>
                    <a:gd name="T24" fmla="*/ 94 w 1300"/>
                    <a:gd name="T25" fmla="*/ 258 h 403"/>
                    <a:gd name="T26" fmla="*/ 47 w 1300"/>
                    <a:gd name="T27" fmla="*/ 182 h 403"/>
                    <a:gd name="T28" fmla="*/ 10 w 1300"/>
                    <a:gd name="T29" fmla="*/ 100 h 403"/>
                    <a:gd name="T30" fmla="*/ 0 w 1300"/>
                    <a:gd name="T31" fmla="*/ 11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8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8 w 1300"/>
                    <a:gd name="T47" fmla="*/ 0 h 403"/>
                    <a:gd name="T48" fmla="*/ 1520 w 1300"/>
                    <a:gd name="T49" fmla="*/ 0 h 403"/>
                    <a:gd name="T50" fmla="*/ 1708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7 h 403"/>
                    <a:gd name="T66" fmla="*/ 2738 w 1300"/>
                    <a:gd name="T67" fmla="*/ 141 h 403"/>
                    <a:gd name="T68" fmla="*/ 2704 w 1300"/>
                    <a:gd name="T69" fmla="*/ 215 h 403"/>
                    <a:gd name="T70" fmla="*/ 2655 w 1300"/>
                    <a:gd name="T71" fmla="*/ 292 h 403"/>
                    <a:gd name="T72" fmla="*/ 2593 w 1300"/>
                    <a:gd name="T73" fmla="*/ 363 h 403"/>
                    <a:gd name="T74" fmla="*/ 2522 w 1300"/>
                    <a:gd name="T75" fmla="*/ 434 h 403"/>
                    <a:gd name="T76" fmla="*/ 2446 w 1300"/>
                    <a:gd name="T77" fmla="*/ 494 h 403"/>
                    <a:gd name="T78" fmla="*/ 2362 w 1300"/>
                    <a:gd name="T79" fmla="*/ 554 h 403"/>
                    <a:gd name="T80" fmla="*/ 2265 w 1300"/>
                    <a:gd name="T81" fmla="*/ 610 h 403"/>
                    <a:gd name="T82" fmla="*/ 2156 w 1300"/>
                    <a:gd name="T83" fmla="*/ 657 h 403"/>
                    <a:gd name="T84" fmla="*/ 2050 w 1300"/>
                    <a:gd name="T85" fmla="*/ 696 h 403"/>
                    <a:gd name="T86" fmla="*/ 1935 w 1300"/>
                    <a:gd name="T87" fmla="*/ 732 h 403"/>
                    <a:gd name="T88" fmla="*/ 1815 w 1300"/>
                    <a:gd name="T89" fmla="*/ 760 h 403"/>
                    <a:gd name="T90" fmla="*/ 1685 w 1300"/>
                    <a:gd name="T91" fmla="*/ 781 h 403"/>
                    <a:gd name="T92" fmla="*/ 1556 w 1300"/>
                    <a:gd name="T93" fmla="*/ 797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3" y="399"/>
                      </a:lnTo>
                      <a:lnTo>
                        <a:pt x="585" y="399"/>
                      </a:lnTo>
                      <a:lnTo>
                        <a:pt x="570" y="397"/>
                      </a:lnTo>
                      <a:lnTo>
                        <a:pt x="553" y="395"/>
                      </a:lnTo>
                      <a:lnTo>
                        <a:pt x="538" y="395"/>
                      </a:lnTo>
                      <a:lnTo>
                        <a:pt x="523" y="393"/>
                      </a:lnTo>
                      <a:lnTo>
                        <a:pt x="508" y="390"/>
                      </a:lnTo>
                      <a:lnTo>
                        <a:pt x="492" y="388"/>
                      </a:lnTo>
                      <a:lnTo>
                        <a:pt x="477" y="386"/>
                      </a:lnTo>
                      <a:lnTo>
                        <a:pt x="462" y="384"/>
                      </a:lnTo>
                      <a:lnTo>
                        <a:pt x="447" y="380"/>
                      </a:lnTo>
                      <a:lnTo>
                        <a:pt x="433" y="376"/>
                      </a:lnTo>
                      <a:lnTo>
                        <a:pt x="420" y="374"/>
                      </a:lnTo>
                      <a:lnTo>
                        <a:pt x="407" y="371"/>
                      </a:lnTo>
                      <a:lnTo>
                        <a:pt x="392" y="365"/>
                      </a:lnTo>
                      <a:lnTo>
                        <a:pt x="376" y="363"/>
                      </a:lnTo>
                      <a:lnTo>
                        <a:pt x="363" y="357"/>
                      </a:lnTo>
                      <a:lnTo>
                        <a:pt x="350" y="354"/>
                      </a:lnTo>
                      <a:lnTo>
                        <a:pt x="336" y="348"/>
                      </a:lnTo>
                      <a:lnTo>
                        <a:pt x="323" y="342"/>
                      </a:lnTo>
                      <a:lnTo>
                        <a:pt x="310" y="336"/>
                      </a:lnTo>
                      <a:lnTo>
                        <a:pt x="298" y="333"/>
                      </a:lnTo>
                      <a:lnTo>
                        <a:pt x="285" y="327"/>
                      </a:lnTo>
                      <a:lnTo>
                        <a:pt x="272" y="321"/>
                      </a:lnTo>
                      <a:lnTo>
                        <a:pt x="260" y="315"/>
                      </a:lnTo>
                      <a:lnTo>
                        <a:pt x="249" y="310"/>
                      </a:lnTo>
                      <a:lnTo>
                        <a:pt x="238" y="304"/>
                      </a:lnTo>
                      <a:lnTo>
                        <a:pt x="226" y="296"/>
                      </a:lnTo>
                      <a:lnTo>
                        <a:pt x="215" y="291"/>
                      </a:lnTo>
                      <a:lnTo>
                        <a:pt x="205" y="285"/>
                      </a:lnTo>
                      <a:lnTo>
                        <a:pt x="194" y="277"/>
                      </a:lnTo>
                      <a:lnTo>
                        <a:pt x="182" y="270"/>
                      </a:lnTo>
                      <a:lnTo>
                        <a:pt x="173" y="262"/>
                      </a:lnTo>
                      <a:lnTo>
                        <a:pt x="163" y="257"/>
                      </a:lnTo>
                      <a:lnTo>
                        <a:pt x="152" y="247"/>
                      </a:lnTo>
                      <a:lnTo>
                        <a:pt x="143" y="239"/>
                      </a:lnTo>
                      <a:lnTo>
                        <a:pt x="135" y="232"/>
                      </a:lnTo>
                      <a:lnTo>
                        <a:pt x="125" y="224"/>
                      </a:lnTo>
                      <a:lnTo>
                        <a:pt x="116" y="217"/>
                      </a:lnTo>
                      <a:lnTo>
                        <a:pt x="106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4" y="182"/>
                      </a:lnTo>
                      <a:lnTo>
                        <a:pt x="76" y="175"/>
                      </a:lnTo>
                      <a:lnTo>
                        <a:pt x="68" y="165"/>
                      </a:lnTo>
                      <a:lnTo>
                        <a:pt x="63" y="158"/>
                      </a:lnTo>
                      <a:lnTo>
                        <a:pt x="57" y="148"/>
                      </a:lnTo>
                      <a:lnTo>
                        <a:pt x="49" y="139"/>
                      </a:lnTo>
                      <a:lnTo>
                        <a:pt x="44" y="129"/>
                      </a:lnTo>
                      <a:lnTo>
                        <a:pt x="38" y="120"/>
                      </a:lnTo>
                      <a:lnTo>
                        <a:pt x="32" y="110"/>
                      </a:lnTo>
                      <a:lnTo>
                        <a:pt x="29" y="101"/>
                      </a:lnTo>
                      <a:lnTo>
                        <a:pt x="23" y="91"/>
                      </a:lnTo>
                      <a:lnTo>
                        <a:pt x="19" y="82"/>
                      </a:lnTo>
                      <a:lnTo>
                        <a:pt x="15" y="70"/>
                      </a:lnTo>
                      <a:lnTo>
                        <a:pt x="11" y="61"/>
                      </a:lnTo>
                      <a:lnTo>
                        <a:pt x="10" y="51"/>
                      </a:lnTo>
                      <a:lnTo>
                        <a:pt x="8" y="42"/>
                      </a:lnTo>
                      <a:lnTo>
                        <a:pt x="4" y="30"/>
                      </a:lnTo>
                      <a:lnTo>
                        <a:pt x="2" y="21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8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6" y="0"/>
                      </a:lnTo>
                      <a:lnTo>
                        <a:pt x="297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5" y="0"/>
                      </a:lnTo>
                      <a:lnTo>
                        <a:pt x="468" y="0"/>
                      </a:lnTo>
                      <a:lnTo>
                        <a:pt x="489" y="0"/>
                      </a:lnTo>
                      <a:lnTo>
                        <a:pt x="509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6" y="0"/>
                      </a:lnTo>
                      <a:lnTo>
                        <a:pt x="599" y="0"/>
                      </a:lnTo>
                      <a:lnTo>
                        <a:pt x="622" y="0"/>
                      </a:lnTo>
                      <a:lnTo>
                        <a:pt x="644" y="0"/>
                      </a:lnTo>
                      <a:lnTo>
                        <a:pt x="665" y="0"/>
                      </a:lnTo>
                      <a:lnTo>
                        <a:pt x="688" y="0"/>
                      </a:lnTo>
                      <a:lnTo>
                        <a:pt x="711" y="0"/>
                      </a:lnTo>
                      <a:lnTo>
                        <a:pt x="732" y="0"/>
                      </a:lnTo>
                      <a:lnTo>
                        <a:pt x="755" y="0"/>
                      </a:lnTo>
                      <a:lnTo>
                        <a:pt x="777" y="0"/>
                      </a:lnTo>
                      <a:lnTo>
                        <a:pt x="798" y="0"/>
                      </a:lnTo>
                      <a:lnTo>
                        <a:pt x="821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9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9"/>
                      </a:lnTo>
                      <a:lnTo>
                        <a:pt x="1296" y="21"/>
                      </a:lnTo>
                      <a:lnTo>
                        <a:pt x="1294" y="30"/>
                      </a:lnTo>
                      <a:lnTo>
                        <a:pt x="1293" y="40"/>
                      </a:lnTo>
                      <a:lnTo>
                        <a:pt x="1289" y="51"/>
                      </a:lnTo>
                      <a:lnTo>
                        <a:pt x="1285" y="61"/>
                      </a:lnTo>
                      <a:lnTo>
                        <a:pt x="1283" y="70"/>
                      </a:lnTo>
                      <a:lnTo>
                        <a:pt x="1279" y="82"/>
                      </a:lnTo>
                      <a:lnTo>
                        <a:pt x="1274" y="89"/>
                      </a:lnTo>
                      <a:lnTo>
                        <a:pt x="1270" y="99"/>
                      </a:lnTo>
                      <a:lnTo>
                        <a:pt x="1264" y="108"/>
                      </a:lnTo>
                      <a:lnTo>
                        <a:pt x="1260" y="118"/>
                      </a:lnTo>
                      <a:lnTo>
                        <a:pt x="1253" y="127"/>
                      </a:lnTo>
                      <a:lnTo>
                        <a:pt x="1249" y="137"/>
                      </a:lnTo>
                      <a:lnTo>
                        <a:pt x="1241" y="146"/>
                      </a:lnTo>
                      <a:lnTo>
                        <a:pt x="1236" y="156"/>
                      </a:lnTo>
                      <a:lnTo>
                        <a:pt x="1228" y="163"/>
                      </a:lnTo>
                      <a:lnTo>
                        <a:pt x="1220" y="173"/>
                      </a:lnTo>
                      <a:lnTo>
                        <a:pt x="1213" y="181"/>
                      </a:lnTo>
                      <a:lnTo>
                        <a:pt x="1205" y="192"/>
                      </a:lnTo>
                      <a:lnTo>
                        <a:pt x="1197" y="200"/>
                      </a:lnTo>
                      <a:lnTo>
                        <a:pt x="1190" y="207"/>
                      </a:lnTo>
                      <a:lnTo>
                        <a:pt x="1180" y="217"/>
                      </a:lnTo>
                      <a:lnTo>
                        <a:pt x="1173" y="224"/>
                      </a:lnTo>
                      <a:lnTo>
                        <a:pt x="1163" y="232"/>
                      </a:lnTo>
                      <a:lnTo>
                        <a:pt x="1154" y="239"/>
                      </a:lnTo>
                      <a:lnTo>
                        <a:pt x="1144" y="247"/>
                      </a:lnTo>
                      <a:lnTo>
                        <a:pt x="1135" y="257"/>
                      </a:lnTo>
                      <a:lnTo>
                        <a:pt x="1125" y="262"/>
                      </a:lnTo>
                      <a:lnTo>
                        <a:pt x="1116" y="270"/>
                      </a:lnTo>
                      <a:lnTo>
                        <a:pt x="1104" y="277"/>
                      </a:lnTo>
                      <a:lnTo>
                        <a:pt x="1095" y="285"/>
                      </a:lnTo>
                      <a:lnTo>
                        <a:pt x="1083" y="291"/>
                      </a:lnTo>
                      <a:lnTo>
                        <a:pt x="1070" y="296"/>
                      </a:lnTo>
                      <a:lnTo>
                        <a:pt x="1059" y="304"/>
                      </a:lnTo>
                      <a:lnTo>
                        <a:pt x="1047" y="310"/>
                      </a:lnTo>
                      <a:lnTo>
                        <a:pt x="1036" y="315"/>
                      </a:lnTo>
                      <a:lnTo>
                        <a:pt x="1023" y="321"/>
                      </a:lnTo>
                      <a:lnTo>
                        <a:pt x="1011" y="327"/>
                      </a:lnTo>
                      <a:lnTo>
                        <a:pt x="1000" y="333"/>
                      </a:lnTo>
                      <a:lnTo>
                        <a:pt x="987" y="336"/>
                      </a:lnTo>
                      <a:lnTo>
                        <a:pt x="973" y="342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7"/>
                      </a:lnTo>
                      <a:lnTo>
                        <a:pt x="920" y="363"/>
                      </a:lnTo>
                      <a:lnTo>
                        <a:pt x="905" y="365"/>
                      </a:lnTo>
                      <a:lnTo>
                        <a:pt x="893" y="371"/>
                      </a:lnTo>
                      <a:lnTo>
                        <a:pt x="878" y="374"/>
                      </a:lnTo>
                      <a:lnTo>
                        <a:pt x="863" y="376"/>
                      </a:lnTo>
                      <a:lnTo>
                        <a:pt x="848" y="380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0"/>
                      </a:lnTo>
                      <a:lnTo>
                        <a:pt x="776" y="393"/>
                      </a:lnTo>
                      <a:lnTo>
                        <a:pt x="758" y="395"/>
                      </a:lnTo>
                      <a:lnTo>
                        <a:pt x="743" y="395"/>
                      </a:lnTo>
                      <a:lnTo>
                        <a:pt x="728" y="397"/>
                      </a:lnTo>
                      <a:lnTo>
                        <a:pt x="713" y="399"/>
                      </a:lnTo>
                      <a:lnTo>
                        <a:pt x="698" y="399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22"/>
                <p:cNvSpPr>
                  <a:spLocks/>
                </p:cNvSpPr>
                <p:nvPr/>
              </p:nvSpPr>
              <p:spPr bwMode="auto">
                <a:xfrm>
                  <a:off x="1435" y="1551"/>
                  <a:ext cx="204" cy="1718"/>
                </a:xfrm>
                <a:custGeom>
                  <a:avLst/>
                  <a:gdLst>
                    <a:gd name="T0" fmla="*/ 395 w 195"/>
                    <a:gd name="T1" fmla="*/ 32 h 1649"/>
                    <a:gd name="T2" fmla="*/ 0 w 195"/>
                    <a:gd name="T3" fmla="*/ 3595 h 1649"/>
                    <a:gd name="T4" fmla="*/ 76 w 195"/>
                    <a:gd name="T5" fmla="*/ 3595 h 1649"/>
                    <a:gd name="T6" fmla="*/ 457 w 195"/>
                    <a:gd name="T7" fmla="*/ 0 h 1649"/>
                    <a:gd name="T8" fmla="*/ 395 w 195"/>
                    <a:gd name="T9" fmla="*/ 32 h 1649"/>
                    <a:gd name="T10" fmla="*/ 395 w 195"/>
                    <a:gd name="T11" fmla="*/ 32 h 16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649"/>
                    <a:gd name="T20" fmla="*/ 195 w 195"/>
                    <a:gd name="T21" fmla="*/ 1649 h 16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649">
                      <a:moveTo>
                        <a:pt x="167" y="13"/>
                      </a:moveTo>
                      <a:lnTo>
                        <a:pt x="0" y="1649"/>
                      </a:lnTo>
                      <a:lnTo>
                        <a:pt x="32" y="1649"/>
                      </a:lnTo>
                      <a:lnTo>
                        <a:pt x="195" y="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23"/>
                <p:cNvSpPr>
                  <a:spLocks/>
                </p:cNvSpPr>
                <p:nvPr/>
              </p:nvSpPr>
              <p:spPr bwMode="auto">
                <a:xfrm>
                  <a:off x="1070" y="3164"/>
                  <a:ext cx="896" cy="236"/>
                </a:xfrm>
                <a:custGeom>
                  <a:avLst/>
                  <a:gdLst>
                    <a:gd name="T0" fmla="*/ 0 w 859"/>
                    <a:gd name="T1" fmla="*/ 0 h 226"/>
                    <a:gd name="T2" fmla="*/ 1916 w 859"/>
                    <a:gd name="T3" fmla="*/ 0 h 226"/>
                    <a:gd name="T4" fmla="*/ 532 w 859"/>
                    <a:gd name="T5" fmla="*/ 512 h 226"/>
                    <a:gd name="T6" fmla="*/ 509 w 859"/>
                    <a:gd name="T7" fmla="*/ 499 h 226"/>
                    <a:gd name="T8" fmla="*/ 486 w 859"/>
                    <a:gd name="T9" fmla="*/ 487 h 226"/>
                    <a:gd name="T10" fmla="*/ 466 w 859"/>
                    <a:gd name="T11" fmla="*/ 478 h 226"/>
                    <a:gd name="T12" fmla="*/ 446 w 859"/>
                    <a:gd name="T13" fmla="*/ 466 h 226"/>
                    <a:gd name="T14" fmla="*/ 427 w 859"/>
                    <a:gd name="T15" fmla="*/ 448 h 226"/>
                    <a:gd name="T16" fmla="*/ 401 w 859"/>
                    <a:gd name="T17" fmla="*/ 441 h 226"/>
                    <a:gd name="T18" fmla="*/ 384 w 859"/>
                    <a:gd name="T19" fmla="*/ 427 h 226"/>
                    <a:gd name="T20" fmla="*/ 367 w 859"/>
                    <a:gd name="T21" fmla="*/ 420 h 226"/>
                    <a:gd name="T22" fmla="*/ 348 w 859"/>
                    <a:gd name="T23" fmla="*/ 405 h 226"/>
                    <a:gd name="T24" fmla="*/ 332 w 859"/>
                    <a:gd name="T25" fmla="*/ 395 h 226"/>
                    <a:gd name="T26" fmla="*/ 311 w 859"/>
                    <a:gd name="T27" fmla="*/ 385 h 226"/>
                    <a:gd name="T28" fmla="*/ 297 w 859"/>
                    <a:gd name="T29" fmla="*/ 375 h 226"/>
                    <a:gd name="T30" fmla="*/ 280 w 859"/>
                    <a:gd name="T31" fmla="*/ 361 h 226"/>
                    <a:gd name="T32" fmla="*/ 268 w 859"/>
                    <a:gd name="T33" fmla="*/ 353 h 226"/>
                    <a:gd name="T34" fmla="*/ 253 w 859"/>
                    <a:gd name="T35" fmla="*/ 343 h 226"/>
                    <a:gd name="T36" fmla="*/ 242 w 859"/>
                    <a:gd name="T37" fmla="*/ 331 h 226"/>
                    <a:gd name="T38" fmla="*/ 226 w 859"/>
                    <a:gd name="T39" fmla="*/ 317 h 226"/>
                    <a:gd name="T40" fmla="*/ 210 w 859"/>
                    <a:gd name="T41" fmla="*/ 306 h 226"/>
                    <a:gd name="T42" fmla="*/ 199 w 859"/>
                    <a:gd name="T43" fmla="*/ 300 h 226"/>
                    <a:gd name="T44" fmla="*/ 191 w 859"/>
                    <a:gd name="T45" fmla="*/ 287 h 226"/>
                    <a:gd name="T46" fmla="*/ 163 w 859"/>
                    <a:gd name="T47" fmla="*/ 264 h 226"/>
                    <a:gd name="T48" fmla="*/ 146 w 859"/>
                    <a:gd name="T49" fmla="*/ 245 h 226"/>
                    <a:gd name="T50" fmla="*/ 122 w 859"/>
                    <a:gd name="T51" fmla="*/ 223 h 226"/>
                    <a:gd name="T52" fmla="*/ 107 w 859"/>
                    <a:gd name="T53" fmla="*/ 203 h 226"/>
                    <a:gd name="T54" fmla="*/ 92 w 859"/>
                    <a:gd name="T55" fmla="*/ 180 h 226"/>
                    <a:gd name="T56" fmla="*/ 81 w 859"/>
                    <a:gd name="T57" fmla="*/ 163 h 226"/>
                    <a:gd name="T58" fmla="*/ 65 w 859"/>
                    <a:gd name="T59" fmla="*/ 145 h 226"/>
                    <a:gd name="T60" fmla="*/ 53 w 859"/>
                    <a:gd name="T61" fmla="*/ 131 h 226"/>
                    <a:gd name="T62" fmla="*/ 41 w 859"/>
                    <a:gd name="T63" fmla="*/ 110 h 226"/>
                    <a:gd name="T64" fmla="*/ 34 w 859"/>
                    <a:gd name="T65" fmla="*/ 97 h 226"/>
                    <a:gd name="T66" fmla="*/ 32 w 859"/>
                    <a:gd name="T67" fmla="*/ 82 h 226"/>
                    <a:gd name="T68" fmla="*/ 9 w 859"/>
                    <a:gd name="T69" fmla="*/ 67 h 226"/>
                    <a:gd name="T70" fmla="*/ 6 w 859"/>
                    <a:gd name="T71" fmla="*/ 52 h 226"/>
                    <a:gd name="T72" fmla="*/ 6 w 859"/>
                    <a:gd name="T73" fmla="*/ 46 h 226"/>
                    <a:gd name="T74" fmla="*/ 2 w 859"/>
                    <a:gd name="T75" fmla="*/ 9 h 226"/>
                    <a:gd name="T76" fmla="*/ 0 w 859"/>
                    <a:gd name="T77" fmla="*/ 5 h 226"/>
                    <a:gd name="T78" fmla="*/ 0 w 859"/>
                    <a:gd name="T79" fmla="*/ 0 h 226"/>
                    <a:gd name="T80" fmla="*/ 0 w 859"/>
                    <a:gd name="T81" fmla="*/ 0 h 226"/>
                    <a:gd name="T82" fmla="*/ 0 w 859"/>
                    <a:gd name="T83" fmla="*/ 0 h 2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6"/>
                    <a:gd name="T128" fmla="*/ 859 w 859"/>
                    <a:gd name="T129" fmla="*/ 226 h 2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6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39" y="226"/>
                      </a:lnTo>
                      <a:lnTo>
                        <a:pt x="228" y="218"/>
                      </a:lnTo>
                      <a:lnTo>
                        <a:pt x="218" y="214"/>
                      </a:lnTo>
                      <a:lnTo>
                        <a:pt x="209" y="209"/>
                      </a:lnTo>
                      <a:lnTo>
                        <a:pt x="199" y="205"/>
                      </a:lnTo>
                      <a:lnTo>
                        <a:pt x="190" y="197"/>
                      </a:lnTo>
                      <a:lnTo>
                        <a:pt x="180" y="193"/>
                      </a:lnTo>
                      <a:lnTo>
                        <a:pt x="173" y="188"/>
                      </a:lnTo>
                      <a:lnTo>
                        <a:pt x="165" y="184"/>
                      </a:lnTo>
                      <a:lnTo>
                        <a:pt x="156" y="178"/>
                      </a:lnTo>
                      <a:lnTo>
                        <a:pt x="148" y="174"/>
                      </a:lnTo>
                      <a:lnTo>
                        <a:pt x="140" y="169"/>
                      </a:lnTo>
                      <a:lnTo>
                        <a:pt x="133" y="165"/>
                      </a:lnTo>
                      <a:lnTo>
                        <a:pt x="125" y="159"/>
                      </a:lnTo>
                      <a:lnTo>
                        <a:pt x="120" y="155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1" y="140"/>
                      </a:lnTo>
                      <a:lnTo>
                        <a:pt x="95" y="135"/>
                      </a:lnTo>
                      <a:lnTo>
                        <a:pt x="89" y="131"/>
                      </a:lnTo>
                      <a:lnTo>
                        <a:pt x="85" y="125"/>
                      </a:lnTo>
                      <a:lnTo>
                        <a:pt x="74" y="116"/>
                      </a:lnTo>
                      <a:lnTo>
                        <a:pt x="66" y="108"/>
                      </a:lnTo>
                      <a:lnTo>
                        <a:pt x="55" y="98"/>
                      </a:lnTo>
                      <a:lnTo>
                        <a:pt x="49" y="89"/>
                      </a:lnTo>
                      <a:lnTo>
                        <a:pt x="42" y="79"/>
                      </a:lnTo>
                      <a:lnTo>
                        <a:pt x="36" y="72"/>
                      </a:lnTo>
                      <a:lnTo>
                        <a:pt x="30" y="64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15" y="43"/>
                      </a:lnTo>
                      <a:lnTo>
                        <a:pt x="13" y="36"/>
                      </a:lnTo>
                      <a:lnTo>
                        <a:pt x="9" y="30"/>
                      </a:lnTo>
                      <a:lnTo>
                        <a:pt x="6" y="24"/>
                      </a:lnTo>
                      <a:lnTo>
                        <a:pt x="6" y="2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" name="Freeform 24"/>
              <p:cNvSpPr>
                <a:spLocks/>
              </p:cNvSpPr>
              <p:nvPr/>
            </p:nvSpPr>
            <p:spPr bwMode="auto">
              <a:xfrm rot="-130388">
                <a:off x="7085100" y="5474315"/>
                <a:ext cx="824683" cy="316885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4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29" y="2437796"/>
            <a:ext cx="458971" cy="43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37" y="2445957"/>
            <a:ext cx="442267" cy="4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2" y="2663175"/>
            <a:ext cx="609600" cy="5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4" y="2192901"/>
            <a:ext cx="296997" cy="2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Line 13"/>
          <p:cNvSpPr>
            <a:spLocks noChangeShapeType="1"/>
          </p:cNvSpPr>
          <p:nvPr/>
        </p:nvSpPr>
        <p:spPr bwMode="auto">
          <a:xfrm flipV="1">
            <a:off x="5441156" y="2902314"/>
            <a:ext cx="807244" cy="6715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/>
          <p:cNvGrpSpPr>
            <a:grpSpLocks/>
          </p:cNvGrpSpPr>
          <p:nvPr/>
        </p:nvGrpSpPr>
        <p:grpSpPr bwMode="auto">
          <a:xfrm>
            <a:off x="533400" y="1524000"/>
            <a:ext cx="4070350" cy="4876800"/>
            <a:chOff x="480" y="693"/>
            <a:chExt cx="2392" cy="2859"/>
          </a:xfrm>
        </p:grpSpPr>
        <p:pic>
          <p:nvPicPr>
            <p:cNvPr id="102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93"/>
              <a:ext cx="2333" cy="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Rectangle 7"/>
            <p:cNvSpPr>
              <a:spLocks noChangeArrowheads="1"/>
            </p:cNvSpPr>
            <p:nvPr/>
          </p:nvSpPr>
          <p:spPr bwMode="auto">
            <a:xfrm>
              <a:off x="2448" y="3365"/>
              <a:ext cx="42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100 </a:t>
              </a:r>
              <a:r>
                <a:rPr lang="en-US" sz="1200" b="1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sz="1000" b="1">
                  <a:latin typeface="Calibri" pitchFamily="34" charset="0"/>
                  <a:cs typeface="Times New Roman" pitchFamily="18" charset="0"/>
                </a:rPr>
                <a:t>m</a:t>
              </a:r>
              <a:r>
                <a:rPr lang="en-US" sz="1200" b="1">
                  <a:latin typeface="Calibri" pitchFamily="34" charset="0"/>
                  <a:cs typeface="Times New Roman" pitchFamily="18" charset="0"/>
                </a:rPr>
                <a:t> </a:t>
              </a:r>
              <a:endParaRPr lang="en-US" b="1">
                <a:latin typeface="Calibri" pitchFamily="34" charset="0"/>
              </a:endParaRPr>
            </a:p>
          </p:txBody>
        </p:sp>
      </p:grp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6491288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Xu, </a:t>
            </a:r>
            <a:r>
              <a:rPr lang="en-US" dirty="0">
                <a:latin typeface="Arial" pitchFamily="34" charset="0"/>
                <a:cs typeface="Arial" pitchFamily="34" charset="0"/>
              </a:rPr>
              <a:t>et al., Nat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Neurosci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2003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6858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BDNF in the hypothalamus</a:t>
            </a:r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609600" y="1600200"/>
            <a:ext cx="228600" cy="304800"/>
          </a:xfrm>
          <a:prstGeom prst="rect">
            <a:avLst/>
          </a:prstGeom>
          <a:solidFill>
            <a:srgbClr val="FFDE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61200" name="Text Box 16"/>
          <p:cNvSpPr txBox="1">
            <a:spLocks noChangeArrowheads="1"/>
          </p:cNvSpPr>
          <p:nvPr/>
        </p:nvSpPr>
        <p:spPr bwMode="auto">
          <a:xfrm>
            <a:off x="533400" y="1600200"/>
            <a:ext cx="104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BDNF</a:t>
            </a:r>
          </a:p>
        </p:txBody>
      </p:sp>
      <p:sp>
        <p:nvSpPr>
          <p:cNvPr id="861205" name="Rectangle 21"/>
          <p:cNvSpPr>
            <a:spLocks noChangeArrowheads="1"/>
          </p:cNvSpPr>
          <p:nvPr/>
        </p:nvSpPr>
        <p:spPr bwMode="auto">
          <a:xfrm>
            <a:off x="838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BDNF and estrogen receptor alpha (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in the hypothalamus</a:t>
            </a:r>
          </a:p>
        </p:txBody>
      </p:sp>
      <p:pic>
        <p:nvPicPr>
          <p:cNvPr id="86120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524000"/>
            <a:ext cx="38941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1208" name="Text Box 24"/>
          <p:cNvSpPr txBox="1">
            <a:spLocks noChangeArrowheads="1"/>
          </p:cNvSpPr>
          <p:nvPr/>
        </p:nvSpPr>
        <p:spPr bwMode="auto">
          <a:xfrm>
            <a:off x="4800600" y="16002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</a:t>
            </a:r>
            <a:r>
              <a:rPr lang="en-US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Arial" pitchFamily="34" charset="0"/>
            </a:endParaRPr>
          </a:p>
        </p:txBody>
      </p:sp>
      <p:sp>
        <p:nvSpPr>
          <p:cNvPr id="861209" name="Text Box 25"/>
          <p:cNvSpPr txBox="1">
            <a:spLocks noChangeArrowheads="1"/>
          </p:cNvSpPr>
          <p:nvPr/>
        </p:nvSpPr>
        <p:spPr bwMode="auto">
          <a:xfrm>
            <a:off x="5241925" y="5018088"/>
            <a:ext cx="6334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>
                <a:latin typeface="Times New Roman" pitchFamily="18" charset="0"/>
              </a:rPr>
              <a:t>Arc</a:t>
            </a:r>
          </a:p>
        </p:txBody>
      </p:sp>
      <p:sp>
        <p:nvSpPr>
          <p:cNvPr id="861210" name="Text Box 26"/>
          <p:cNvSpPr txBox="1">
            <a:spLocks noChangeArrowheads="1"/>
          </p:cNvSpPr>
          <p:nvPr/>
        </p:nvSpPr>
        <p:spPr bwMode="auto">
          <a:xfrm>
            <a:off x="6553200" y="4419600"/>
            <a:ext cx="866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>
                <a:latin typeface="Times New Roman" pitchFamily="18" charset="0"/>
              </a:rPr>
              <a:t>VMH</a:t>
            </a:r>
          </a:p>
        </p:txBody>
      </p:sp>
      <p:sp>
        <p:nvSpPr>
          <p:cNvPr id="861212" name="Line 28"/>
          <p:cNvSpPr>
            <a:spLocks noChangeShapeType="1"/>
          </p:cNvSpPr>
          <p:nvPr/>
        </p:nvSpPr>
        <p:spPr bwMode="auto">
          <a:xfrm>
            <a:off x="8267700" y="6248400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3" name="Rectangle 29"/>
          <p:cNvSpPr>
            <a:spLocks noChangeArrowheads="1"/>
          </p:cNvSpPr>
          <p:nvPr/>
        </p:nvSpPr>
        <p:spPr bwMode="auto">
          <a:xfrm>
            <a:off x="8001000" y="5973763"/>
            <a:ext cx="701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100 </a:t>
            </a:r>
            <a:r>
              <a:rPr lang="en-US" sz="1200" b="1">
                <a:latin typeface="Symbol" pitchFamily="18" charset="2"/>
              </a:rPr>
              <a:t>m</a:t>
            </a:r>
            <a:r>
              <a:rPr lang="en-US" sz="1200" b="1">
                <a:latin typeface="Calibri" pitchFamily="34" charset="0"/>
              </a:rPr>
              <a:t>m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324600" y="6491288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Shi Lab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/>
      <p:bldP spid="861205" grpId="0"/>
      <p:bldP spid="861208" grpId="0"/>
      <p:bldP spid="861209" grpId="0"/>
      <p:bldP spid="861210" grpId="0"/>
      <p:bldP spid="861212" grpId="0" animBg="1"/>
      <p:bldP spid="8612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Colocalization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of ER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and BDNF in the VMH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1522"/>
              </p:ext>
            </p:extLst>
          </p:nvPr>
        </p:nvGraphicFramePr>
        <p:xfrm>
          <a:off x="228600" y="1143000"/>
          <a:ext cx="4039355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8" name="Image" r:id="rId4" imgW="7924145" imgH="6278361" progId="">
                  <p:embed/>
                </p:oleObj>
              </mc:Choice>
              <mc:Fallback>
                <p:oleObj name="Image" r:id="rId4" imgW="7924145" imgH="62783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039355" cy="314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3080" name="Line 24"/>
          <p:cNvSpPr>
            <a:spLocks noChangeShapeType="1"/>
          </p:cNvSpPr>
          <p:nvPr/>
        </p:nvSpPr>
        <p:spPr bwMode="auto">
          <a:xfrm>
            <a:off x="1752600" y="2687637"/>
            <a:ext cx="381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5537"/>
            <a:ext cx="35259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24400" y="4466492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F0D97">
                        <a:gamma/>
                        <a:shade val="46275"/>
                        <a:invGamma/>
                      </a:srgbClr>
                    </a:gs>
                    <a:gs pos="50000">
                      <a:srgbClr val="4F0D97"/>
                    </a:gs>
                    <a:gs pos="100000">
                      <a:srgbClr val="4F0D97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ER</a:t>
            </a:r>
            <a:r>
              <a:rPr lang="el-GR" dirty="0">
                <a:latin typeface="Arial" pitchFamily="34" charset="0"/>
                <a:cs typeface="Arial" pitchFamily="34" charset="0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</a:rPr>
              <a:t>: brown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BDNF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blue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Blurton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-Jones, et </a:t>
            </a:r>
            <a:r>
              <a:rPr lang="en-US" dirty="0">
                <a:latin typeface="Arial" pitchFamily="34" charset="0"/>
                <a:cs typeface="Arial" pitchFamily="34" charset="0"/>
              </a:rPr>
              <a:t>al., J Comp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Neurol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2004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0050" y="4423996"/>
            <a:ext cx="45529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cs typeface="Arial" pitchFamily="34" charset="0"/>
              </a:rPr>
              <a:t>ER </a:t>
            </a:r>
            <a:r>
              <a:rPr lang="el-GR" dirty="0" smtClean="0">
                <a:cs typeface="Arial" pitchFamily="34" charset="0"/>
              </a:rPr>
              <a:t>α</a:t>
            </a:r>
            <a:r>
              <a:rPr lang="en-US" dirty="0" smtClean="0">
                <a:cs typeface="Arial" pitchFamily="34" charset="0"/>
              </a:rPr>
              <a:t>: </a:t>
            </a:r>
            <a:r>
              <a:rPr lang="en-US" dirty="0">
                <a:cs typeface="Arial" pitchFamily="34" charset="0"/>
              </a:rPr>
              <a:t>brown (DAB)</a:t>
            </a:r>
          </a:p>
          <a:p>
            <a:pPr eaLnBrk="1" hangingPunct="1"/>
            <a:r>
              <a:rPr lang="en-US" dirty="0">
                <a:cs typeface="Arial" pitchFamily="34" charset="0"/>
              </a:rPr>
              <a:t>BDNF: blue black (nickel-enhanced DAB)</a:t>
            </a:r>
          </a:p>
          <a:p>
            <a:pPr eaLnBrk="1" hangingPunct="1"/>
            <a:r>
              <a:rPr lang="en-US" dirty="0">
                <a:cs typeface="Arial" pitchFamily="34" charset="0"/>
              </a:rPr>
              <a:t>BDNF + ER </a:t>
            </a:r>
            <a:r>
              <a:rPr lang="el-GR" dirty="0" smtClean="0">
                <a:cs typeface="Arial" pitchFamily="34" charset="0"/>
              </a:rPr>
              <a:t>α</a:t>
            </a:r>
            <a:endParaRPr lang="en-US" dirty="0" smtClean="0">
              <a:cs typeface="Arial" pitchFamily="34" charset="0"/>
            </a:endParaRPr>
          </a:p>
          <a:p>
            <a:pPr eaLnBrk="1" hangingPunct="1"/>
            <a:r>
              <a:rPr lang="en-US" dirty="0" smtClean="0">
                <a:cs typeface="Arial" pitchFamily="34" charset="0"/>
              </a:rPr>
              <a:t>Shi Lab</a:t>
            </a:r>
          </a:p>
          <a:p>
            <a:pPr eaLnBrk="1" hangingPunct="1"/>
            <a:endParaRPr lang="en-US" b="1" dirty="0">
              <a:latin typeface="Times New Roman"/>
              <a:cs typeface="Times New Roman"/>
            </a:endParaRPr>
          </a:p>
          <a:p>
            <a:pPr eaLnBrk="1" hangingPunct="1"/>
            <a:endParaRPr lang="en-US" b="1" dirty="0">
              <a:latin typeface="Symbol" pitchFamily="18" charset="2"/>
              <a:cs typeface="Arial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2863" y="4932363"/>
            <a:ext cx="381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2863" y="5181600"/>
            <a:ext cx="381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2863" y="4645025"/>
            <a:ext cx="3810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738554" y="1711569"/>
            <a:ext cx="381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381000" y="3657600"/>
            <a:ext cx="3810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105400" y="3505200"/>
            <a:ext cx="381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6720813" y="1524000"/>
            <a:ext cx="381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5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4892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2362200" y="5715000"/>
            <a:ext cx="1371600" cy="1066800"/>
            <a:chOff x="2400" y="3504"/>
            <a:chExt cx="864" cy="672"/>
          </a:xfrm>
        </p:grpSpPr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2400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2496" y="369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2832" y="379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auto">
            <a:xfrm>
              <a:off x="2640" y="369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3"/>
            <p:cNvSpPr>
              <a:spLocks noChangeArrowheads="1"/>
            </p:cNvSpPr>
            <p:nvPr/>
          </p:nvSpPr>
          <p:spPr bwMode="auto">
            <a:xfrm>
              <a:off x="2592" y="3504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auto">
            <a:xfrm>
              <a:off x="2928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6"/>
            <p:cNvSpPr>
              <a:spLocks noChangeArrowheads="1"/>
            </p:cNvSpPr>
            <p:nvPr/>
          </p:nvSpPr>
          <p:spPr bwMode="auto">
            <a:xfrm>
              <a:off x="3024" y="3744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7"/>
            <p:cNvSpPr>
              <a:spLocks noChangeArrowheads="1"/>
            </p:cNvSpPr>
            <p:nvPr/>
          </p:nvSpPr>
          <p:spPr bwMode="auto">
            <a:xfrm>
              <a:off x="2880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8"/>
            <p:cNvSpPr>
              <a:spLocks noChangeArrowheads="1"/>
            </p:cNvSpPr>
            <p:nvPr/>
          </p:nvSpPr>
          <p:spPr bwMode="auto">
            <a:xfrm>
              <a:off x="2688" y="393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9"/>
            <p:cNvSpPr>
              <a:spLocks noChangeArrowheads="1"/>
            </p:cNvSpPr>
            <p:nvPr/>
          </p:nvSpPr>
          <p:spPr bwMode="auto">
            <a:xfrm>
              <a:off x="2496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7" name="Oval 2"/>
          <p:cNvSpPr>
            <a:spLocks noChangeArrowheads="1"/>
          </p:cNvSpPr>
          <p:nvPr/>
        </p:nvSpPr>
        <p:spPr bwMode="auto">
          <a:xfrm rot="2533525">
            <a:off x="1757266" y="3963385"/>
            <a:ext cx="1990259" cy="1093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4" name="AutoShape 4"/>
          <p:cNvSpPr>
            <a:spLocks noChangeArrowheads="1"/>
          </p:cNvSpPr>
          <p:nvPr/>
        </p:nvSpPr>
        <p:spPr bwMode="auto">
          <a:xfrm>
            <a:off x="952500" y="1143000"/>
            <a:ext cx="1023938" cy="4205288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5" name="Oval 5"/>
          <p:cNvSpPr>
            <a:spLocks noChangeArrowheads="1"/>
          </p:cNvSpPr>
          <p:nvPr/>
        </p:nvSpPr>
        <p:spPr bwMode="auto">
          <a:xfrm rot="1914487">
            <a:off x="3175000" y="2484438"/>
            <a:ext cx="2387600" cy="14779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6246" name="Oval 6"/>
          <p:cNvSpPr>
            <a:spLocks noChangeArrowheads="1"/>
          </p:cNvSpPr>
          <p:nvPr/>
        </p:nvSpPr>
        <p:spPr bwMode="auto">
          <a:xfrm>
            <a:off x="3781425" y="2747963"/>
            <a:ext cx="909638" cy="9096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47" name="Text Box 7"/>
          <p:cNvSpPr txBox="1">
            <a:spLocks noChangeArrowheads="1"/>
          </p:cNvSpPr>
          <p:nvPr/>
        </p:nvSpPr>
        <p:spPr bwMode="auto">
          <a:xfrm>
            <a:off x="3429000" y="2362200"/>
            <a:ext cx="804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VMH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48" name="Text Box 8"/>
          <p:cNvSpPr txBox="1">
            <a:spLocks noChangeArrowheads="1"/>
          </p:cNvSpPr>
          <p:nvPr/>
        </p:nvSpPr>
        <p:spPr bwMode="auto">
          <a:xfrm>
            <a:off x="952500" y="4779963"/>
            <a:ext cx="90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49" name="Text Box 9"/>
          <p:cNvSpPr txBox="1">
            <a:spLocks noChangeArrowheads="1"/>
          </p:cNvSpPr>
          <p:nvPr/>
        </p:nvSpPr>
        <p:spPr bwMode="auto">
          <a:xfrm>
            <a:off x="3795713" y="3019425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BDNF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0" name="Text Box 10"/>
          <p:cNvSpPr txBox="1">
            <a:spLocks noChangeArrowheads="1"/>
          </p:cNvSpPr>
          <p:nvPr/>
        </p:nvSpPr>
        <p:spPr bwMode="auto">
          <a:xfrm>
            <a:off x="2740025" y="602932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Leptin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6252" name="Freeform 12"/>
          <p:cNvSpPr>
            <a:spLocks/>
          </p:cNvSpPr>
          <p:nvPr/>
        </p:nvSpPr>
        <p:spPr bwMode="auto">
          <a:xfrm>
            <a:off x="1976438" y="1257300"/>
            <a:ext cx="4319587" cy="4318000"/>
          </a:xfrm>
          <a:custGeom>
            <a:avLst/>
            <a:gdLst/>
            <a:ahLst/>
            <a:cxnLst>
              <a:cxn ang="0">
                <a:pos x="0" y="1728"/>
              </a:cxn>
              <a:cxn ang="0">
                <a:pos x="960" y="1728"/>
              </a:cxn>
              <a:cxn ang="0">
                <a:pos x="1536" y="1152"/>
              </a:cxn>
              <a:cxn ang="0">
                <a:pos x="1824" y="0"/>
              </a:cxn>
            </a:cxnLst>
            <a:rect l="0" t="0" r="r" b="b"/>
            <a:pathLst>
              <a:path w="1824" h="1824">
                <a:moveTo>
                  <a:pt x="0" y="1728"/>
                </a:moveTo>
                <a:cubicBezTo>
                  <a:pt x="352" y="1776"/>
                  <a:pt x="704" y="1824"/>
                  <a:pt x="960" y="1728"/>
                </a:cubicBezTo>
                <a:cubicBezTo>
                  <a:pt x="1216" y="1632"/>
                  <a:pt x="1392" y="1440"/>
                  <a:pt x="1536" y="1152"/>
                </a:cubicBezTo>
                <a:cubicBezTo>
                  <a:pt x="1680" y="864"/>
                  <a:pt x="1752" y="432"/>
                  <a:pt x="1824" y="0"/>
                </a:cubicBez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6254" name="Text Box 14"/>
          <p:cNvSpPr txBox="1">
            <a:spLocks noChangeArrowheads="1"/>
          </p:cNvSpPr>
          <p:nvPr/>
        </p:nvSpPr>
        <p:spPr bwMode="auto">
          <a:xfrm>
            <a:off x="2057400" y="3733800"/>
            <a:ext cx="795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 rot="16200000">
            <a:off x="3924300" y="3314701"/>
            <a:ext cx="304800" cy="228600"/>
          </a:xfrm>
          <a:prstGeom prst="chevron">
            <a:avLst>
              <a:gd name="adj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 rot="10800000">
            <a:off x="3962400" y="3581400"/>
            <a:ext cx="228600" cy="304800"/>
          </a:xfrm>
          <a:prstGeom prst="flowChartOffpageConnec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" name="Freeform 49"/>
          <p:cNvSpPr>
            <a:spLocks/>
          </p:cNvSpPr>
          <p:nvPr/>
        </p:nvSpPr>
        <p:spPr bwMode="auto">
          <a:xfrm>
            <a:off x="3505200" y="3124200"/>
            <a:ext cx="457200" cy="685800"/>
          </a:xfrm>
          <a:custGeom>
            <a:avLst/>
            <a:gdLst/>
            <a:ahLst/>
            <a:cxnLst>
              <a:cxn ang="0">
                <a:pos x="224" y="432"/>
              </a:cxn>
              <a:cxn ang="0">
                <a:pos x="32" y="288"/>
              </a:cxn>
              <a:cxn ang="0">
                <a:pos x="32" y="96"/>
              </a:cxn>
              <a:cxn ang="0">
                <a:pos x="128" y="0"/>
              </a:cxn>
            </a:cxnLst>
            <a:rect l="0" t="0" r="r" b="b"/>
            <a:pathLst>
              <a:path w="224" h="432">
                <a:moveTo>
                  <a:pt x="224" y="432"/>
                </a:moveTo>
                <a:cubicBezTo>
                  <a:pt x="144" y="388"/>
                  <a:pt x="64" y="344"/>
                  <a:pt x="32" y="288"/>
                </a:cubicBezTo>
                <a:cubicBezTo>
                  <a:pt x="0" y="232"/>
                  <a:pt x="16" y="144"/>
                  <a:pt x="32" y="96"/>
                </a:cubicBezTo>
                <a:cubicBezTo>
                  <a:pt x="48" y="48"/>
                  <a:pt x="112" y="16"/>
                  <a:pt x="128" y="0"/>
                </a:cubicBezTo>
              </a:path>
            </a:pathLst>
          </a:custGeom>
          <a:noFill/>
          <a:ln w="57150" cmpd="sng">
            <a:solidFill>
              <a:srgbClr val="FF99FF"/>
            </a:solidFill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3565525" y="38100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estrogen</a:t>
            </a:r>
          </a:p>
        </p:txBody>
      </p:sp>
      <p:pic>
        <p:nvPicPr>
          <p:cNvPr id="11298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3348039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62426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5814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4432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514600" y="4191000"/>
            <a:ext cx="909638" cy="9096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482850" y="43434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POMC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3200400" y="3505200"/>
            <a:ext cx="609600" cy="762000"/>
          </a:xfrm>
          <a:prstGeom prst="line">
            <a:avLst/>
          </a:prstGeom>
          <a:noFill/>
          <a:ln w="508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scene3d>
            <a:camera prst="obliqueBottomRigh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4710112" y="2952750"/>
            <a:ext cx="1614488" cy="1905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6297613" y="1338263"/>
            <a:ext cx="2532062" cy="2243137"/>
            <a:chOff x="6298319" y="1261595"/>
            <a:chExt cx="2531685" cy="2243605"/>
          </a:xfrm>
        </p:grpSpPr>
        <p:sp>
          <p:nvSpPr>
            <p:cNvPr id="11321" name="Freeform 14"/>
            <p:cNvSpPr>
              <a:spLocks/>
            </p:cNvSpPr>
            <p:nvPr/>
          </p:nvSpPr>
          <p:spPr bwMode="auto">
            <a:xfrm rot="-2862895">
              <a:off x="7587654" y="1338277"/>
              <a:ext cx="702469" cy="549105"/>
            </a:xfrm>
            <a:custGeom>
              <a:avLst/>
              <a:gdLst>
                <a:gd name="T0" fmla="*/ 2147483647 w 1078"/>
                <a:gd name="T1" fmla="*/ 2147483647 h 781"/>
                <a:gd name="T2" fmla="*/ 2147483647 w 1078"/>
                <a:gd name="T3" fmla="*/ 2147483647 h 781"/>
                <a:gd name="T4" fmla="*/ 2147483647 w 1078"/>
                <a:gd name="T5" fmla="*/ 2147483647 h 781"/>
                <a:gd name="T6" fmla="*/ 2147483647 w 1078"/>
                <a:gd name="T7" fmla="*/ 2147483647 h 781"/>
                <a:gd name="T8" fmla="*/ 2147483647 w 1078"/>
                <a:gd name="T9" fmla="*/ 2147483647 h 781"/>
                <a:gd name="T10" fmla="*/ 2147483647 w 1078"/>
                <a:gd name="T11" fmla="*/ 2147483647 h 781"/>
                <a:gd name="T12" fmla="*/ 2147483647 w 1078"/>
                <a:gd name="T13" fmla="*/ 2147483647 h 781"/>
                <a:gd name="T14" fmla="*/ 2147483647 w 1078"/>
                <a:gd name="T15" fmla="*/ 2147483647 h 781"/>
                <a:gd name="T16" fmla="*/ 2147483647 w 1078"/>
                <a:gd name="T17" fmla="*/ 2147483647 h 781"/>
                <a:gd name="T18" fmla="*/ 2147483647 w 1078"/>
                <a:gd name="T19" fmla="*/ 2147483647 h 781"/>
                <a:gd name="T20" fmla="*/ 2147483647 w 1078"/>
                <a:gd name="T21" fmla="*/ 2147483647 h 781"/>
                <a:gd name="T22" fmla="*/ 2147483647 w 1078"/>
                <a:gd name="T23" fmla="*/ 2147483647 h 781"/>
                <a:gd name="T24" fmla="*/ 2147483647 w 1078"/>
                <a:gd name="T25" fmla="*/ 2147483647 h 781"/>
                <a:gd name="T26" fmla="*/ 2147483647 w 1078"/>
                <a:gd name="T27" fmla="*/ 2147483647 h 781"/>
                <a:gd name="T28" fmla="*/ 2147483647 w 1078"/>
                <a:gd name="T29" fmla="*/ 2147483647 h 781"/>
                <a:gd name="T30" fmla="*/ 2147483647 w 1078"/>
                <a:gd name="T31" fmla="*/ 2147483647 h 781"/>
                <a:gd name="T32" fmla="*/ 2147483647 w 1078"/>
                <a:gd name="T33" fmla="*/ 2147483647 h 781"/>
                <a:gd name="T34" fmla="*/ 2147483647 w 1078"/>
                <a:gd name="T35" fmla="*/ 2147483647 h 781"/>
                <a:gd name="T36" fmla="*/ 2147483647 w 1078"/>
                <a:gd name="T37" fmla="*/ 2147483647 h 781"/>
                <a:gd name="T38" fmla="*/ 2147483647 w 1078"/>
                <a:gd name="T39" fmla="*/ 2147483647 h 781"/>
                <a:gd name="T40" fmla="*/ 0 w 1078"/>
                <a:gd name="T41" fmla="*/ 2147483647 h 781"/>
                <a:gd name="T42" fmla="*/ 2147483647 w 1078"/>
                <a:gd name="T43" fmla="*/ 2147483647 h 781"/>
                <a:gd name="T44" fmla="*/ 2147483647 w 1078"/>
                <a:gd name="T45" fmla="*/ 2147483647 h 781"/>
                <a:gd name="T46" fmla="*/ 2147483647 w 1078"/>
                <a:gd name="T47" fmla="*/ 2147483647 h 781"/>
                <a:gd name="T48" fmla="*/ 2147483647 w 1078"/>
                <a:gd name="T49" fmla="*/ 2147483647 h 781"/>
                <a:gd name="T50" fmla="*/ 2147483647 w 1078"/>
                <a:gd name="T51" fmla="*/ 2147483647 h 781"/>
                <a:gd name="T52" fmla="*/ 2147483647 w 1078"/>
                <a:gd name="T53" fmla="*/ 2147483647 h 781"/>
                <a:gd name="T54" fmla="*/ 2147483647 w 1078"/>
                <a:gd name="T55" fmla="*/ 2147483647 h 781"/>
                <a:gd name="T56" fmla="*/ 2147483647 w 1078"/>
                <a:gd name="T57" fmla="*/ 2147483647 h 781"/>
                <a:gd name="T58" fmla="*/ 2147483647 w 1078"/>
                <a:gd name="T59" fmla="*/ 2147483647 h 781"/>
                <a:gd name="T60" fmla="*/ 2147483647 w 1078"/>
                <a:gd name="T61" fmla="*/ 2147483647 h 781"/>
                <a:gd name="T62" fmla="*/ 2147483647 w 1078"/>
                <a:gd name="T63" fmla="*/ 2147483647 h 781"/>
                <a:gd name="T64" fmla="*/ 2147483647 w 1078"/>
                <a:gd name="T65" fmla="*/ 2147483647 h 781"/>
                <a:gd name="T66" fmla="*/ 2147483647 w 1078"/>
                <a:gd name="T67" fmla="*/ 2147483647 h 781"/>
                <a:gd name="T68" fmla="*/ 2147483647 w 1078"/>
                <a:gd name="T69" fmla="*/ 2147483647 h 781"/>
                <a:gd name="T70" fmla="*/ 2147483647 w 1078"/>
                <a:gd name="T71" fmla="*/ 2147483647 h 781"/>
                <a:gd name="T72" fmla="*/ 2147483647 w 1078"/>
                <a:gd name="T73" fmla="*/ 2147483647 h 781"/>
                <a:gd name="T74" fmla="*/ 2147483647 w 1078"/>
                <a:gd name="T75" fmla="*/ 2147483647 h 781"/>
                <a:gd name="T76" fmla="*/ 2147483647 w 1078"/>
                <a:gd name="T77" fmla="*/ 2147483647 h 781"/>
                <a:gd name="T78" fmla="*/ 2147483647 w 1078"/>
                <a:gd name="T79" fmla="*/ 2147483647 h 781"/>
                <a:gd name="T80" fmla="*/ 2147483647 w 1078"/>
                <a:gd name="T81" fmla="*/ 2147483647 h 781"/>
                <a:gd name="T82" fmla="*/ 2147483647 w 1078"/>
                <a:gd name="T83" fmla="*/ 2147483647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8"/>
                <a:gd name="T127" fmla="*/ 0 h 781"/>
                <a:gd name="T128" fmla="*/ 1078 w 1078"/>
                <a:gd name="T129" fmla="*/ 781 h 7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8" h="781">
                  <a:moveTo>
                    <a:pt x="1078" y="717"/>
                  </a:moveTo>
                  <a:lnTo>
                    <a:pt x="806" y="622"/>
                  </a:lnTo>
                  <a:lnTo>
                    <a:pt x="806" y="620"/>
                  </a:lnTo>
                  <a:lnTo>
                    <a:pt x="802" y="616"/>
                  </a:lnTo>
                  <a:lnTo>
                    <a:pt x="800" y="608"/>
                  </a:lnTo>
                  <a:lnTo>
                    <a:pt x="799" y="601"/>
                  </a:lnTo>
                  <a:lnTo>
                    <a:pt x="795" y="595"/>
                  </a:lnTo>
                  <a:lnTo>
                    <a:pt x="791" y="589"/>
                  </a:lnTo>
                  <a:lnTo>
                    <a:pt x="787" y="584"/>
                  </a:lnTo>
                  <a:lnTo>
                    <a:pt x="785" y="578"/>
                  </a:lnTo>
                  <a:lnTo>
                    <a:pt x="781" y="570"/>
                  </a:lnTo>
                  <a:lnTo>
                    <a:pt x="778" y="565"/>
                  </a:lnTo>
                  <a:lnTo>
                    <a:pt x="774" y="557"/>
                  </a:lnTo>
                  <a:lnTo>
                    <a:pt x="770" y="550"/>
                  </a:lnTo>
                  <a:lnTo>
                    <a:pt x="766" y="540"/>
                  </a:lnTo>
                  <a:lnTo>
                    <a:pt x="761" y="532"/>
                  </a:lnTo>
                  <a:lnTo>
                    <a:pt x="753" y="523"/>
                  </a:lnTo>
                  <a:lnTo>
                    <a:pt x="747" y="513"/>
                  </a:lnTo>
                  <a:lnTo>
                    <a:pt x="742" y="502"/>
                  </a:lnTo>
                  <a:lnTo>
                    <a:pt x="736" y="493"/>
                  </a:lnTo>
                  <a:lnTo>
                    <a:pt x="728" y="483"/>
                  </a:lnTo>
                  <a:lnTo>
                    <a:pt x="721" y="474"/>
                  </a:lnTo>
                  <a:lnTo>
                    <a:pt x="713" y="460"/>
                  </a:lnTo>
                  <a:lnTo>
                    <a:pt x="704" y="451"/>
                  </a:lnTo>
                  <a:lnTo>
                    <a:pt x="696" y="437"/>
                  </a:lnTo>
                  <a:lnTo>
                    <a:pt x="688" y="428"/>
                  </a:lnTo>
                  <a:lnTo>
                    <a:pt x="677" y="415"/>
                  </a:lnTo>
                  <a:lnTo>
                    <a:pt x="667" y="403"/>
                  </a:lnTo>
                  <a:lnTo>
                    <a:pt x="658" y="390"/>
                  </a:lnTo>
                  <a:lnTo>
                    <a:pt x="648" y="380"/>
                  </a:lnTo>
                  <a:lnTo>
                    <a:pt x="635" y="367"/>
                  </a:lnTo>
                  <a:lnTo>
                    <a:pt x="624" y="354"/>
                  </a:lnTo>
                  <a:lnTo>
                    <a:pt x="610" y="340"/>
                  </a:lnTo>
                  <a:lnTo>
                    <a:pt x="599" y="327"/>
                  </a:lnTo>
                  <a:lnTo>
                    <a:pt x="586" y="314"/>
                  </a:lnTo>
                  <a:lnTo>
                    <a:pt x="572" y="302"/>
                  </a:lnTo>
                  <a:lnTo>
                    <a:pt x="557" y="289"/>
                  </a:lnTo>
                  <a:lnTo>
                    <a:pt x="544" y="278"/>
                  </a:lnTo>
                  <a:lnTo>
                    <a:pt x="527" y="264"/>
                  </a:lnTo>
                  <a:lnTo>
                    <a:pt x="512" y="251"/>
                  </a:lnTo>
                  <a:lnTo>
                    <a:pt x="494" y="238"/>
                  </a:lnTo>
                  <a:lnTo>
                    <a:pt x="479" y="225"/>
                  </a:lnTo>
                  <a:lnTo>
                    <a:pt x="460" y="211"/>
                  </a:lnTo>
                  <a:lnTo>
                    <a:pt x="443" y="200"/>
                  </a:lnTo>
                  <a:lnTo>
                    <a:pt x="424" y="187"/>
                  </a:lnTo>
                  <a:lnTo>
                    <a:pt x="407" y="173"/>
                  </a:lnTo>
                  <a:lnTo>
                    <a:pt x="388" y="162"/>
                  </a:lnTo>
                  <a:lnTo>
                    <a:pt x="367" y="149"/>
                  </a:lnTo>
                  <a:lnTo>
                    <a:pt x="348" y="137"/>
                  </a:lnTo>
                  <a:lnTo>
                    <a:pt x="327" y="124"/>
                  </a:lnTo>
                  <a:lnTo>
                    <a:pt x="304" y="111"/>
                  </a:lnTo>
                  <a:lnTo>
                    <a:pt x="282" y="101"/>
                  </a:lnTo>
                  <a:lnTo>
                    <a:pt x="259" y="88"/>
                  </a:lnTo>
                  <a:lnTo>
                    <a:pt x="236" y="78"/>
                  </a:lnTo>
                  <a:lnTo>
                    <a:pt x="211" y="67"/>
                  </a:lnTo>
                  <a:lnTo>
                    <a:pt x="187" y="55"/>
                  </a:lnTo>
                  <a:lnTo>
                    <a:pt x="160" y="46"/>
                  </a:lnTo>
                  <a:lnTo>
                    <a:pt x="135" y="36"/>
                  </a:lnTo>
                  <a:lnTo>
                    <a:pt x="109" y="25"/>
                  </a:lnTo>
                  <a:lnTo>
                    <a:pt x="82" y="15"/>
                  </a:lnTo>
                  <a:lnTo>
                    <a:pt x="53" y="8"/>
                  </a:lnTo>
                  <a:lnTo>
                    <a:pt x="27" y="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2" y="72"/>
                  </a:lnTo>
                  <a:lnTo>
                    <a:pt x="17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6" y="78"/>
                  </a:lnTo>
                  <a:lnTo>
                    <a:pt x="44" y="80"/>
                  </a:lnTo>
                  <a:lnTo>
                    <a:pt x="53" y="84"/>
                  </a:lnTo>
                  <a:lnTo>
                    <a:pt x="61" y="86"/>
                  </a:lnTo>
                  <a:lnTo>
                    <a:pt x="71" y="90"/>
                  </a:lnTo>
                  <a:lnTo>
                    <a:pt x="80" y="93"/>
                  </a:lnTo>
                  <a:lnTo>
                    <a:pt x="91" y="97"/>
                  </a:lnTo>
                  <a:lnTo>
                    <a:pt x="103" y="101"/>
                  </a:lnTo>
                  <a:lnTo>
                    <a:pt x="114" y="103"/>
                  </a:lnTo>
                  <a:lnTo>
                    <a:pt x="124" y="109"/>
                  </a:lnTo>
                  <a:lnTo>
                    <a:pt x="137" y="114"/>
                  </a:lnTo>
                  <a:lnTo>
                    <a:pt x="150" y="118"/>
                  </a:lnTo>
                  <a:lnTo>
                    <a:pt x="162" y="124"/>
                  </a:lnTo>
                  <a:lnTo>
                    <a:pt x="177" y="130"/>
                  </a:lnTo>
                  <a:lnTo>
                    <a:pt x="190" y="135"/>
                  </a:lnTo>
                  <a:lnTo>
                    <a:pt x="204" y="141"/>
                  </a:lnTo>
                  <a:lnTo>
                    <a:pt x="217" y="147"/>
                  </a:lnTo>
                  <a:lnTo>
                    <a:pt x="232" y="154"/>
                  </a:lnTo>
                  <a:lnTo>
                    <a:pt x="247" y="162"/>
                  </a:lnTo>
                  <a:lnTo>
                    <a:pt x="263" y="168"/>
                  </a:lnTo>
                  <a:lnTo>
                    <a:pt x="278" y="177"/>
                  </a:lnTo>
                  <a:lnTo>
                    <a:pt x="293" y="185"/>
                  </a:lnTo>
                  <a:lnTo>
                    <a:pt x="308" y="194"/>
                  </a:lnTo>
                  <a:lnTo>
                    <a:pt x="323" y="202"/>
                  </a:lnTo>
                  <a:lnTo>
                    <a:pt x="339" y="209"/>
                  </a:lnTo>
                  <a:lnTo>
                    <a:pt x="354" y="219"/>
                  </a:lnTo>
                  <a:lnTo>
                    <a:pt x="369" y="230"/>
                  </a:lnTo>
                  <a:lnTo>
                    <a:pt x="384" y="240"/>
                  </a:lnTo>
                  <a:lnTo>
                    <a:pt x="401" y="249"/>
                  </a:lnTo>
                  <a:lnTo>
                    <a:pt x="417" y="261"/>
                  </a:lnTo>
                  <a:lnTo>
                    <a:pt x="432" y="274"/>
                  </a:lnTo>
                  <a:lnTo>
                    <a:pt x="447" y="285"/>
                  </a:lnTo>
                  <a:lnTo>
                    <a:pt x="462" y="297"/>
                  </a:lnTo>
                  <a:lnTo>
                    <a:pt x="477" y="310"/>
                  </a:lnTo>
                  <a:lnTo>
                    <a:pt x="493" y="323"/>
                  </a:lnTo>
                  <a:lnTo>
                    <a:pt x="508" y="337"/>
                  </a:lnTo>
                  <a:lnTo>
                    <a:pt x="523" y="350"/>
                  </a:lnTo>
                  <a:lnTo>
                    <a:pt x="538" y="363"/>
                  </a:lnTo>
                  <a:lnTo>
                    <a:pt x="553" y="380"/>
                  </a:lnTo>
                  <a:lnTo>
                    <a:pt x="567" y="394"/>
                  </a:lnTo>
                  <a:lnTo>
                    <a:pt x="580" y="411"/>
                  </a:lnTo>
                  <a:lnTo>
                    <a:pt x="593" y="426"/>
                  </a:lnTo>
                  <a:lnTo>
                    <a:pt x="608" y="443"/>
                  </a:lnTo>
                  <a:lnTo>
                    <a:pt x="620" y="458"/>
                  </a:lnTo>
                  <a:lnTo>
                    <a:pt x="633" y="477"/>
                  </a:lnTo>
                  <a:lnTo>
                    <a:pt x="645" y="494"/>
                  </a:lnTo>
                  <a:lnTo>
                    <a:pt x="658" y="513"/>
                  </a:lnTo>
                  <a:lnTo>
                    <a:pt x="667" y="532"/>
                  </a:lnTo>
                  <a:lnTo>
                    <a:pt x="679" y="551"/>
                  </a:lnTo>
                  <a:lnTo>
                    <a:pt x="688" y="570"/>
                  </a:lnTo>
                  <a:lnTo>
                    <a:pt x="700" y="591"/>
                  </a:lnTo>
                  <a:lnTo>
                    <a:pt x="707" y="610"/>
                  </a:lnTo>
                  <a:lnTo>
                    <a:pt x="719" y="633"/>
                  </a:lnTo>
                  <a:lnTo>
                    <a:pt x="726" y="656"/>
                  </a:lnTo>
                  <a:lnTo>
                    <a:pt x="736" y="679"/>
                  </a:lnTo>
                  <a:lnTo>
                    <a:pt x="1040" y="781"/>
                  </a:lnTo>
                  <a:lnTo>
                    <a:pt x="1078" y="717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22" name="Group 80"/>
            <p:cNvGrpSpPr>
              <a:grpSpLocks/>
            </p:cNvGrpSpPr>
            <p:nvPr/>
          </p:nvGrpSpPr>
          <p:grpSpPr bwMode="auto">
            <a:xfrm>
              <a:off x="6298319" y="1489909"/>
              <a:ext cx="2531685" cy="2015291"/>
              <a:chOff x="6298319" y="1489909"/>
              <a:chExt cx="2531685" cy="2015291"/>
            </a:xfrm>
          </p:grpSpPr>
          <p:sp>
            <p:nvSpPr>
              <p:cNvPr id="11323" name="Freeform 4"/>
              <p:cNvSpPr>
                <a:spLocks/>
              </p:cNvSpPr>
              <p:nvPr/>
            </p:nvSpPr>
            <p:spPr bwMode="auto">
              <a:xfrm>
                <a:off x="7418115" y="1736180"/>
                <a:ext cx="263760" cy="1638050"/>
              </a:xfrm>
              <a:custGeom>
                <a:avLst/>
                <a:gdLst>
                  <a:gd name="T0" fmla="*/ 0 w 376"/>
                  <a:gd name="T1" fmla="*/ 2147483647 h 2513"/>
                  <a:gd name="T2" fmla="*/ 2147483647 w 376"/>
                  <a:gd name="T3" fmla="*/ 0 h 2513"/>
                  <a:gd name="T4" fmla="*/ 2147483647 w 376"/>
                  <a:gd name="T5" fmla="*/ 0 h 2513"/>
                  <a:gd name="T6" fmla="*/ 2147483647 w 376"/>
                  <a:gd name="T7" fmla="*/ 2147483647 h 2513"/>
                  <a:gd name="T8" fmla="*/ 0 w 376"/>
                  <a:gd name="T9" fmla="*/ 2147483647 h 2513"/>
                  <a:gd name="T10" fmla="*/ 0 w 376"/>
                  <a:gd name="T11" fmla="*/ 2147483647 h 2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513"/>
                  <a:gd name="T20" fmla="*/ 376 w 376"/>
                  <a:gd name="T21" fmla="*/ 2513 h 25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513">
                    <a:moveTo>
                      <a:pt x="0" y="2503"/>
                    </a:moveTo>
                    <a:lnTo>
                      <a:pt x="135" y="0"/>
                    </a:lnTo>
                    <a:lnTo>
                      <a:pt x="211" y="0"/>
                    </a:lnTo>
                    <a:lnTo>
                      <a:pt x="376" y="2513"/>
                    </a:lnTo>
                    <a:lnTo>
                      <a:pt x="0" y="2503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5"/>
              <p:cNvSpPr>
                <a:spLocks/>
              </p:cNvSpPr>
              <p:nvPr/>
            </p:nvSpPr>
            <p:spPr bwMode="auto">
              <a:xfrm>
                <a:off x="7136142" y="3224462"/>
                <a:ext cx="819610" cy="255671"/>
              </a:xfrm>
              <a:custGeom>
                <a:avLst/>
                <a:gdLst>
                  <a:gd name="T0" fmla="*/ 2147483647 w 1169"/>
                  <a:gd name="T1" fmla="*/ 0 h 393"/>
                  <a:gd name="T2" fmla="*/ 2147483647 w 1169"/>
                  <a:gd name="T3" fmla="*/ 2147483647 h 393"/>
                  <a:gd name="T4" fmla="*/ 2147483647 w 1169"/>
                  <a:gd name="T5" fmla="*/ 2147483647 h 393"/>
                  <a:gd name="T6" fmla="*/ 2147483647 w 1169"/>
                  <a:gd name="T7" fmla="*/ 2147483647 h 393"/>
                  <a:gd name="T8" fmla="*/ 2147483647 w 1169"/>
                  <a:gd name="T9" fmla="*/ 2147483647 h 393"/>
                  <a:gd name="T10" fmla="*/ 2147483647 w 1169"/>
                  <a:gd name="T11" fmla="*/ 2147483647 h 393"/>
                  <a:gd name="T12" fmla="*/ 2147483647 w 1169"/>
                  <a:gd name="T13" fmla="*/ 2147483647 h 393"/>
                  <a:gd name="T14" fmla="*/ 2147483647 w 1169"/>
                  <a:gd name="T15" fmla="*/ 2147483647 h 393"/>
                  <a:gd name="T16" fmla="*/ 2147483647 w 1169"/>
                  <a:gd name="T17" fmla="*/ 2147483647 h 393"/>
                  <a:gd name="T18" fmla="*/ 2147483647 w 1169"/>
                  <a:gd name="T19" fmla="*/ 2147483647 h 393"/>
                  <a:gd name="T20" fmla="*/ 2147483647 w 1169"/>
                  <a:gd name="T21" fmla="*/ 2147483647 h 393"/>
                  <a:gd name="T22" fmla="*/ 2147483647 w 1169"/>
                  <a:gd name="T23" fmla="*/ 2147483647 h 393"/>
                  <a:gd name="T24" fmla="*/ 2147483647 w 1169"/>
                  <a:gd name="T25" fmla="*/ 2147483647 h 393"/>
                  <a:gd name="T26" fmla="*/ 2147483647 w 1169"/>
                  <a:gd name="T27" fmla="*/ 2147483647 h 393"/>
                  <a:gd name="T28" fmla="*/ 2147483647 w 1169"/>
                  <a:gd name="T29" fmla="*/ 2147483647 h 393"/>
                  <a:gd name="T30" fmla="*/ 0 w 1169"/>
                  <a:gd name="T31" fmla="*/ 2147483647 h 393"/>
                  <a:gd name="T32" fmla="*/ 2147483647 w 1169"/>
                  <a:gd name="T33" fmla="*/ 2147483647 h 393"/>
                  <a:gd name="T34" fmla="*/ 2147483647 w 1169"/>
                  <a:gd name="T35" fmla="*/ 2147483647 h 393"/>
                  <a:gd name="T36" fmla="*/ 2147483647 w 1169"/>
                  <a:gd name="T37" fmla="*/ 2147483647 h 393"/>
                  <a:gd name="T38" fmla="*/ 2147483647 w 1169"/>
                  <a:gd name="T39" fmla="*/ 2147483647 h 393"/>
                  <a:gd name="T40" fmla="*/ 2147483647 w 1169"/>
                  <a:gd name="T41" fmla="*/ 2147483647 h 393"/>
                  <a:gd name="T42" fmla="*/ 2147483647 w 1169"/>
                  <a:gd name="T43" fmla="*/ 2147483647 h 393"/>
                  <a:gd name="T44" fmla="*/ 2147483647 w 1169"/>
                  <a:gd name="T45" fmla="*/ 2147483647 h 393"/>
                  <a:gd name="T46" fmla="*/ 2147483647 w 1169"/>
                  <a:gd name="T47" fmla="*/ 2147483647 h 393"/>
                  <a:gd name="T48" fmla="*/ 2147483647 w 1169"/>
                  <a:gd name="T49" fmla="*/ 2147483647 h 393"/>
                  <a:gd name="T50" fmla="*/ 2147483647 w 1169"/>
                  <a:gd name="T51" fmla="*/ 2147483647 h 393"/>
                  <a:gd name="T52" fmla="*/ 2147483647 w 1169"/>
                  <a:gd name="T53" fmla="*/ 2147483647 h 393"/>
                  <a:gd name="T54" fmla="*/ 2147483647 w 1169"/>
                  <a:gd name="T55" fmla="*/ 2147483647 h 393"/>
                  <a:gd name="T56" fmla="*/ 2147483647 w 1169"/>
                  <a:gd name="T57" fmla="*/ 2147483647 h 393"/>
                  <a:gd name="T58" fmla="*/ 2147483647 w 1169"/>
                  <a:gd name="T59" fmla="*/ 2147483647 h 393"/>
                  <a:gd name="T60" fmla="*/ 2147483647 w 1169"/>
                  <a:gd name="T61" fmla="*/ 2147483647 h 393"/>
                  <a:gd name="T62" fmla="*/ 2147483647 w 1169"/>
                  <a:gd name="T63" fmla="*/ 2147483647 h 393"/>
                  <a:gd name="T64" fmla="*/ 2147483647 w 1169"/>
                  <a:gd name="T65" fmla="*/ 2147483647 h 393"/>
                  <a:gd name="T66" fmla="*/ 2147483647 w 1169"/>
                  <a:gd name="T67" fmla="*/ 2147483647 h 393"/>
                  <a:gd name="T68" fmla="*/ 2147483647 w 1169"/>
                  <a:gd name="T69" fmla="*/ 2147483647 h 393"/>
                  <a:gd name="T70" fmla="*/ 2147483647 w 1169"/>
                  <a:gd name="T71" fmla="*/ 2147483647 h 393"/>
                  <a:gd name="T72" fmla="*/ 2147483647 w 1169"/>
                  <a:gd name="T73" fmla="*/ 2147483647 h 393"/>
                  <a:gd name="T74" fmla="*/ 2147483647 w 1169"/>
                  <a:gd name="T75" fmla="*/ 2147483647 h 393"/>
                  <a:gd name="T76" fmla="*/ 2147483647 w 1169"/>
                  <a:gd name="T77" fmla="*/ 2147483647 h 393"/>
                  <a:gd name="T78" fmla="*/ 2147483647 w 1169"/>
                  <a:gd name="T79" fmla="*/ 2147483647 h 393"/>
                  <a:gd name="T80" fmla="*/ 2147483647 w 1169"/>
                  <a:gd name="T81" fmla="*/ 2147483647 h 393"/>
                  <a:gd name="T82" fmla="*/ 2147483647 w 1169"/>
                  <a:gd name="T83" fmla="*/ 2147483647 h 393"/>
                  <a:gd name="T84" fmla="*/ 2147483647 w 1169"/>
                  <a:gd name="T85" fmla="*/ 2147483647 h 393"/>
                  <a:gd name="T86" fmla="*/ 2147483647 w 1169"/>
                  <a:gd name="T87" fmla="*/ 2147483647 h 393"/>
                  <a:gd name="T88" fmla="*/ 2147483647 w 1169"/>
                  <a:gd name="T89" fmla="*/ 2147483647 h 393"/>
                  <a:gd name="T90" fmla="*/ 2147483647 w 1169"/>
                  <a:gd name="T91" fmla="*/ 2147483647 h 393"/>
                  <a:gd name="T92" fmla="*/ 2147483647 w 1169"/>
                  <a:gd name="T93" fmla="*/ 2147483647 h 393"/>
                  <a:gd name="T94" fmla="*/ 2147483647 w 1169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69"/>
                  <a:gd name="T145" fmla="*/ 0 h 393"/>
                  <a:gd name="T146" fmla="*/ 1169 w 1169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69" h="393">
                    <a:moveTo>
                      <a:pt x="583" y="0"/>
                    </a:moveTo>
                    <a:lnTo>
                      <a:pt x="568" y="0"/>
                    </a:lnTo>
                    <a:lnTo>
                      <a:pt x="555" y="0"/>
                    </a:lnTo>
                    <a:lnTo>
                      <a:pt x="539" y="0"/>
                    </a:lnTo>
                    <a:lnTo>
                      <a:pt x="524" y="2"/>
                    </a:lnTo>
                    <a:lnTo>
                      <a:pt x="511" y="2"/>
                    </a:lnTo>
                    <a:lnTo>
                      <a:pt x="498" y="4"/>
                    </a:lnTo>
                    <a:lnTo>
                      <a:pt x="482" y="6"/>
                    </a:lnTo>
                    <a:lnTo>
                      <a:pt x="469" y="8"/>
                    </a:lnTo>
                    <a:lnTo>
                      <a:pt x="456" y="10"/>
                    </a:lnTo>
                    <a:lnTo>
                      <a:pt x="442" y="11"/>
                    </a:lnTo>
                    <a:lnTo>
                      <a:pt x="427" y="15"/>
                    </a:lnTo>
                    <a:lnTo>
                      <a:pt x="414" y="19"/>
                    </a:lnTo>
                    <a:lnTo>
                      <a:pt x="403" y="21"/>
                    </a:lnTo>
                    <a:lnTo>
                      <a:pt x="389" y="23"/>
                    </a:lnTo>
                    <a:lnTo>
                      <a:pt x="376" y="27"/>
                    </a:lnTo>
                    <a:lnTo>
                      <a:pt x="365" y="30"/>
                    </a:lnTo>
                    <a:lnTo>
                      <a:pt x="351" y="34"/>
                    </a:lnTo>
                    <a:lnTo>
                      <a:pt x="338" y="38"/>
                    </a:lnTo>
                    <a:lnTo>
                      <a:pt x="325" y="42"/>
                    </a:lnTo>
                    <a:lnTo>
                      <a:pt x="313" y="46"/>
                    </a:lnTo>
                    <a:lnTo>
                      <a:pt x="300" y="51"/>
                    </a:lnTo>
                    <a:lnTo>
                      <a:pt x="290" y="55"/>
                    </a:lnTo>
                    <a:lnTo>
                      <a:pt x="277" y="61"/>
                    </a:lnTo>
                    <a:lnTo>
                      <a:pt x="268" y="67"/>
                    </a:lnTo>
                    <a:lnTo>
                      <a:pt x="254" y="70"/>
                    </a:lnTo>
                    <a:lnTo>
                      <a:pt x="245" y="76"/>
                    </a:lnTo>
                    <a:lnTo>
                      <a:pt x="231" y="82"/>
                    </a:lnTo>
                    <a:lnTo>
                      <a:pt x="222" y="89"/>
                    </a:lnTo>
                    <a:lnTo>
                      <a:pt x="212" y="93"/>
                    </a:lnTo>
                    <a:lnTo>
                      <a:pt x="201" y="101"/>
                    </a:lnTo>
                    <a:lnTo>
                      <a:pt x="192" y="106"/>
                    </a:lnTo>
                    <a:lnTo>
                      <a:pt x="182" y="114"/>
                    </a:lnTo>
                    <a:lnTo>
                      <a:pt x="173" y="122"/>
                    </a:lnTo>
                    <a:lnTo>
                      <a:pt x="161" y="127"/>
                    </a:lnTo>
                    <a:lnTo>
                      <a:pt x="152" y="133"/>
                    </a:lnTo>
                    <a:lnTo>
                      <a:pt x="144" y="141"/>
                    </a:lnTo>
                    <a:lnTo>
                      <a:pt x="135" y="148"/>
                    </a:lnTo>
                    <a:lnTo>
                      <a:pt x="127" y="156"/>
                    </a:lnTo>
                    <a:lnTo>
                      <a:pt x="117" y="164"/>
                    </a:lnTo>
                    <a:lnTo>
                      <a:pt x="110" y="171"/>
                    </a:lnTo>
                    <a:lnTo>
                      <a:pt x="102" y="179"/>
                    </a:lnTo>
                    <a:lnTo>
                      <a:pt x="95" y="186"/>
                    </a:lnTo>
                    <a:lnTo>
                      <a:pt x="87" y="194"/>
                    </a:lnTo>
                    <a:lnTo>
                      <a:pt x="79" y="203"/>
                    </a:lnTo>
                    <a:lnTo>
                      <a:pt x="72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5" y="240"/>
                    </a:lnTo>
                    <a:lnTo>
                      <a:pt x="49" y="247"/>
                    </a:lnTo>
                    <a:lnTo>
                      <a:pt x="41" y="255"/>
                    </a:lnTo>
                    <a:lnTo>
                      <a:pt x="38" y="264"/>
                    </a:lnTo>
                    <a:lnTo>
                      <a:pt x="32" y="274"/>
                    </a:lnTo>
                    <a:lnTo>
                      <a:pt x="28" y="283"/>
                    </a:lnTo>
                    <a:lnTo>
                      <a:pt x="24" y="293"/>
                    </a:lnTo>
                    <a:lnTo>
                      <a:pt x="21" y="302"/>
                    </a:lnTo>
                    <a:lnTo>
                      <a:pt x="17" y="312"/>
                    </a:lnTo>
                    <a:lnTo>
                      <a:pt x="13" y="321"/>
                    </a:lnTo>
                    <a:lnTo>
                      <a:pt x="9" y="333"/>
                    </a:lnTo>
                    <a:lnTo>
                      <a:pt x="7" y="342"/>
                    </a:lnTo>
                    <a:lnTo>
                      <a:pt x="3" y="352"/>
                    </a:lnTo>
                    <a:lnTo>
                      <a:pt x="2" y="361"/>
                    </a:lnTo>
                    <a:lnTo>
                      <a:pt x="2" y="373"/>
                    </a:lnTo>
                    <a:lnTo>
                      <a:pt x="0" y="382"/>
                    </a:lnTo>
                    <a:lnTo>
                      <a:pt x="0" y="393"/>
                    </a:lnTo>
                    <a:lnTo>
                      <a:pt x="11" y="393"/>
                    </a:lnTo>
                    <a:lnTo>
                      <a:pt x="26" y="393"/>
                    </a:lnTo>
                    <a:lnTo>
                      <a:pt x="41" y="393"/>
                    </a:lnTo>
                    <a:lnTo>
                      <a:pt x="59" y="393"/>
                    </a:lnTo>
                    <a:lnTo>
                      <a:pt x="74" y="393"/>
                    </a:lnTo>
                    <a:lnTo>
                      <a:pt x="89" y="393"/>
                    </a:lnTo>
                    <a:lnTo>
                      <a:pt x="106" y="393"/>
                    </a:lnTo>
                    <a:lnTo>
                      <a:pt x="125" y="393"/>
                    </a:lnTo>
                    <a:lnTo>
                      <a:pt x="140" y="393"/>
                    </a:lnTo>
                    <a:lnTo>
                      <a:pt x="157" y="393"/>
                    </a:lnTo>
                    <a:lnTo>
                      <a:pt x="174" y="393"/>
                    </a:lnTo>
                    <a:lnTo>
                      <a:pt x="192" y="393"/>
                    </a:lnTo>
                    <a:lnTo>
                      <a:pt x="209" y="393"/>
                    </a:lnTo>
                    <a:lnTo>
                      <a:pt x="228" y="393"/>
                    </a:lnTo>
                    <a:lnTo>
                      <a:pt x="247" y="393"/>
                    </a:lnTo>
                    <a:lnTo>
                      <a:pt x="266" y="393"/>
                    </a:lnTo>
                    <a:lnTo>
                      <a:pt x="285" y="393"/>
                    </a:lnTo>
                    <a:lnTo>
                      <a:pt x="302" y="393"/>
                    </a:lnTo>
                    <a:lnTo>
                      <a:pt x="321" y="393"/>
                    </a:lnTo>
                    <a:lnTo>
                      <a:pt x="340" y="393"/>
                    </a:lnTo>
                    <a:lnTo>
                      <a:pt x="359" y="393"/>
                    </a:lnTo>
                    <a:lnTo>
                      <a:pt x="380" y="393"/>
                    </a:lnTo>
                    <a:lnTo>
                      <a:pt x="399" y="393"/>
                    </a:lnTo>
                    <a:lnTo>
                      <a:pt x="418" y="393"/>
                    </a:lnTo>
                    <a:lnTo>
                      <a:pt x="437" y="393"/>
                    </a:lnTo>
                    <a:lnTo>
                      <a:pt x="458" y="393"/>
                    </a:lnTo>
                    <a:lnTo>
                      <a:pt x="477" y="393"/>
                    </a:lnTo>
                    <a:lnTo>
                      <a:pt x="498" y="393"/>
                    </a:lnTo>
                    <a:lnTo>
                      <a:pt x="517" y="393"/>
                    </a:lnTo>
                    <a:lnTo>
                      <a:pt x="538" y="393"/>
                    </a:lnTo>
                    <a:lnTo>
                      <a:pt x="557" y="393"/>
                    </a:lnTo>
                    <a:lnTo>
                      <a:pt x="577" y="393"/>
                    </a:lnTo>
                    <a:lnTo>
                      <a:pt x="598" y="393"/>
                    </a:lnTo>
                    <a:lnTo>
                      <a:pt x="617" y="393"/>
                    </a:lnTo>
                    <a:lnTo>
                      <a:pt x="636" y="393"/>
                    </a:lnTo>
                    <a:lnTo>
                      <a:pt x="657" y="393"/>
                    </a:lnTo>
                    <a:lnTo>
                      <a:pt x="676" y="393"/>
                    </a:lnTo>
                    <a:lnTo>
                      <a:pt x="697" y="393"/>
                    </a:lnTo>
                    <a:lnTo>
                      <a:pt x="716" y="393"/>
                    </a:lnTo>
                    <a:lnTo>
                      <a:pt x="737" y="393"/>
                    </a:lnTo>
                    <a:lnTo>
                      <a:pt x="756" y="393"/>
                    </a:lnTo>
                    <a:lnTo>
                      <a:pt x="775" y="393"/>
                    </a:lnTo>
                    <a:lnTo>
                      <a:pt x="796" y="393"/>
                    </a:lnTo>
                    <a:lnTo>
                      <a:pt x="815" y="393"/>
                    </a:lnTo>
                    <a:lnTo>
                      <a:pt x="834" y="393"/>
                    </a:lnTo>
                    <a:lnTo>
                      <a:pt x="853" y="393"/>
                    </a:lnTo>
                    <a:lnTo>
                      <a:pt x="872" y="393"/>
                    </a:lnTo>
                    <a:lnTo>
                      <a:pt x="893" y="393"/>
                    </a:lnTo>
                    <a:lnTo>
                      <a:pt x="910" y="393"/>
                    </a:lnTo>
                    <a:lnTo>
                      <a:pt x="929" y="393"/>
                    </a:lnTo>
                    <a:lnTo>
                      <a:pt x="946" y="393"/>
                    </a:lnTo>
                    <a:lnTo>
                      <a:pt x="965" y="393"/>
                    </a:lnTo>
                    <a:lnTo>
                      <a:pt x="982" y="393"/>
                    </a:lnTo>
                    <a:lnTo>
                      <a:pt x="1001" y="393"/>
                    </a:lnTo>
                    <a:lnTo>
                      <a:pt x="1018" y="393"/>
                    </a:lnTo>
                    <a:lnTo>
                      <a:pt x="1037" y="393"/>
                    </a:lnTo>
                    <a:lnTo>
                      <a:pt x="1053" y="393"/>
                    </a:lnTo>
                    <a:lnTo>
                      <a:pt x="1070" y="393"/>
                    </a:lnTo>
                    <a:lnTo>
                      <a:pt x="1087" y="393"/>
                    </a:lnTo>
                    <a:lnTo>
                      <a:pt x="1104" y="393"/>
                    </a:lnTo>
                    <a:lnTo>
                      <a:pt x="1121" y="393"/>
                    </a:lnTo>
                    <a:lnTo>
                      <a:pt x="1136" y="393"/>
                    </a:lnTo>
                    <a:lnTo>
                      <a:pt x="1153" y="393"/>
                    </a:lnTo>
                    <a:lnTo>
                      <a:pt x="1169" y="393"/>
                    </a:lnTo>
                    <a:lnTo>
                      <a:pt x="1167" y="382"/>
                    </a:lnTo>
                    <a:lnTo>
                      <a:pt x="1165" y="373"/>
                    </a:lnTo>
                    <a:lnTo>
                      <a:pt x="1163" y="361"/>
                    </a:lnTo>
                    <a:lnTo>
                      <a:pt x="1161" y="352"/>
                    </a:lnTo>
                    <a:lnTo>
                      <a:pt x="1157" y="342"/>
                    </a:lnTo>
                    <a:lnTo>
                      <a:pt x="1155" y="333"/>
                    </a:lnTo>
                    <a:lnTo>
                      <a:pt x="1151" y="321"/>
                    </a:lnTo>
                    <a:lnTo>
                      <a:pt x="1150" y="312"/>
                    </a:lnTo>
                    <a:lnTo>
                      <a:pt x="1146" y="302"/>
                    </a:lnTo>
                    <a:lnTo>
                      <a:pt x="1140" y="293"/>
                    </a:lnTo>
                    <a:lnTo>
                      <a:pt x="1136" y="283"/>
                    </a:lnTo>
                    <a:lnTo>
                      <a:pt x="1132" y="274"/>
                    </a:lnTo>
                    <a:lnTo>
                      <a:pt x="1127" y="264"/>
                    </a:lnTo>
                    <a:lnTo>
                      <a:pt x="1121" y="255"/>
                    </a:lnTo>
                    <a:lnTo>
                      <a:pt x="1115" y="247"/>
                    </a:lnTo>
                    <a:lnTo>
                      <a:pt x="1112" y="240"/>
                    </a:lnTo>
                    <a:lnTo>
                      <a:pt x="1104" y="230"/>
                    </a:lnTo>
                    <a:lnTo>
                      <a:pt x="1098" y="221"/>
                    </a:lnTo>
                    <a:lnTo>
                      <a:pt x="1091" y="211"/>
                    </a:lnTo>
                    <a:lnTo>
                      <a:pt x="1085" y="203"/>
                    </a:lnTo>
                    <a:lnTo>
                      <a:pt x="1077" y="194"/>
                    </a:lnTo>
                    <a:lnTo>
                      <a:pt x="1070" y="186"/>
                    </a:lnTo>
                    <a:lnTo>
                      <a:pt x="1062" y="179"/>
                    </a:lnTo>
                    <a:lnTo>
                      <a:pt x="1055" y="171"/>
                    </a:lnTo>
                    <a:lnTo>
                      <a:pt x="1045" y="164"/>
                    </a:lnTo>
                    <a:lnTo>
                      <a:pt x="1037" y="156"/>
                    </a:lnTo>
                    <a:lnTo>
                      <a:pt x="1028" y="148"/>
                    </a:lnTo>
                    <a:lnTo>
                      <a:pt x="1020" y="141"/>
                    </a:lnTo>
                    <a:lnTo>
                      <a:pt x="1011" y="133"/>
                    </a:lnTo>
                    <a:lnTo>
                      <a:pt x="1003" y="127"/>
                    </a:lnTo>
                    <a:lnTo>
                      <a:pt x="994" y="122"/>
                    </a:lnTo>
                    <a:lnTo>
                      <a:pt x="984" y="114"/>
                    </a:lnTo>
                    <a:lnTo>
                      <a:pt x="973" y="106"/>
                    </a:lnTo>
                    <a:lnTo>
                      <a:pt x="963" y="101"/>
                    </a:lnTo>
                    <a:lnTo>
                      <a:pt x="952" y="93"/>
                    </a:lnTo>
                    <a:lnTo>
                      <a:pt x="942" y="89"/>
                    </a:lnTo>
                    <a:lnTo>
                      <a:pt x="931" y="82"/>
                    </a:lnTo>
                    <a:lnTo>
                      <a:pt x="920" y="76"/>
                    </a:lnTo>
                    <a:lnTo>
                      <a:pt x="908" y="70"/>
                    </a:lnTo>
                    <a:lnTo>
                      <a:pt x="899" y="67"/>
                    </a:lnTo>
                    <a:lnTo>
                      <a:pt x="885" y="61"/>
                    </a:lnTo>
                    <a:lnTo>
                      <a:pt x="874" y="55"/>
                    </a:lnTo>
                    <a:lnTo>
                      <a:pt x="863" y="51"/>
                    </a:lnTo>
                    <a:lnTo>
                      <a:pt x="851" y="46"/>
                    </a:lnTo>
                    <a:lnTo>
                      <a:pt x="838" y="42"/>
                    </a:lnTo>
                    <a:lnTo>
                      <a:pt x="825" y="38"/>
                    </a:lnTo>
                    <a:lnTo>
                      <a:pt x="813" y="34"/>
                    </a:lnTo>
                    <a:lnTo>
                      <a:pt x="802" y="30"/>
                    </a:lnTo>
                    <a:lnTo>
                      <a:pt x="788" y="27"/>
                    </a:lnTo>
                    <a:lnTo>
                      <a:pt x="775" y="23"/>
                    </a:lnTo>
                    <a:lnTo>
                      <a:pt x="762" y="21"/>
                    </a:lnTo>
                    <a:lnTo>
                      <a:pt x="750" y="19"/>
                    </a:lnTo>
                    <a:lnTo>
                      <a:pt x="735" y="15"/>
                    </a:lnTo>
                    <a:lnTo>
                      <a:pt x="722" y="11"/>
                    </a:lnTo>
                    <a:lnTo>
                      <a:pt x="709" y="10"/>
                    </a:lnTo>
                    <a:lnTo>
                      <a:pt x="695" y="8"/>
                    </a:lnTo>
                    <a:lnTo>
                      <a:pt x="680" y="6"/>
                    </a:lnTo>
                    <a:lnTo>
                      <a:pt x="667" y="4"/>
                    </a:lnTo>
                    <a:lnTo>
                      <a:pt x="653" y="2"/>
                    </a:lnTo>
                    <a:lnTo>
                      <a:pt x="640" y="2"/>
                    </a:lnTo>
                    <a:lnTo>
                      <a:pt x="625" y="0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6"/>
              <p:cNvSpPr>
                <a:spLocks/>
              </p:cNvSpPr>
              <p:nvPr/>
            </p:nvSpPr>
            <p:spPr bwMode="auto">
              <a:xfrm>
                <a:off x="7195505" y="1971172"/>
                <a:ext cx="359549" cy="1494548"/>
              </a:xfrm>
              <a:custGeom>
                <a:avLst/>
                <a:gdLst>
                  <a:gd name="T0" fmla="*/ 2147483647 w 511"/>
                  <a:gd name="T1" fmla="*/ 0 h 2292"/>
                  <a:gd name="T2" fmla="*/ 2147483647 w 511"/>
                  <a:gd name="T3" fmla="*/ 2147483647 h 2292"/>
                  <a:gd name="T4" fmla="*/ 0 w 511"/>
                  <a:gd name="T5" fmla="*/ 2147483647 h 2292"/>
                  <a:gd name="T6" fmla="*/ 0 w 511"/>
                  <a:gd name="T7" fmla="*/ 2147483647 h 2292"/>
                  <a:gd name="T8" fmla="*/ 2147483647 w 511"/>
                  <a:gd name="T9" fmla="*/ 2147483647 h 2292"/>
                  <a:gd name="T10" fmla="*/ 2147483647 w 511"/>
                  <a:gd name="T11" fmla="*/ 2147483647 h 2292"/>
                  <a:gd name="T12" fmla="*/ 2147483647 w 511"/>
                  <a:gd name="T13" fmla="*/ 2147483647 h 2292"/>
                  <a:gd name="T14" fmla="*/ 2147483647 w 511"/>
                  <a:gd name="T15" fmla="*/ 2147483647 h 2292"/>
                  <a:gd name="T16" fmla="*/ 2147483647 w 511"/>
                  <a:gd name="T17" fmla="*/ 2147483647 h 2292"/>
                  <a:gd name="T18" fmla="*/ 2147483647 w 511"/>
                  <a:gd name="T19" fmla="*/ 2147483647 h 2292"/>
                  <a:gd name="T20" fmla="*/ 2147483647 w 511"/>
                  <a:gd name="T21" fmla="*/ 2147483647 h 2292"/>
                  <a:gd name="T22" fmla="*/ 2147483647 w 511"/>
                  <a:gd name="T23" fmla="*/ 2147483647 h 2292"/>
                  <a:gd name="T24" fmla="*/ 2147483647 w 511"/>
                  <a:gd name="T25" fmla="*/ 2147483647 h 2292"/>
                  <a:gd name="T26" fmla="*/ 2147483647 w 511"/>
                  <a:gd name="T27" fmla="*/ 2147483647 h 2292"/>
                  <a:gd name="T28" fmla="*/ 2147483647 w 511"/>
                  <a:gd name="T29" fmla="*/ 2147483647 h 2292"/>
                  <a:gd name="T30" fmla="*/ 2147483647 w 511"/>
                  <a:gd name="T31" fmla="*/ 2147483647 h 2292"/>
                  <a:gd name="T32" fmla="*/ 2147483647 w 511"/>
                  <a:gd name="T33" fmla="*/ 2147483647 h 2292"/>
                  <a:gd name="T34" fmla="*/ 2147483647 w 511"/>
                  <a:gd name="T35" fmla="*/ 2147483647 h 2292"/>
                  <a:gd name="T36" fmla="*/ 2147483647 w 511"/>
                  <a:gd name="T37" fmla="*/ 2147483647 h 2292"/>
                  <a:gd name="T38" fmla="*/ 2147483647 w 511"/>
                  <a:gd name="T39" fmla="*/ 2147483647 h 2292"/>
                  <a:gd name="T40" fmla="*/ 2147483647 w 511"/>
                  <a:gd name="T41" fmla="*/ 2147483647 h 2292"/>
                  <a:gd name="T42" fmla="*/ 2147483647 w 511"/>
                  <a:gd name="T43" fmla="*/ 2147483647 h 2292"/>
                  <a:gd name="T44" fmla="*/ 2147483647 w 511"/>
                  <a:gd name="T45" fmla="*/ 2147483647 h 2292"/>
                  <a:gd name="T46" fmla="*/ 2147483647 w 511"/>
                  <a:gd name="T47" fmla="*/ 2147483647 h 2292"/>
                  <a:gd name="T48" fmla="*/ 2147483647 w 511"/>
                  <a:gd name="T49" fmla="*/ 2147483647 h 2292"/>
                  <a:gd name="T50" fmla="*/ 2147483647 w 511"/>
                  <a:gd name="T51" fmla="*/ 2147483647 h 2292"/>
                  <a:gd name="T52" fmla="*/ 2147483647 w 511"/>
                  <a:gd name="T53" fmla="*/ 2147483647 h 2292"/>
                  <a:gd name="T54" fmla="*/ 2147483647 w 511"/>
                  <a:gd name="T55" fmla="*/ 2147483647 h 2292"/>
                  <a:gd name="T56" fmla="*/ 2147483647 w 511"/>
                  <a:gd name="T57" fmla="*/ 2147483647 h 2292"/>
                  <a:gd name="T58" fmla="*/ 2147483647 w 511"/>
                  <a:gd name="T59" fmla="*/ 2147483647 h 2292"/>
                  <a:gd name="T60" fmla="*/ 2147483647 w 511"/>
                  <a:gd name="T61" fmla="*/ 2147483647 h 2292"/>
                  <a:gd name="T62" fmla="*/ 2147483647 w 511"/>
                  <a:gd name="T63" fmla="*/ 2147483647 h 2292"/>
                  <a:gd name="T64" fmla="*/ 2147483647 w 511"/>
                  <a:gd name="T65" fmla="*/ 2147483647 h 2292"/>
                  <a:gd name="T66" fmla="*/ 2147483647 w 511"/>
                  <a:gd name="T67" fmla="*/ 2147483647 h 2292"/>
                  <a:gd name="T68" fmla="*/ 2147483647 w 511"/>
                  <a:gd name="T69" fmla="*/ 2147483647 h 2292"/>
                  <a:gd name="T70" fmla="*/ 2147483647 w 511"/>
                  <a:gd name="T71" fmla="*/ 2147483647 h 2292"/>
                  <a:gd name="T72" fmla="*/ 2147483647 w 511"/>
                  <a:gd name="T73" fmla="*/ 2147483647 h 2292"/>
                  <a:gd name="T74" fmla="*/ 2147483647 w 511"/>
                  <a:gd name="T75" fmla="*/ 2147483647 h 2292"/>
                  <a:gd name="T76" fmla="*/ 2147483647 w 511"/>
                  <a:gd name="T77" fmla="*/ 2147483647 h 2292"/>
                  <a:gd name="T78" fmla="*/ 2147483647 w 511"/>
                  <a:gd name="T79" fmla="*/ 2147483647 h 2292"/>
                  <a:gd name="T80" fmla="*/ 2147483647 w 511"/>
                  <a:gd name="T81" fmla="*/ 2147483647 h 2292"/>
                  <a:gd name="T82" fmla="*/ 2147483647 w 511"/>
                  <a:gd name="T83" fmla="*/ 2147483647 h 2292"/>
                  <a:gd name="T84" fmla="*/ 2147483647 w 511"/>
                  <a:gd name="T85" fmla="*/ 2147483647 h 2292"/>
                  <a:gd name="T86" fmla="*/ 2147483647 w 511"/>
                  <a:gd name="T87" fmla="*/ 2147483647 h 2292"/>
                  <a:gd name="T88" fmla="*/ 2147483647 w 511"/>
                  <a:gd name="T89" fmla="*/ 2147483647 h 2292"/>
                  <a:gd name="T90" fmla="*/ 2147483647 w 511"/>
                  <a:gd name="T91" fmla="*/ 2147483647 h 2292"/>
                  <a:gd name="T92" fmla="*/ 2147483647 w 511"/>
                  <a:gd name="T93" fmla="*/ 2147483647 h 2292"/>
                  <a:gd name="T94" fmla="*/ 2147483647 w 511"/>
                  <a:gd name="T95" fmla="*/ 2147483647 h 2292"/>
                  <a:gd name="T96" fmla="*/ 2147483647 w 511"/>
                  <a:gd name="T97" fmla="*/ 2147483647 h 2292"/>
                  <a:gd name="T98" fmla="*/ 2147483647 w 511"/>
                  <a:gd name="T99" fmla="*/ 2147483647 h 2292"/>
                  <a:gd name="T100" fmla="*/ 2147483647 w 511"/>
                  <a:gd name="T101" fmla="*/ 2147483647 h 2292"/>
                  <a:gd name="T102" fmla="*/ 2147483647 w 511"/>
                  <a:gd name="T103" fmla="*/ 0 h 2292"/>
                  <a:gd name="T104" fmla="*/ 2147483647 w 511"/>
                  <a:gd name="T105" fmla="*/ 0 h 2292"/>
                  <a:gd name="T106" fmla="*/ 2147483647 w 511"/>
                  <a:gd name="T107" fmla="*/ 0 h 22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1"/>
                  <a:gd name="T163" fmla="*/ 0 h 2292"/>
                  <a:gd name="T164" fmla="*/ 511 w 511"/>
                  <a:gd name="T165" fmla="*/ 2292 h 22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1" h="2292">
                    <a:moveTo>
                      <a:pt x="511" y="0"/>
                    </a:moveTo>
                    <a:lnTo>
                      <a:pt x="511" y="2024"/>
                    </a:lnTo>
                    <a:lnTo>
                      <a:pt x="0" y="2292"/>
                    </a:lnTo>
                    <a:lnTo>
                      <a:pt x="0" y="2288"/>
                    </a:lnTo>
                    <a:lnTo>
                      <a:pt x="2" y="2279"/>
                    </a:lnTo>
                    <a:lnTo>
                      <a:pt x="6" y="2273"/>
                    </a:lnTo>
                    <a:lnTo>
                      <a:pt x="7" y="2268"/>
                    </a:lnTo>
                    <a:lnTo>
                      <a:pt x="9" y="2260"/>
                    </a:lnTo>
                    <a:lnTo>
                      <a:pt x="15" y="2252"/>
                    </a:lnTo>
                    <a:lnTo>
                      <a:pt x="19" y="2241"/>
                    </a:lnTo>
                    <a:lnTo>
                      <a:pt x="25" y="2231"/>
                    </a:lnTo>
                    <a:lnTo>
                      <a:pt x="30" y="2222"/>
                    </a:lnTo>
                    <a:lnTo>
                      <a:pt x="38" y="2211"/>
                    </a:lnTo>
                    <a:lnTo>
                      <a:pt x="44" y="2199"/>
                    </a:lnTo>
                    <a:lnTo>
                      <a:pt x="53" y="2188"/>
                    </a:lnTo>
                    <a:lnTo>
                      <a:pt x="57" y="2182"/>
                    </a:lnTo>
                    <a:lnTo>
                      <a:pt x="63" y="2176"/>
                    </a:lnTo>
                    <a:lnTo>
                      <a:pt x="68" y="2169"/>
                    </a:lnTo>
                    <a:lnTo>
                      <a:pt x="74" y="2163"/>
                    </a:lnTo>
                    <a:lnTo>
                      <a:pt x="78" y="2157"/>
                    </a:lnTo>
                    <a:lnTo>
                      <a:pt x="83" y="2152"/>
                    </a:lnTo>
                    <a:lnTo>
                      <a:pt x="89" y="2144"/>
                    </a:lnTo>
                    <a:lnTo>
                      <a:pt x="97" y="2138"/>
                    </a:lnTo>
                    <a:lnTo>
                      <a:pt x="102" y="2131"/>
                    </a:lnTo>
                    <a:lnTo>
                      <a:pt x="108" y="2125"/>
                    </a:lnTo>
                    <a:lnTo>
                      <a:pt x="116" y="2119"/>
                    </a:lnTo>
                    <a:lnTo>
                      <a:pt x="123" y="2114"/>
                    </a:lnTo>
                    <a:lnTo>
                      <a:pt x="129" y="2106"/>
                    </a:lnTo>
                    <a:lnTo>
                      <a:pt x="137" y="2100"/>
                    </a:lnTo>
                    <a:lnTo>
                      <a:pt x="144" y="2095"/>
                    </a:lnTo>
                    <a:lnTo>
                      <a:pt x="156" y="2089"/>
                    </a:lnTo>
                    <a:lnTo>
                      <a:pt x="163" y="2083"/>
                    </a:lnTo>
                    <a:lnTo>
                      <a:pt x="173" y="2077"/>
                    </a:lnTo>
                    <a:lnTo>
                      <a:pt x="182" y="2072"/>
                    </a:lnTo>
                    <a:lnTo>
                      <a:pt x="192" y="2068"/>
                    </a:lnTo>
                    <a:lnTo>
                      <a:pt x="201" y="2060"/>
                    </a:lnTo>
                    <a:lnTo>
                      <a:pt x="211" y="2057"/>
                    </a:lnTo>
                    <a:lnTo>
                      <a:pt x="220" y="2051"/>
                    </a:lnTo>
                    <a:lnTo>
                      <a:pt x="232" y="2045"/>
                    </a:lnTo>
                    <a:lnTo>
                      <a:pt x="243" y="2041"/>
                    </a:lnTo>
                    <a:lnTo>
                      <a:pt x="255" y="2036"/>
                    </a:lnTo>
                    <a:lnTo>
                      <a:pt x="266" y="2032"/>
                    </a:lnTo>
                    <a:lnTo>
                      <a:pt x="279" y="2028"/>
                    </a:lnTo>
                    <a:lnTo>
                      <a:pt x="291" y="2024"/>
                    </a:lnTo>
                    <a:lnTo>
                      <a:pt x="304" y="2020"/>
                    </a:lnTo>
                    <a:lnTo>
                      <a:pt x="317" y="2019"/>
                    </a:lnTo>
                    <a:lnTo>
                      <a:pt x="331" y="2015"/>
                    </a:lnTo>
                    <a:lnTo>
                      <a:pt x="342" y="2011"/>
                    </a:lnTo>
                    <a:lnTo>
                      <a:pt x="357" y="2009"/>
                    </a:lnTo>
                    <a:lnTo>
                      <a:pt x="372" y="2007"/>
                    </a:lnTo>
                    <a:lnTo>
                      <a:pt x="388" y="2005"/>
                    </a:lnTo>
                    <a:lnTo>
                      <a:pt x="488" y="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6" name="Group 64"/>
              <p:cNvGrpSpPr>
                <a:grpSpLocks/>
              </p:cNvGrpSpPr>
              <p:nvPr/>
            </p:nvGrpSpPr>
            <p:grpSpPr bwMode="auto">
              <a:xfrm>
                <a:off x="7917302" y="1489909"/>
                <a:ext cx="912702" cy="1258303"/>
                <a:chOff x="3351" y="1635"/>
                <a:chExt cx="1353" cy="2008"/>
              </a:xfrm>
            </p:grpSpPr>
            <p:sp>
              <p:nvSpPr>
                <p:cNvPr id="11335" name="Freeform 8"/>
                <p:cNvSpPr>
                  <a:spLocks/>
                </p:cNvSpPr>
                <p:nvPr/>
              </p:nvSpPr>
              <p:spPr bwMode="auto">
                <a:xfrm>
                  <a:off x="3443" y="1643"/>
                  <a:ext cx="555" cy="1613"/>
                </a:xfrm>
                <a:custGeom>
                  <a:avLst/>
                  <a:gdLst>
                    <a:gd name="T0" fmla="*/ 1117 w 534"/>
                    <a:gd name="T1" fmla="*/ 32 h 1549"/>
                    <a:gd name="T2" fmla="*/ 71 w 534"/>
                    <a:gd name="T3" fmla="*/ 3341 h 1549"/>
                    <a:gd name="T4" fmla="*/ 0 w 534"/>
                    <a:gd name="T5" fmla="*/ 3337 h 1549"/>
                    <a:gd name="T6" fmla="*/ 1060 w 534"/>
                    <a:gd name="T7" fmla="*/ 0 h 1549"/>
                    <a:gd name="T8" fmla="*/ 1117 w 534"/>
                    <a:gd name="T9" fmla="*/ 32 h 1549"/>
                    <a:gd name="T10" fmla="*/ 1117 w 534"/>
                    <a:gd name="T11" fmla="*/ 32 h 15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4"/>
                    <a:gd name="T19" fmla="*/ 0 h 1549"/>
                    <a:gd name="T20" fmla="*/ 534 w 534"/>
                    <a:gd name="T21" fmla="*/ 1549 h 15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4" h="1549">
                      <a:moveTo>
                        <a:pt x="534" y="13"/>
                      </a:moveTo>
                      <a:lnTo>
                        <a:pt x="35" y="1549"/>
                      </a:lnTo>
                      <a:lnTo>
                        <a:pt x="0" y="1547"/>
                      </a:lnTo>
                      <a:lnTo>
                        <a:pt x="510" y="0"/>
                      </a:lnTo>
                      <a:lnTo>
                        <a:pt x="534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Freeform 9"/>
                <p:cNvSpPr>
                  <a:spLocks/>
                </p:cNvSpPr>
                <p:nvPr/>
              </p:nvSpPr>
              <p:spPr bwMode="auto">
                <a:xfrm>
                  <a:off x="4015" y="1635"/>
                  <a:ext cx="589" cy="1633"/>
                </a:xfrm>
                <a:custGeom>
                  <a:avLst/>
                  <a:gdLst>
                    <a:gd name="T0" fmla="*/ 52 w 564"/>
                    <a:gd name="T1" fmla="*/ 0 h 1570"/>
                    <a:gd name="T2" fmla="*/ 1285 w 564"/>
                    <a:gd name="T3" fmla="*/ 3316 h 1570"/>
                    <a:gd name="T4" fmla="*/ 1212 w 564"/>
                    <a:gd name="T5" fmla="*/ 3316 h 1570"/>
                    <a:gd name="T6" fmla="*/ 0 w 564"/>
                    <a:gd name="T7" fmla="*/ 38 h 1570"/>
                    <a:gd name="T8" fmla="*/ 52 w 564"/>
                    <a:gd name="T9" fmla="*/ 0 h 1570"/>
                    <a:gd name="T10" fmla="*/ 52 w 564"/>
                    <a:gd name="T11" fmla="*/ 0 h 15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4"/>
                    <a:gd name="T19" fmla="*/ 0 h 1570"/>
                    <a:gd name="T20" fmla="*/ 564 w 564"/>
                    <a:gd name="T21" fmla="*/ 1570 h 15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4" h="1570">
                      <a:moveTo>
                        <a:pt x="24" y="0"/>
                      </a:moveTo>
                      <a:lnTo>
                        <a:pt x="564" y="1570"/>
                      </a:lnTo>
                      <a:lnTo>
                        <a:pt x="532" y="1570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7" name="Freeform 10"/>
                <p:cNvSpPr>
                  <a:spLocks/>
                </p:cNvSpPr>
                <p:nvPr/>
              </p:nvSpPr>
              <p:spPr bwMode="auto">
                <a:xfrm>
                  <a:off x="3351" y="3225"/>
                  <a:ext cx="1353" cy="418"/>
                </a:xfrm>
                <a:custGeom>
                  <a:avLst/>
                  <a:gdLst>
                    <a:gd name="T0" fmla="*/ 1291 w 1300"/>
                    <a:gd name="T1" fmla="*/ 804 h 403"/>
                    <a:gd name="T2" fmla="*/ 1156 w 1300"/>
                    <a:gd name="T3" fmla="*/ 791 h 403"/>
                    <a:gd name="T4" fmla="*/ 1025 w 1300"/>
                    <a:gd name="T5" fmla="*/ 773 h 403"/>
                    <a:gd name="T6" fmla="*/ 901 w 1300"/>
                    <a:gd name="T7" fmla="*/ 750 h 403"/>
                    <a:gd name="T8" fmla="*/ 777 w 1300"/>
                    <a:gd name="T9" fmla="*/ 716 h 403"/>
                    <a:gd name="T10" fmla="*/ 667 w 1300"/>
                    <a:gd name="T11" fmla="*/ 681 h 403"/>
                    <a:gd name="T12" fmla="*/ 562 w 1300"/>
                    <a:gd name="T13" fmla="*/ 634 h 403"/>
                    <a:gd name="T14" fmla="*/ 463 w 1300"/>
                    <a:gd name="T15" fmla="*/ 585 h 403"/>
                    <a:gd name="T16" fmla="*/ 372 w 1300"/>
                    <a:gd name="T17" fmla="*/ 528 h 403"/>
                    <a:gd name="T18" fmla="*/ 289 w 1300"/>
                    <a:gd name="T19" fmla="*/ 470 h 403"/>
                    <a:gd name="T20" fmla="*/ 212 w 1300"/>
                    <a:gd name="T21" fmla="*/ 400 h 403"/>
                    <a:gd name="T22" fmla="*/ 149 w 1300"/>
                    <a:gd name="T23" fmla="*/ 333 h 403"/>
                    <a:gd name="T24" fmla="*/ 94 w 1300"/>
                    <a:gd name="T25" fmla="*/ 259 h 403"/>
                    <a:gd name="T26" fmla="*/ 51 w 1300"/>
                    <a:gd name="T27" fmla="*/ 185 h 403"/>
                    <a:gd name="T28" fmla="*/ 9 w 1300"/>
                    <a:gd name="T29" fmla="*/ 103 h 403"/>
                    <a:gd name="T30" fmla="*/ 0 w 1300"/>
                    <a:gd name="T31" fmla="*/ 12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7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4 w 1300"/>
                    <a:gd name="T47" fmla="*/ 0 h 403"/>
                    <a:gd name="T48" fmla="*/ 1520 w 1300"/>
                    <a:gd name="T49" fmla="*/ 0 h 403"/>
                    <a:gd name="T50" fmla="*/ 1710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5 h 403"/>
                    <a:gd name="T66" fmla="*/ 2738 w 1300"/>
                    <a:gd name="T67" fmla="*/ 143 h 403"/>
                    <a:gd name="T68" fmla="*/ 2704 w 1300"/>
                    <a:gd name="T69" fmla="*/ 219 h 403"/>
                    <a:gd name="T70" fmla="*/ 2657 w 1300"/>
                    <a:gd name="T71" fmla="*/ 294 h 403"/>
                    <a:gd name="T72" fmla="*/ 2594 w 1300"/>
                    <a:gd name="T73" fmla="*/ 363 h 403"/>
                    <a:gd name="T74" fmla="*/ 2525 w 1300"/>
                    <a:gd name="T75" fmla="*/ 430 h 403"/>
                    <a:gd name="T76" fmla="*/ 2452 w 1300"/>
                    <a:gd name="T77" fmla="*/ 494 h 403"/>
                    <a:gd name="T78" fmla="*/ 2364 w 1300"/>
                    <a:gd name="T79" fmla="*/ 556 h 403"/>
                    <a:gd name="T80" fmla="*/ 2267 w 1300"/>
                    <a:gd name="T81" fmla="*/ 611 h 403"/>
                    <a:gd name="T82" fmla="*/ 2163 w 1300"/>
                    <a:gd name="T83" fmla="*/ 657 h 403"/>
                    <a:gd name="T84" fmla="*/ 2050 w 1300"/>
                    <a:gd name="T85" fmla="*/ 696 h 403"/>
                    <a:gd name="T86" fmla="*/ 1937 w 1300"/>
                    <a:gd name="T87" fmla="*/ 735 h 403"/>
                    <a:gd name="T88" fmla="*/ 1818 w 1300"/>
                    <a:gd name="T89" fmla="*/ 762 h 403"/>
                    <a:gd name="T90" fmla="*/ 1685 w 1300"/>
                    <a:gd name="T91" fmla="*/ 786 h 403"/>
                    <a:gd name="T92" fmla="*/ 1556 w 1300"/>
                    <a:gd name="T93" fmla="*/ 799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2" y="401"/>
                      </a:lnTo>
                      <a:lnTo>
                        <a:pt x="585" y="400"/>
                      </a:lnTo>
                      <a:lnTo>
                        <a:pt x="570" y="398"/>
                      </a:lnTo>
                      <a:lnTo>
                        <a:pt x="555" y="396"/>
                      </a:lnTo>
                      <a:lnTo>
                        <a:pt x="540" y="396"/>
                      </a:lnTo>
                      <a:lnTo>
                        <a:pt x="524" y="394"/>
                      </a:lnTo>
                      <a:lnTo>
                        <a:pt x="509" y="392"/>
                      </a:lnTo>
                      <a:lnTo>
                        <a:pt x="494" y="388"/>
                      </a:lnTo>
                      <a:lnTo>
                        <a:pt x="479" y="386"/>
                      </a:lnTo>
                      <a:lnTo>
                        <a:pt x="464" y="384"/>
                      </a:lnTo>
                      <a:lnTo>
                        <a:pt x="448" y="381"/>
                      </a:lnTo>
                      <a:lnTo>
                        <a:pt x="435" y="379"/>
                      </a:lnTo>
                      <a:lnTo>
                        <a:pt x="420" y="375"/>
                      </a:lnTo>
                      <a:lnTo>
                        <a:pt x="407" y="371"/>
                      </a:lnTo>
                      <a:lnTo>
                        <a:pt x="391" y="367"/>
                      </a:lnTo>
                      <a:lnTo>
                        <a:pt x="378" y="363"/>
                      </a:lnTo>
                      <a:lnTo>
                        <a:pt x="365" y="358"/>
                      </a:lnTo>
                      <a:lnTo>
                        <a:pt x="352" y="354"/>
                      </a:lnTo>
                      <a:lnTo>
                        <a:pt x="338" y="348"/>
                      </a:lnTo>
                      <a:lnTo>
                        <a:pt x="325" y="344"/>
                      </a:lnTo>
                      <a:lnTo>
                        <a:pt x="312" y="339"/>
                      </a:lnTo>
                      <a:lnTo>
                        <a:pt x="300" y="333"/>
                      </a:lnTo>
                      <a:lnTo>
                        <a:pt x="287" y="327"/>
                      </a:lnTo>
                      <a:lnTo>
                        <a:pt x="274" y="322"/>
                      </a:lnTo>
                      <a:lnTo>
                        <a:pt x="262" y="316"/>
                      </a:lnTo>
                      <a:lnTo>
                        <a:pt x="251" y="310"/>
                      </a:lnTo>
                      <a:lnTo>
                        <a:pt x="239" y="305"/>
                      </a:lnTo>
                      <a:lnTo>
                        <a:pt x="228" y="299"/>
                      </a:lnTo>
                      <a:lnTo>
                        <a:pt x="217" y="291"/>
                      </a:lnTo>
                      <a:lnTo>
                        <a:pt x="207" y="286"/>
                      </a:lnTo>
                      <a:lnTo>
                        <a:pt x="194" y="278"/>
                      </a:lnTo>
                      <a:lnTo>
                        <a:pt x="184" y="270"/>
                      </a:lnTo>
                      <a:lnTo>
                        <a:pt x="175" y="263"/>
                      </a:lnTo>
                      <a:lnTo>
                        <a:pt x="163" y="257"/>
                      </a:lnTo>
                      <a:lnTo>
                        <a:pt x="154" y="247"/>
                      </a:lnTo>
                      <a:lnTo>
                        <a:pt x="144" y="240"/>
                      </a:lnTo>
                      <a:lnTo>
                        <a:pt x="135" y="234"/>
                      </a:lnTo>
                      <a:lnTo>
                        <a:pt x="127" y="227"/>
                      </a:lnTo>
                      <a:lnTo>
                        <a:pt x="116" y="217"/>
                      </a:lnTo>
                      <a:lnTo>
                        <a:pt x="108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3" y="183"/>
                      </a:lnTo>
                      <a:lnTo>
                        <a:pt x="76" y="175"/>
                      </a:lnTo>
                      <a:lnTo>
                        <a:pt x="70" y="166"/>
                      </a:lnTo>
                      <a:lnTo>
                        <a:pt x="64" y="158"/>
                      </a:lnTo>
                      <a:lnTo>
                        <a:pt x="57" y="149"/>
                      </a:lnTo>
                      <a:lnTo>
                        <a:pt x="49" y="139"/>
                      </a:lnTo>
                      <a:lnTo>
                        <a:pt x="44" y="130"/>
                      </a:lnTo>
                      <a:lnTo>
                        <a:pt x="40" y="120"/>
                      </a:lnTo>
                      <a:lnTo>
                        <a:pt x="32" y="111"/>
                      </a:lnTo>
                      <a:lnTo>
                        <a:pt x="28" y="101"/>
                      </a:lnTo>
                      <a:lnTo>
                        <a:pt x="25" y="92"/>
                      </a:lnTo>
                      <a:lnTo>
                        <a:pt x="21" y="82"/>
                      </a:lnTo>
                      <a:lnTo>
                        <a:pt x="17" y="71"/>
                      </a:lnTo>
                      <a:lnTo>
                        <a:pt x="13" y="61"/>
                      </a:lnTo>
                      <a:lnTo>
                        <a:pt x="9" y="52"/>
                      </a:lnTo>
                      <a:lnTo>
                        <a:pt x="6" y="42"/>
                      </a:lnTo>
                      <a:lnTo>
                        <a:pt x="4" y="31"/>
                      </a:lnTo>
                      <a:lnTo>
                        <a:pt x="2" y="21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6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5" y="0"/>
                      </a:lnTo>
                      <a:lnTo>
                        <a:pt x="296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4" y="0"/>
                      </a:lnTo>
                      <a:lnTo>
                        <a:pt x="445" y="0"/>
                      </a:lnTo>
                      <a:lnTo>
                        <a:pt x="467" y="0"/>
                      </a:lnTo>
                      <a:lnTo>
                        <a:pt x="490" y="0"/>
                      </a:lnTo>
                      <a:lnTo>
                        <a:pt x="511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8" y="0"/>
                      </a:lnTo>
                      <a:lnTo>
                        <a:pt x="601" y="0"/>
                      </a:lnTo>
                      <a:lnTo>
                        <a:pt x="621" y="0"/>
                      </a:lnTo>
                      <a:lnTo>
                        <a:pt x="644" y="0"/>
                      </a:lnTo>
                      <a:lnTo>
                        <a:pt x="667" y="0"/>
                      </a:lnTo>
                      <a:lnTo>
                        <a:pt x="690" y="0"/>
                      </a:lnTo>
                      <a:lnTo>
                        <a:pt x="711" y="0"/>
                      </a:lnTo>
                      <a:lnTo>
                        <a:pt x="734" y="0"/>
                      </a:lnTo>
                      <a:lnTo>
                        <a:pt x="754" y="0"/>
                      </a:lnTo>
                      <a:lnTo>
                        <a:pt x="777" y="0"/>
                      </a:lnTo>
                      <a:lnTo>
                        <a:pt x="800" y="0"/>
                      </a:lnTo>
                      <a:lnTo>
                        <a:pt x="823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8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10"/>
                      </a:lnTo>
                      <a:lnTo>
                        <a:pt x="1296" y="19"/>
                      </a:lnTo>
                      <a:lnTo>
                        <a:pt x="1294" y="29"/>
                      </a:lnTo>
                      <a:lnTo>
                        <a:pt x="1292" y="40"/>
                      </a:lnTo>
                      <a:lnTo>
                        <a:pt x="1289" y="50"/>
                      </a:lnTo>
                      <a:lnTo>
                        <a:pt x="1285" y="59"/>
                      </a:lnTo>
                      <a:lnTo>
                        <a:pt x="1283" y="71"/>
                      </a:lnTo>
                      <a:lnTo>
                        <a:pt x="1279" y="80"/>
                      </a:lnTo>
                      <a:lnTo>
                        <a:pt x="1273" y="90"/>
                      </a:lnTo>
                      <a:lnTo>
                        <a:pt x="1270" y="99"/>
                      </a:lnTo>
                      <a:lnTo>
                        <a:pt x="1264" y="109"/>
                      </a:lnTo>
                      <a:lnTo>
                        <a:pt x="1260" y="118"/>
                      </a:lnTo>
                      <a:lnTo>
                        <a:pt x="1254" y="128"/>
                      </a:lnTo>
                      <a:lnTo>
                        <a:pt x="1249" y="137"/>
                      </a:lnTo>
                      <a:lnTo>
                        <a:pt x="1243" y="147"/>
                      </a:lnTo>
                      <a:lnTo>
                        <a:pt x="1237" y="156"/>
                      </a:lnTo>
                      <a:lnTo>
                        <a:pt x="1230" y="164"/>
                      </a:lnTo>
                      <a:lnTo>
                        <a:pt x="1222" y="173"/>
                      </a:lnTo>
                      <a:lnTo>
                        <a:pt x="1214" y="181"/>
                      </a:lnTo>
                      <a:lnTo>
                        <a:pt x="1207" y="190"/>
                      </a:lnTo>
                      <a:lnTo>
                        <a:pt x="1197" y="198"/>
                      </a:lnTo>
                      <a:lnTo>
                        <a:pt x="1190" y="208"/>
                      </a:lnTo>
                      <a:lnTo>
                        <a:pt x="1182" y="215"/>
                      </a:lnTo>
                      <a:lnTo>
                        <a:pt x="1175" y="225"/>
                      </a:lnTo>
                      <a:lnTo>
                        <a:pt x="1165" y="232"/>
                      </a:lnTo>
                      <a:lnTo>
                        <a:pt x="1156" y="240"/>
                      </a:lnTo>
                      <a:lnTo>
                        <a:pt x="1146" y="247"/>
                      </a:lnTo>
                      <a:lnTo>
                        <a:pt x="1137" y="255"/>
                      </a:lnTo>
                      <a:lnTo>
                        <a:pt x="1125" y="263"/>
                      </a:lnTo>
                      <a:lnTo>
                        <a:pt x="1116" y="270"/>
                      </a:lnTo>
                      <a:lnTo>
                        <a:pt x="1106" y="278"/>
                      </a:lnTo>
                      <a:lnTo>
                        <a:pt x="1095" y="286"/>
                      </a:lnTo>
                      <a:lnTo>
                        <a:pt x="1083" y="291"/>
                      </a:lnTo>
                      <a:lnTo>
                        <a:pt x="1072" y="299"/>
                      </a:lnTo>
                      <a:lnTo>
                        <a:pt x="1060" y="305"/>
                      </a:lnTo>
                      <a:lnTo>
                        <a:pt x="1049" y="310"/>
                      </a:lnTo>
                      <a:lnTo>
                        <a:pt x="1036" y="316"/>
                      </a:lnTo>
                      <a:lnTo>
                        <a:pt x="1024" y="322"/>
                      </a:lnTo>
                      <a:lnTo>
                        <a:pt x="1013" y="327"/>
                      </a:lnTo>
                      <a:lnTo>
                        <a:pt x="1000" y="333"/>
                      </a:lnTo>
                      <a:lnTo>
                        <a:pt x="986" y="339"/>
                      </a:lnTo>
                      <a:lnTo>
                        <a:pt x="973" y="344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8"/>
                      </a:lnTo>
                      <a:lnTo>
                        <a:pt x="920" y="363"/>
                      </a:lnTo>
                      <a:lnTo>
                        <a:pt x="907" y="367"/>
                      </a:lnTo>
                      <a:lnTo>
                        <a:pt x="893" y="371"/>
                      </a:lnTo>
                      <a:lnTo>
                        <a:pt x="878" y="375"/>
                      </a:lnTo>
                      <a:lnTo>
                        <a:pt x="865" y="379"/>
                      </a:lnTo>
                      <a:lnTo>
                        <a:pt x="850" y="381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2"/>
                      </a:lnTo>
                      <a:lnTo>
                        <a:pt x="775" y="394"/>
                      </a:lnTo>
                      <a:lnTo>
                        <a:pt x="758" y="396"/>
                      </a:lnTo>
                      <a:lnTo>
                        <a:pt x="743" y="396"/>
                      </a:lnTo>
                      <a:lnTo>
                        <a:pt x="728" y="398"/>
                      </a:lnTo>
                      <a:lnTo>
                        <a:pt x="713" y="400"/>
                      </a:lnTo>
                      <a:lnTo>
                        <a:pt x="697" y="401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8" name="Freeform 11"/>
                <p:cNvSpPr>
                  <a:spLocks/>
                </p:cNvSpPr>
                <p:nvPr/>
              </p:nvSpPr>
              <p:spPr bwMode="auto">
                <a:xfrm>
                  <a:off x="3701" y="1643"/>
                  <a:ext cx="324" cy="1717"/>
                </a:xfrm>
                <a:custGeom>
                  <a:avLst/>
                  <a:gdLst>
                    <a:gd name="T0" fmla="*/ 586 w 312"/>
                    <a:gd name="T1" fmla="*/ 0 h 1650"/>
                    <a:gd name="T2" fmla="*/ 0 w 312"/>
                    <a:gd name="T3" fmla="*/ 3519 h 1650"/>
                    <a:gd name="T4" fmla="*/ 65 w 312"/>
                    <a:gd name="T5" fmla="*/ 3512 h 1650"/>
                    <a:gd name="T6" fmla="*/ 638 w 312"/>
                    <a:gd name="T7" fmla="*/ 32 h 1650"/>
                    <a:gd name="T8" fmla="*/ 586 w 312"/>
                    <a:gd name="T9" fmla="*/ 0 h 1650"/>
                    <a:gd name="T10" fmla="*/ 586 w 312"/>
                    <a:gd name="T11" fmla="*/ 0 h 16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1650"/>
                    <a:gd name="T20" fmla="*/ 312 w 312"/>
                    <a:gd name="T21" fmla="*/ 1650 h 16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1650">
                      <a:moveTo>
                        <a:pt x="287" y="0"/>
                      </a:moveTo>
                      <a:lnTo>
                        <a:pt x="0" y="1650"/>
                      </a:lnTo>
                      <a:lnTo>
                        <a:pt x="33" y="1648"/>
                      </a:lnTo>
                      <a:lnTo>
                        <a:pt x="312" y="13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9" name="Freeform 12"/>
                <p:cNvSpPr>
                  <a:spLocks/>
                </p:cNvSpPr>
                <p:nvPr/>
              </p:nvSpPr>
              <p:spPr bwMode="auto">
                <a:xfrm>
                  <a:off x="3447" y="3273"/>
                  <a:ext cx="893" cy="233"/>
                </a:xfrm>
                <a:custGeom>
                  <a:avLst/>
                  <a:gdLst>
                    <a:gd name="T0" fmla="*/ 0 w 859"/>
                    <a:gd name="T1" fmla="*/ 0 h 224"/>
                    <a:gd name="T2" fmla="*/ 1795 w 859"/>
                    <a:gd name="T3" fmla="*/ 0 h 224"/>
                    <a:gd name="T4" fmla="*/ 507 w 859"/>
                    <a:gd name="T5" fmla="*/ 473 h 224"/>
                    <a:gd name="T6" fmla="*/ 479 w 859"/>
                    <a:gd name="T7" fmla="*/ 467 h 224"/>
                    <a:gd name="T8" fmla="*/ 458 w 859"/>
                    <a:gd name="T9" fmla="*/ 455 h 224"/>
                    <a:gd name="T10" fmla="*/ 437 w 859"/>
                    <a:gd name="T11" fmla="*/ 440 h 224"/>
                    <a:gd name="T12" fmla="*/ 421 w 859"/>
                    <a:gd name="T13" fmla="*/ 433 h 224"/>
                    <a:gd name="T14" fmla="*/ 397 w 859"/>
                    <a:gd name="T15" fmla="*/ 421 h 224"/>
                    <a:gd name="T16" fmla="*/ 377 w 859"/>
                    <a:gd name="T17" fmla="*/ 410 h 224"/>
                    <a:gd name="T18" fmla="*/ 361 w 859"/>
                    <a:gd name="T19" fmla="*/ 402 h 224"/>
                    <a:gd name="T20" fmla="*/ 346 w 859"/>
                    <a:gd name="T21" fmla="*/ 388 h 224"/>
                    <a:gd name="T22" fmla="*/ 324 w 859"/>
                    <a:gd name="T23" fmla="*/ 384 h 224"/>
                    <a:gd name="T24" fmla="*/ 309 w 859"/>
                    <a:gd name="T25" fmla="*/ 370 h 224"/>
                    <a:gd name="T26" fmla="*/ 296 w 859"/>
                    <a:gd name="T27" fmla="*/ 357 h 224"/>
                    <a:gd name="T28" fmla="*/ 283 w 859"/>
                    <a:gd name="T29" fmla="*/ 347 h 224"/>
                    <a:gd name="T30" fmla="*/ 265 w 859"/>
                    <a:gd name="T31" fmla="*/ 339 h 224"/>
                    <a:gd name="T32" fmla="*/ 252 w 859"/>
                    <a:gd name="T33" fmla="*/ 330 h 224"/>
                    <a:gd name="T34" fmla="*/ 240 w 859"/>
                    <a:gd name="T35" fmla="*/ 317 h 224"/>
                    <a:gd name="T36" fmla="*/ 226 w 859"/>
                    <a:gd name="T37" fmla="*/ 308 h 224"/>
                    <a:gd name="T38" fmla="*/ 215 w 859"/>
                    <a:gd name="T39" fmla="*/ 297 h 224"/>
                    <a:gd name="T40" fmla="*/ 199 w 859"/>
                    <a:gd name="T41" fmla="*/ 291 h 224"/>
                    <a:gd name="T42" fmla="*/ 187 w 859"/>
                    <a:gd name="T43" fmla="*/ 275 h 224"/>
                    <a:gd name="T44" fmla="*/ 180 w 859"/>
                    <a:gd name="T45" fmla="*/ 269 h 224"/>
                    <a:gd name="T46" fmla="*/ 154 w 859"/>
                    <a:gd name="T47" fmla="*/ 251 h 224"/>
                    <a:gd name="T48" fmla="*/ 137 w 859"/>
                    <a:gd name="T49" fmla="*/ 230 h 224"/>
                    <a:gd name="T50" fmla="*/ 113 w 859"/>
                    <a:gd name="T51" fmla="*/ 208 h 224"/>
                    <a:gd name="T52" fmla="*/ 103 w 859"/>
                    <a:gd name="T53" fmla="*/ 190 h 224"/>
                    <a:gd name="T54" fmla="*/ 88 w 859"/>
                    <a:gd name="T55" fmla="*/ 174 h 224"/>
                    <a:gd name="T56" fmla="*/ 76 w 859"/>
                    <a:gd name="T57" fmla="*/ 156 h 224"/>
                    <a:gd name="T58" fmla="*/ 62 w 859"/>
                    <a:gd name="T59" fmla="*/ 138 h 224"/>
                    <a:gd name="T60" fmla="*/ 50 w 859"/>
                    <a:gd name="T61" fmla="*/ 119 h 224"/>
                    <a:gd name="T62" fmla="*/ 42 w 859"/>
                    <a:gd name="T63" fmla="*/ 102 h 224"/>
                    <a:gd name="T64" fmla="*/ 36 w 859"/>
                    <a:gd name="T65" fmla="*/ 92 h 224"/>
                    <a:gd name="T66" fmla="*/ 32 w 859"/>
                    <a:gd name="T67" fmla="*/ 76 h 224"/>
                    <a:gd name="T68" fmla="*/ 10 w 859"/>
                    <a:gd name="T69" fmla="*/ 60 h 224"/>
                    <a:gd name="T70" fmla="*/ 8 w 859"/>
                    <a:gd name="T71" fmla="*/ 50 h 224"/>
                    <a:gd name="T72" fmla="*/ 6 w 859"/>
                    <a:gd name="T73" fmla="*/ 42 h 224"/>
                    <a:gd name="T74" fmla="*/ 2 w 859"/>
                    <a:gd name="T75" fmla="*/ 11 h 224"/>
                    <a:gd name="T76" fmla="*/ 2 w 859"/>
                    <a:gd name="T77" fmla="*/ 6 h 224"/>
                    <a:gd name="T78" fmla="*/ 0 w 859"/>
                    <a:gd name="T79" fmla="*/ 2 h 224"/>
                    <a:gd name="T80" fmla="*/ 0 w 859"/>
                    <a:gd name="T81" fmla="*/ 0 h 224"/>
                    <a:gd name="T82" fmla="*/ 0 w 859"/>
                    <a:gd name="T83" fmla="*/ 0 h 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4"/>
                    <a:gd name="T128" fmla="*/ 859 w 859"/>
                    <a:gd name="T129" fmla="*/ 224 h 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4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41" y="224"/>
                      </a:lnTo>
                      <a:lnTo>
                        <a:pt x="230" y="221"/>
                      </a:lnTo>
                      <a:lnTo>
                        <a:pt x="219" y="215"/>
                      </a:lnTo>
                      <a:lnTo>
                        <a:pt x="209" y="209"/>
                      </a:lnTo>
                      <a:lnTo>
                        <a:pt x="202" y="205"/>
                      </a:lnTo>
                      <a:lnTo>
                        <a:pt x="190" y="200"/>
                      </a:lnTo>
                      <a:lnTo>
                        <a:pt x="181" y="194"/>
                      </a:lnTo>
                      <a:lnTo>
                        <a:pt x="173" y="190"/>
                      </a:lnTo>
                      <a:lnTo>
                        <a:pt x="165" y="184"/>
                      </a:lnTo>
                      <a:lnTo>
                        <a:pt x="156" y="181"/>
                      </a:lnTo>
                      <a:lnTo>
                        <a:pt x="148" y="175"/>
                      </a:lnTo>
                      <a:lnTo>
                        <a:pt x="141" y="169"/>
                      </a:lnTo>
                      <a:lnTo>
                        <a:pt x="135" y="165"/>
                      </a:lnTo>
                      <a:lnTo>
                        <a:pt x="127" y="160"/>
                      </a:lnTo>
                      <a:lnTo>
                        <a:pt x="120" y="156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3" y="141"/>
                      </a:lnTo>
                      <a:lnTo>
                        <a:pt x="95" y="137"/>
                      </a:lnTo>
                      <a:lnTo>
                        <a:pt x="89" y="131"/>
                      </a:lnTo>
                      <a:lnTo>
                        <a:pt x="86" y="127"/>
                      </a:lnTo>
                      <a:lnTo>
                        <a:pt x="74" y="118"/>
                      </a:lnTo>
                      <a:lnTo>
                        <a:pt x="65" y="108"/>
                      </a:lnTo>
                      <a:lnTo>
                        <a:pt x="55" y="99"/>
                      </a:lnTo>
                      <a:lnTo>
                        <a:pt x="50" y="89"/>
                      </a:lnTo>
                      <a:lnTo>
                        <a:pt x="42" y="82"/>
                      </a:lnTo>
                      <a:lnTo>
                        <a:pt x="36" y="74"/>
                      </a:lnTo>
                      <a:lnTo>
                        <a:pt x="31" y="65"/>
                      </a:lnTo>
                      <a:lnTo>
                        <a:pt x="25" y="57"/>
                      </a:lnTo>
                      <a:lnTo>
                        <a:pt x="21" y="49"/>
                      </a:lnTo>
                      <a:lnTo>
                        <a:pt x="17" y="44"/>
                      </a:lnTo>
                      <a:lnTo>
                        <a:pt x="13" y="36"/>
                      </a:lnTo>
                      <a:lnTo>
                        <a:pt x="10" y="30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7" name="Freeform 13"/>
              <p:cNvSpPr>
                <a:spLocks/>
              </p:cNvSpPr>
              <p:nvPr/>
            </p:nvSpPr>
            <p:spPr bwMode="auto">
              <a:xfrm rot="-2490626">
                <a:off x="6604576" y="1934200"/>
                <a:ext cx="971390" cy="150395"/>
              </a:xfrm>
              <a:custGeom>
                <a:avLst/>
                <a:gdLst>
                  <a:gd name="T0" fmla="*/ 2147483647 w 1277"/>
                  <a:gd name="T1" fmla="*/ 2147483647 h 230"/>
                  <a:gd name="T2" fmla="*/ 2147483647 w 1277"/>
                  <a:gd name="T3" fmla="*/ 2147483647 h 230"/>
                  <a:gd name="T4" fmla="*/ 2147483647 w 1277"/>
                  <a:gd name="T5" fmla="*/ 2147483647 h 230"/>
                  <a:gd name="T6" fmla="*/ 2147483647 w 1277"/>
                  <a:gd name="T7" fmla="*/ 2147483647 h 230"/>
                  <a:gd name="T8" fmla="*/ 2147483647 w 1277"/>
                  <a:gd name="T9" fmla="*/ 2147483647 h 230"/>
                  <a:gd name="T10" fmla="*/ 2147483647 w 1277"/>
                  <a:gd name="T11" fmla="*/ 2147483647 h 230"/>
                  <a:gd name="T12" fmla="*/ 2147483647 w 1277"/>
                  <a:gd name="T13" fmla="*/ 2147483647 h 230"/>
                  <a:gd name="T14" fmla="*/ 2147483647 w 1277"/>
                  <a:gd name="T15" fmla="*/ 2147483647 h 230"/>
                  <a:gd name="T16" fmla="*/ 2147483647 w 1277"/>
                  <a:gd name="T17" fmla="*/ 2147483647 h 230"/>
                  <a:gd name="T18" fmla="*/ 2147483647 w 1277"/>
                  <a:gd name="T19" fmla="*/ 2147483647 h 230"/>
                  <a:gd name="T20" fmla="*/ 2147483647 w 1277"/>
                  <a:gd name="T21" fmla="*/ 2147483647 h 230"/>
                  <a:gd name="T22" fmla="*/ 2147483647 w 1277"/>
                  <a:gd name="T23" fmla="*/ 2147483647 h 230"/>
                  <a:gd name="T24" fmla="*/ 2147483647 w 1277"/>
                  <a:gd name="T25" fmla="*/ 2147483647 h 230"/>
                  <a:gd name="T26" fmla="*/ 2147483647 w 1277"/>
                  <a:gd name="T27" fmla="*/ 2147483647 h 230"/>
                  <a:gd name="T28" fmla="*/ 2147483647 w 1277"/>
                  <a:gd name="T29" fmla="*/ 2147483647 h 230"/>
                  <a:gd name="T30" fmla="*/ 2147483647 w 1277"/>
                  <a:gd name="T31" fmla="*/ 2147483647 h 230"/>
                  <a:gd name="T32" fmla="*/ 2147483647 w 1277"/>
                  <a:gd name="T33" fmla="*/ 2147483647 h 230"/>
                  <a:gd name="T34" fmla="*/ 2147483647 w 1277"/>
                  <a:gd name="T35" fmla="*/ 2147483647 h 230"/>
                  <a:gd name="T36" fmla="*/ 2147483647 w 1277"/>
                  <a:gd name="T37" fmla="*/ 2147483647 h 230"/>
                  <a:gd name="T38" fmla="*/ 2147483647 w 1277"/>
                  <a:gd name="T39" fmla="*/ 2147483647 h 230"/>
                  <a:gd name="T40" fmla="*/ 2147483647 w 1277"/>
                  <a:gd name="T41" fmla="*/ 2147483647 h 230"/>
                  <a:gd name="T42" fmla="*/ 2147483647 w 1277"/>
                  <a:gd name="T43" fmla="*/ 0 h 230"/>
                  <a:gd name="T44" fmla="*/ 2147483647 w 1277"/>
                  <a:gd name="T45" fmla="*/ 2147483647 h 230"/>
                  <a:gd name="T46" fmla="*/ 2147483647 w 1277"/>
                  <a:gd name="T47" fmla="*/ 2147483647 h 230"/>
                  <a:gd name="T48" fmla="*/ 2147483647 w 1277"/>
                  <a:gd name="T49" fmla="*/ 2147483647 h 230"/>
                  <a:gd name="T50" fmla="*/ 2147483647 w 1277"/>
                  <a:gd name="T51" fmla="*/ 2147483647 h 230"/>
                  <a:gd name="T52" fmla="*/ 2147483647 w 1277"/>
                  <a:gd name="T53" fmla="*/ 2147483647 h 230"/>
                  <a:gd name="T54" fmla="*/ 2147483647 w 1277"/>
                  <a:gd name="T55" fmla="*/ 2147483647 h 230"/>
                  <a:gd name="T56" fmla="*/ 2147483647 w 1277"/>
                  <a:gd name="T57" fmla="*/ 2147483647 h 230"/>
                  <a:gd name="T58" fmla="*/ 2147483647 w 1277"/>
                  <a:gd name="T59" fmla="*/ 2147483647 h 230"/>
                  <a:gd name="T60" fmla="*/ 2147483647 w 1277"/>
                  <a:gd name="T61" fmla="*/ 2147483647 h 230"/>
                  <a:gd name="T62" fmla="*/ 2147483647 w 1277"/>
                  <a:gd name="T63" fmla="*/ 2147483647 h 230"/>
                  <a:gd name="T64" fmla="*/ 2147483647 w 1277"/>
                  <a:gd name="T65" fmla="*/ 2147483647 h 230"/>
                  <a:gd name="T66" fmla="*/ 2147483647 w 1277"/>
                  <a:gd name="T67" fmla="*/ 2147483647 h 230"/>
                  <a:gd name="T68" fmla="*/ 2147483647 w 1277"/>
                  <a:gd name="T69" fmla="*/ 2147483647 h 230"/>
                  <a:gd name="T70" fmla="*/ 2147483647 w 1277"/>
                  <a:gd name="T71" fmla="*/ 2147483647 h 230"/>
                  <a:gd name="T72" fmla="*/ 2147483647 w 1277"/>
                  <a:gd name="T73" fmla="*/ 2147483647 h 230"/>
                  <a:gd name="T74" fmla="*/ 2147483647 w 1277"/>
                  <a:gd name="T75" fmla="*/ 2147483647 h 230"/>
                  <a:gd name="T76" fmla="*/ 2147483647 w 1277"/>
                  <a:gd name="T77" fmla="*/ 2147483647 h 230"/>
                  <a:gd name="T78" fmla="*/ 2147483647 w 1277"/>
                  <a:gd name="T79" fmla="*/ 2147483647 h 230"/>
                  <a:gd name="T80" fmla="*/ 2147483647 w 1277"/>
                  <a:gd name="T81" fmla="*/ 2147483647 h 230"/>
                  <a:gd name="T82" fmla="*/ 2147483647 w 1277"/>
                  <a:gd name="T83" fmla="*/ 2147483647 h 230"/>
                  <a:gd name="T84" fmla="*/ 2147483647 w 1277"/>
                  <a:gd name="T85" fmla="*/ 2147483647 h 230"/>
                  <a:gd name="T86" fmla="*/ 2147483647 w 1277"/>
                  <a:gd name="T87" fmla="*/ 2147483647 h 230"/>
                  <a:gd name="T88" fmla="*/ 2147483647 w 1277"/>
                  <a:gd name="T89" fmla="*/ 2147483647 h 230"/>
                  <a:gd name="T90" fmla="*/ 2147483647 w 1277"/>
                  <a:gd name="T91" fmla="*/ 2147483647 h 230"/>
                  <a:gd name="T92" fmla="*/ 2147483647 w 1277"/>
                  <a:gd name="T93" fmla="*/ 2147483647 h 230"/>
                  <a:gd name="T94" fmla="*/ 2147483647 w 1277"/>
                  <a:gd name="T95" fmla="*/ 2147483647 h 230"/>
                  <a:gd name="T96" fmla="*/ 2147483647 w 1277"/>
                  <a:gd name="T97" fmla="*/ 2147483647 h 230"/>
                  <a:gd name="T98" fmla="*/ 2147483647 w 1277"/>
                  <a:gd name="T99" fmla="*/ 2147483647 h 230"/>
                  <a:gd name="T100" fmla="*/ 2147483647 w 1277"/>
                  <a:gd name="T101" fmla="*/ 2147483647 h 230"/>
                  <a:gd name="T102" fmla="*/ 2147483647 w 1277"/>
                  <a:gd name="T103" fmla="*/ 2147483647 h 230"/>
                  <a:gd name="T104" fmla="*/ 2147483647 w 1277"/>
                  <a:gd name="T105" fmla="*/ 2147483647 h 230"/>
                  <a:gd name="T106" fmla="*/ 2147483647 w 1277"/>
                  <a:gd name="T107" fmla="*/ 2147483647 h 230"/>
                  <a:gd name="T108" fmla="*/ 2147483647 w 1277"/>
                  <a:gd name="T109" fmla="*/ 2147483647 h 230"/>
                  <a:gd name="T110" fmla="*/ 2147483647 w 1277"/>
                  <a:gd name="T111" fmla="*/ 2147483647 h 230"/>
                  <a:gd name="T112" fmla="*/ 2147483647 w 1277"/>
                  <a:gd name="T113" fmla="*/ 2147483647 h 230"/>
                  <a:gd name="T114" fmla="*/ 2147483647 w 1277"/>
                  <a:gd name="T115" fmla="*/ 2147483647 h 230"/>
                  <a:gd name="T116" fmla="*/ 2147483647 w 1277"/>
                  <a:gd name="T117" fmla="*/ 2147483647 h 230"/>
                  <a:gd name="T118" fmla="*/ 2147483647 w 1277"/>
                  <a:gd name="T119" fmla="*/ 2147483647 h 230"/>
                  <a:gd name="T120" fmla="*/ 2147483647 w 1277"/>
                  <a:gd name="T121" fmla="*/ 2147483647 h 230"/>
                  <a:gd name="T122" fmla="*/ 0 w 1277"/>
                  <a:gd name="T123" fmla="*/ 2147483647 h 230"/>
                  <a:gd name="T124" fmla="*/ 2147483647 w 1277"/>
                  <a:gd name="T125" fmla="*/ 2147483647 h 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7"/>
                  <a:gd name="T190" fmla="*/ 0 h 230"/>
                  <a:gd name="T191" fmla="*/ 1277 w 1277"/>
                  <a:gd name="T192" fmla="*/ 230 h 2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7" h="230">
                    <a:moveTo>
                      <a:pt x="4" y="65"/>
                    </a:moveTo>
                    <a:lnTo>
                      <a:pt x="281" y="144"/>
                    </a:lnTo>
                    <a:lnTo>
                      <a:pt x="281" y="143"/>
                    </a:lnTo>
                    <a:lnTo>
                      <a:pt x="285" y="141"/>
                    </a:lnTo>
                    <a:lnTo>
                      <a:pt x="291" y="137"/>
                    </a:lnTo>
                    <a:lnTo>
                      <a:pt x="298" y="133"/>
                    </a:lnTo>
                    <a:lnTo>
                      <a:pt x="302" y="129"/>
                    </a:lnTo>
                    <a:lnTo>
                      <a:pt x="308" y="125"/>
                    </a:lnTo>
                    <a:lnTo>
                      <a:pt x="313" y="124"/>
                    </a:lnTo>
                    <a:lnTo>
                      <a:pt x="321" y="120"/>
                    </a:lnTo>
                    <a:lnTo>
                      <a:pt x="327" y="116"/>
                    </a:lnTo>
                    <a:lnTo>
                      <a:pt x="334" y="112"/>
                    </a:lnTo>
                    <a:lnTo>
                      <a:pt x="342" y="108"/>
                    </a:lnTo>
                    <a:lnTo>
                      <a:pt x="351" y="105"/>
                    </a:lnTo>
                    <a:lnTo>
                      <a:pt x="359" y="99"/>
                    </a:lnTo>
                    <a:lnTo>
                      <a:pt x="369" y="95"/>
                    </a:lnTo>
                    <a:lnTo>
                      <a:pt x="378" y="89"/>
                    </a:lnTo>
                    <a:lnTo>
                      <a:pt x="389" y="86"/>
                    </a:lnTo>
                    <a:lnTo>
                      <a:pt x="399" y="80"/>
                    </a:lnTo>
                    <a:lnTo>
                      <a:pt x="410" y="78"/>
                    </a:lnTo>
                    <a:lnTo>
                      <a:pt x="422" y="72"/>
                    </a:lnTo>
                    <a:lnTo>
                      <a:pt x="433" y="68"/>
                    </a:lnTo>
                    <a:lnTo>
                      <a:pt x="446" y="63"/>
                    </a:lnTo>
                    <a:lnTo>
                      <a:pt x="458" y="59"/>
                    </a:lnTo>
                    <a:lnTo>
                      <a:pt x="473" y="53"/>
                    </a:lnTo>
                    <a:lnTo>
                      <a:pt x="488" y="49"/>
                    </a:lnTo>
                    <a:lnTo>
                      <a:pt x="502" y="46"/>
                    </a:lnTo>
                    <a:lnTo>
                      <a:pt x="517" y="40"/>
                    </a:lnTo>
                    <a:lnTo>
                      <a:pt x="534" y="38"/>
                    </a:lnTo>
                    <a:lnTo>
                      <a:pt x="549" y="34"/>
                    </a:lnTo>
                    <a:lnTo>
                      <a:pt x="566" y="30"/>
                    </a:lnTo>
                    <a:lnTo>
                      <a:pt x="581" y="25"/>
                    </a:lnTo>
                    <a:lnTo>
                      <a:pt x="599" y="23"/>
                    </a:lnTo>
                    <a:lnTo>
                      <a:pt x="618" y="19"/>
                    </a:lnTo>
                    <a:lnTo>
                      <a:pt x="635" y="15"/>
                    </a:lnTo>
                    <a:lnTo>
                      <a:pt x="654" y="11"/>
                    </a:lnTo>
                    <a:lnTo>
                      <a:pt x="673" y="10"/>
                    </a:lnTo>
                    <a:lnTo>
                      <a:pt x="692" y="8"/>
                    </a:lnTo>
                    <a:lnTo>
                      <a:pt x="711" y="4"/>
                    </a:lnTo>
                    <a:lnTo>
                      <a:pt x="732" y="4"/>
                    </a:lnTo>
                    <a:lnTo>
                      <a:pt x="751" y="2"/>
                    </a:lnTo>
                    <a:lnTo>
                      <a:pt x="773" y="2"/>
                    </a:lnTo>
                    <a:lnTo>
                      <a:pt x="794" y="0"/>
                    </a:lnTo>
                    <a:lnTo>
                      <a:pt x="817" y="0"/>
                    </a:lnTo>
                    <a:lnTo>
                      <a:pt x="840" y="0"/>
                    </a:lnTo>
                    <a:lnTo>
                      <a:pt x="863" y="2"/>
                    </a:lnTo>
                    <a:lnTo>
                      <a:pt x="886" y="2"/>
                    </a:lnTo>
                    <a:lnTo>
                      <a:pt x="908" y="2"/>
                    </a:lnTo>
                    <a:lnTo>
                      <a:pt x="931" y="4"/>
                    </a:lnTo>
                    <a:lnTo>
                      <a:pt x="956" y="8"/>
                    </a:lnTo>
                    <a:lnTo>
                      <a:pt x="981" y="10"/>
                    </a:lnTo>
                    <a:lnTo>
                      <a:pt x="1007" y="11"/>
                    </a:lnTo>
                    <a:lnTo>
                      <a:pt x="1032" y="15"/>
                    </a:lnTo>
                    <a:lnTo>
                      <a:pt x="1058" y="21"/>
                    </a:lnTo>
                    <a:lnTo>
                      <a:pt x="1085" y="25"/>
                    </a:lnTo>
                    <a:lnTo>
                      <a:pt x="1110" y="30"/>
                    </a:lnTo>
                    <a:lnTo>
                      <a:pt x="1136" y="36"/>
                    </a:lnTo>
                    <a:lnTo>
                      <a:pt x="1165" y="42"/>
                    </a:lnTo>
                    <a:lnTo>
                      <a:pt x="1192" y="49"/>
                    </a:lnTo>
                    <a:lnTo>
                      <a:pt x="1220" y="57"/>
                    </a:lnTo>
                    <a:lnTo>
                      <a:pt x="1249" y="67"/>
                    </a:lnTo>
                    <a:lnTo>
                      <a:pt x="1277" y="76"/>
                    </a:lnTo>
                    <a:lnTo>
                      <a:pt x="1260" y="148"/>
                    </a:lnTo>
                    <a:lnTo>
                      <a:pt x="1256" y="148"/>
                    </a:lnTo>
                    <a:lnTo>
                      <a:pt x="1252" y="144"/>
                    </a:lnTo>
                    <a:lnTo>
                      <a:pt x="1245" y="143"/>
                    </a:lnTo>
                    <a:lnTo>
                      <a:pt x="1235" y="139"/>
                    </a:lnTo>
                    <a:lnTo>
                      <a:pt x="1228" y="135"/>
                    </a:lnTo>
                    <a:lnTo>
                      <a:pt x="1220" y="133"/>
                    </a:lnTo>
                    <a:lnTo>
                      <a:pt x="1212" y="131"/>
                    </a:lnTo>
                    <a:lnTo>
                      <a:pt x="1205" y="129"/>
                    </a:lnTo>
                    <a:lnTo>
                      <a:pt x="1195" y="125"/>
                    </a:lnTo>
                    <a:lnTo>
                      <a:pt x="1186" y="124"/>
                    </a:lnTo>
                    <a:lnTo>
                      <a:pt x="1176" y="120"/>
                    </a:lnTo>
                    <a:lnTo>
                      <a:pt x="1167" y="118"/>
                    </a:lnTo>
                    <a:lnTo>
                      <a:pt x="1154" y="114"/>
                    </a:lnTo>
                    <a:lnTo>
                      <a:pt x="1142" y="110"/>
                    </a:lnTo>
                    <a:lnTo>
                      <a:pt x="1129" y="108"/>
                    </a:lnTo>
                    <a:lnTo>
                      <a:pt x="1117" y="105"/>
                    </a:lnTo>
                    <a:lnTo>
                      <a:pt x="1104" y="101"/>
                    </a:lnTo>
                    <a:lnTo>
                      <a:pt x="1093" y="97"/>
                    </a:lnTo>
                    <a:lnTo>
                      <a:pt x="1077" y="95"/>
                    </a:lnTo>
                    <a:lnTo>
                      <a:pt x="1064" y="93"/>
                    </a:lnTo>
                    <a:lnTo>
                      <a:pt x="1047" y="89"/>
                    </a:lnTo>
                    <a:lnTo>
                      <a:pt x="1032" y="86"/>
                    </a:lnTo>
                    <a:lnTo>
                      <a:pt x="1017" y="84"/>
                    </a:lnTo>
                    <a:lnTo>
                      <a:pt x="1001" y="82"/>
                    </a:lnTo>
                    <a:lnTo>
                      <a:pt x="984" y="78"/>
                    </a:lnTo>
                    <a:lnTo>
                      <a:pt x="967" y="78"/>
                    </a:lnTo>
                    <a:lnTo>
                      <a:pt x="950" y="74"/>
                    </a:lnTo>
                    <a:lnTo>
                      <a:pt x="935" y="74"/>
                    </a:lnTo>
                    <a:lnTo>
                      <a:pt x="916" y="70"/>
                    </a:lnTo>
                    <a:lnTo>
                      <a:pt x="897" y="70"/>
                    </a:lnTo>
                    <a:lnTo>
                      <a:pt x="880" y="68"/>
                    </a:lnTo>
                    <a:lnTo>
                      <a:pt x="861" y="68"/>
                    </a:lnTo>
                    <a:lnTo>
                      <a:pt x="842" y="68"/>
                    </a:lnTo>
                    <a:lnTo>
                      <a:pt x="823" y="68"/>
                    </a:lnTo>
                    <a:lnTo>
                      <a:pt x="804" y="68"/>
                    </a:lnTo>
                    <a:lnTo>
                      <a:pt x="785" y="68"/>
                    </a:lnTo>
                    <a:lnTo>
                      <a:pt x="764" y="68"/>
                    </a:lnTo>
                    <a:lnTo>
                      <a:pt x="745" y="70"/>
                    </a:lnTo>
                    <a:lnTo>
                      <a:pt x="726" y="70"/>
                    </a:lnTo>
                    <a:lnTo>
                      <a:pt x="707" y="74"/>
                    </a:lnTo>
                    <a:lnTo>
                      <a:pt x="686" y="76"/>
                    </a:lnTo>
                    <a:lnTo>
                      <a:pt x="667" y="80"/>
                    </a:lnTo>
                    <a:lnTo>
                      <a:pt x="646" y="82"/>
                    </a:lnTo>
                    <a:lnTo>
                      <a:pt x="627" y="87"/>
                    </a:lnTo>
                    <a:lnTo>
                      <a:pt x="604" y="89"/>
                    </a:lnTo>
                    <a:lnTo>
                      <a:pt x="585" y="95"/>
                    </a:lnTo>
                    <a:lnTo>
                      <a:pt x="564" y="101"/>
                    </a:lnTo>
                    <a:lnTo>
                      <a:pt x="543" y="106"/>
                    </a:lnTo>
                    <a:lnTo>
                      <a:pt x="524" y="112"/>
                    </a:lnTo>
                    <a:lnTo>
                      <a:pt x="503" y="120"/>
                    </a:lnTo>
                    <a:lnTo>
                      <a:pt x="484" y="127"/>
                    </a:lnTo>
                    <a:lnTo>
                      <a:pt x="464" y="137"/>
                    </a:lnTo>
                    <a:lnTo>
                      <a:pt x="445" y="144"/>
                    </a:lnTo>
                    <a:lnTo>
                      <a:pt x="424" y="156"/>
                    </a:lnTo>
                    <a:lnTo>
                      <a:pt x="403" y="165"/>
                    </a:lnTo>
                    <a:lnTo>
                      <a:pt x="384" y="177"/>
                    </a:lnTo>
                    <a:lnTo>
                      <a:pt x="365" y="188"/>
                    </a:lnTo>
                    <a:lnTo>
                      <a:pt x="346" y="202"/>
                    </a:lnTo>
                    <a:lnTo>
                      <a:pt x="327" y="215"/>
                    </a:lnTo>
                    <a:lnTo>
                      <a:pt x="308" y="230"/>
                    </a:lnTo>
                    <a:lnTo>
                      <a:pt x="0" y="141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15"/>
              <p:cNvSpPr>
                <a:spLocks/>
              </p:cNvSpPr>
              <p:nvPr/>
            </p:nvSpPr>
            <p:spPr bwMode="auto">
              <a:xfrm>
                <a:off x="7437003" y="1610224"/>
                <a:ext cx="162573" cy="153528"/>
              </a:xfrm>
              <a:custGeom>
                <a:avLst/>
                <a:gdLst>
                  <a:gd name="T0" fmla="*/ 2147483647 w 231"/>
                  <a:gd name="T1" fmla="*/ 2147483647 h 236"/>
                  <a:gd name="T2" fmla="*/ 2147483647 w 231"/>
                  <a:gd name="T3" fmla="*/ 2147483647 h 236"/>
                  <a:gd name="T4" fmla="*/ 2147483647 w 231"/>
                  <a:gd name="T5" fmla="*/ 2147483647 h 236"/>
                  <a:gd name="T6" fmla="*/ 2147483647 w 231"/>
                  <a:gd name="T7" fmla="*/ 2147483647 h 236"/>
                  <a:gd name="T8" fmla="*/ 2147483647 w 231"/>
                  <a:gd name="T9" fmla="*/ 2147483647 h 236"/>
                  <a:gd name="T10" fmla="*/ 2147483647 w 231"/>
                  <a:gd name="T11" fmla="*/ 2147483647 h 236"/>
                  <a:gd name="T12" fmla="*/ 2147483647 w 231"/>
                  <a:gd name="T13" fmla="*/ 2147483647 h 236"/>
                  <a:gd name="T14" fmla="*/ 2147483647 w 231"/>
                  <a:gd name="T15" fmla="*/ 2147483647 h 236"/>
                  <a:gd name="T16" fmla="*/ 2147483647 w 231"/>
                  <a:gd name="T17" fmla="*/ 2147483647 h 236"/>
                  <a:gd name="T18" fmla="*/ 2147483647 w 231"/>
                  <a:gd name="T19" fmla="*/ 2147483647 h 236"/>
                  <a:gd name="T20" fmla="*/ 2147483647 w 231"/>
                  <a:gd name="T21" fmla="*/ 2147483647 h 236"/>
                  <a:gd name="T22" fmla="*/ 2147483647 w 231"/>
                  <a:gd name="T23" fmla="*/ 2147483647 h 236"/>
                  <a:gd name="T24" fmla="*/ 2147483647 w 231"/>
                  <a:gd name="T25" fmla="*/ 2147483647 h 236"/>
                  <a:gd name="T26" fmla="*/ 2147483647 w 231"/>
                  <a:gd name="T27" fmla="*/ 2147483647 h 236"/>
                  <a:gd name="T28" fmla="*/ 2147483647 w 231"/>
                  <a:gd name="T29" fmla="*/ 2147483647 h 236"/>
                  <a:gd name="T30" fmla="*/ 2147483647 w 231"/>
                  <a:gd name="T31" fmla="*/ 2147483647 h 236"/>
                  <a:gd name="T32" fmla="*/ 2147483647 w 231"/>
                  <a:gd name="T33" fmla="*/ 0 h 236"/>
                  <a:gd name="T34" fmla="*/ 2147483647 w 231"/>
                  <a:gd name="T35" fmla="*/ 0 h 236"/>
                  <a:gd name="T36" fmla="*/ 2147483647 w 231"/>
                  <a:gd name="T37" fmla="*/ 2147483647 h 236"/>
                  <a:gd name="T38" fmla="*/ 2147483647 w 231"/>
                  <a:gd name="T39" fmla="*/ 2147483647 h 236"/>
                  <a:gd name="T40" fmla="*/ 2147483647 w 231"/>
                  <a:gd name="T41" fmla="*/ 2147483647 h 236"/>
                  <a:gd name="T42" fmla="*/ 2147483647 w 231"/>
                  <a:gd name="T43" fmla="*/ 2147483647 h 236"/>
                  <a:gd name="T44" fmla="*/ 2147483647 w 231"/>
                  <a:gd name="T45" fmla="*/ 2147483647 h 236"/>
                  <a:gd name="T46" fmla="*/ 2147483647 w 231"/>
                  <a:gd name="T47" fmla="*/ 2147483647 h 236"/>
                  <a:gd name="T48" fmla="*/ 2147483647 w 231"/>
                  <a:gd name="T49" fmla="*/ 2147483647 h 236"/>
                  <a:gd name="T50" fmla="*/ 0 w 231"/>
                  <a:gd name="T51" fmla="*/ 2147483647 h 236"/>
                  <a:gd name="T52" fmla="*/ 0 w 231"/>
                  <a:gd name="T53" fmla="*/ 2147483647 h 236"/>
                  <a:gd name="T54" fmla="*/ 0 w 231"/>
                  <a:gd name="T55" fmla="*/ 2147483647 h 236"/>
                  <a:gd name="T56" fmla="*/ 2147483647 w 231"/>
                  <a:gd name="T57" fmla="*/ 2147483647 h 236"/>
                  <a:gd name="T58" fmla="*/ 2147483647 w 231"/>
                  <a:gd name="T59" fmla="*/ 2147483647 h 236"/>
                  <a:gd name="T60" fmla="*/ 2147483647 w 231"/>
                  <a:gd name="T61" fmla="*/ 2147483647 h 236"/>
                  <a:gd name="T62" fmla="*/ 2147483647 w 231"/>
                  <a:gd name="T63" fmla="*/ 2147483647 h 236"/>
                  <a:gd name="T64" fmla="*/ 2147483647 w 231"/>
                  <a:gd name="T65" fmla="*/ 2147483647 h 236"/>
                  <a:gd name="T66" fmla="*/ 2147483647 w 231"/>
                  <a:gd name="T67" fmla="*/ 2147483647 h 236"/>
                  <a:gd name="T68" fmla="*/ 2147483647 w 231"/>
                  <a:gd name="T69" fmla="*/ 2147483647 h 236"/>
                  <a:gd name="T70" fmla="*/ 2147483647 w 231"/>
                  <a:gd name="T71" fmla="*/ 2147483647 h 236"/>
                  <a:gd name="T72" fmla="*/ 2147483647 w 231"/>
                  <a:gd name="T73" fmla="*/ 2147483647 h 2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36"/>
                  <a:gd name="T113" fmla="*/ 231 w 231"/>
                  <a:gd name="T114" fmla="*/ 236 h 2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36">
                    <a:moveTo>
                      <a:pt x="119" y="236"/>
                    </a:moveTo>
                    <a:lnTo>
                      <a:pt x="131" y="234"/>
                    </a:lnTo>
                    <a:lnTo>
                      <a:pt x="142" y="230"/>
                    </a:lnTo>
                    <a:lnTo>
                      <a:pt x="152" y="226"/>
                    </a:lnTo>
                    <a:lnTo>
                      <a:pt x="163" y="223"/>
                    </a:lnTo>
                    <a:lnTo>
                      <a:pt x="173" y="217"/>
                    </a:lnTo>
                    <a:lnTo>
                      <a:pt x="182" y="211"/>
                    </a:lnTo>
                    <a:lnTo>
                      <a:pt x="192" y="203"/>
                    </a:lnTo>
                    <a:lnTo>
                      <a:pt x="199" y="198"/>
                    </a:lnTo>
                    <a:lnTo>
                      <a:pt x="207" y="188"/>
                    </a:lnTo>
                    <a:lnTo>
                      <a:pt x="212" y="179"/>
                    </a:lnTo>
                    <a:lnTo>
                      <a:pt x="218" y="167"/>
                    </a:lnTo>
                    <a:lnTo>
                      <a:pt x="224" y="158"/>
                    </a:lnTo>
                    <a:lnTo>
                      <a:pt x="226" y="146"/>
                    </a:lnTo>
                    <a:lnTo>
                      <a:pt x="230" y="135"/>
                    </a:lnTo>
                    <a:lnTo>
                      <a:pt x="230" y="126"/>
                    </a:lnTo>
                    <a:lnTo>
                      <a:pt x="231" y="114"/>
                    </a:lnTo>
                    <a:lnTo>
                      <a:pt x="230" y="108"/>
                    </a:lnTo>
                    <a:lnTo>
                      <a:pt x="230" y="101"/>
                    </a:lnTo>
                    <a:lnTo>
                      <a:pt x="228" y="95"/>
                    </a:lnTo>
                    <a:lnTo>
                      <a:pt x="228" y="89"/>
                    </a:lnTo>
                    <a:lnTo>
                      <a:pt x="224" y="78"/>
                    </a:lnTo>
                    <a:lnTo>
                      <a:pt x="220" y="67"/>
                    </a:lnTo>
                    <a:lnTo>
                      <a:pt x="214" y="57"/>
                    </a:lnTo>
                    <a:lnTo>
                      <a:pt x="209" y="48"/>
                    </a:lnTo>
                    <a:lnTo>
                      <a:pt x="201" y="38"/>
                    </a:lnTo>
                    <a:lnTo>
                      <a:pt x="195" y="32"/>
                    </a:lnTo>
                    <a:lnTo>
                      <a:pt x="186" y="23"/>
                    </a:lnTo>
                    <a:lnTo>
                      <a:pt x="176" y="17"/>
                    </a:lnTo>
                    <a:lnTo>
                      <a:pt x="167" y="12"/>
                    </a:lnTo>
                    <a:lnTo>
                      <a:pt x="157" y="8"/>
                    </a:lnTo>
                    <a:lnTo>
                      <a:pt x="144" y="4"/>
                    </a:lnTo>
                    <a:lnTo>
                      <a:pt x="135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3" y="2"/>
                    </a:lnTo>
                    <a:lnTo>
                      <a:pt x="87" y="2"/>
                    </a:lnTo>
                    <a:lnTo>
                      <a:pt x="76" y="6"/>
                    </a:lnTo>
                    <a:lnTo>
                      <a:pt x="66" y="10"/>
                    </a:lnTo>
                    <a:lnTo>
                      <a:pt x="57" y="15"/>
                    </a:lnTo>
                    <a:lnTo>
                      <a:pt x="47" y="23"/>
                    </a:lnTo>
                    <a:lnTo>
                      <a:pt x="38" y="29"/>
                    </a:lnTo>
                    <a:lnTo>
                      <a:pt x="30" y="38"/>
                    </a:lnTo>
                    <a:lnTo>
                      <a:pt x="22" y="44"/>
                    </a:lnTo>
                    <a:lnTo>
                      <a:pt x="17" y="55"/>
                    </a:lnTo>
                    <a:lnTo>
                      <a:pt x="9" y="65"/>
                    </a:lnTo>
                    <a:lnTo>
                      <a:pt x="7" y="74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1" y="145"/>
                    </a:lnTo>
                    <a:lnTo>
                      <a:pt x="5" y="156"/>
                    </a:lnTo>
                    <a:lnTo>
                      <a:pt x="9" y="165"/>
                    </a:lnTo>
                    <a:lnTo>
                      <a:pt x="15" y="175"/>
                    </a:lnTo>
                    <a:lnTo>
                      <a:pt x="22" y="184"/>
                    </a:lnTo>
                    <a:lnTo>
                      <a:pt x="28" y="194"/>
                    </a:lnTo>
                    <a:lnTo>
                      <a:pt x="38" y="203"/>
                    </a:lnTo>
                    <a:lnTo>
                      <a:pt x="45" y="209"/>
                    </a:lnTo>
                    <a:lnTo>
                      <a:pt x="53" y="215"/>
                    </a:lnTo>
                    <a:lnTo>
                      <a:pt x="62" y="221"/>
                    </a:lnTo>
                    <a:lnTo>
                      <a:pt x="74" y="226"/>
                    </a:lnTo>
                    <a:lnTo>
                      <a:pt x="83" y="228"/>
                    </a:lnTo>
                    <a:lnTo>
                      <a:pt x="95" y="232"/>
                    </a:lnTo>
                    <a:lnTo>
                      <a:pt x="100" y="234"/>
                    </a:lnTo>
                    <a:lnTo>
                      <a:pt x="106" y="234"/>
                    </a:lnTo>
                    <a:lnTo>
                      <a:pt x="112" y="234"/>
                    </a:lnTo>
                    <a:lnTo>
                      <a:pt x="119" y="236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9" name="Group 16"/>
              <p:cNvGrpSpPr>
                <a:grpSpLocks/>
              </p:cNvGrpSpPr>
              <p:nvPr/>
            </p:nvGrpSpPr>
            <p:grpSpPr bwMode="auto">
              <a:xfrm>
                <a:off x="6298319" y="2261936"/>
                <a:ext cx="912702" cy="1243264"/>
                <a:chOff x="1008" y="1551"/>
                <a:chExt cx="1353" cy="1984"/>
              </a:xfrm>
            </p:grpSpPr>
            <p:sp>
              <p:nvSpPr>
                <p:cNvPr id="11330" name="Freeform 17"/>
                <p:cNvSpPr>
                  <a:spLocks/>
                </p:cNvSpPr>
                <p:nvPr/>
              </p:nvSpPr>
              <p:spPr bwMode="auto">
                <a:xfrm>
                  <a:off x="1626" y="1568"/>
                  <a:ext cx="635" cy="1590"/>
                </a:xfrm>
                <a:custGeom>
                  <a:avLst/>
                  <a:gdLst>
                    <a:gd name="T0" fmla="*/ 54 w 608"/>
                    <a:gd name="T1" fmla="*/ 0 h 1528"/>
                    <a:gd name="T2" fmla="*/ 1391 w 608"/>
                    <a:gd name="T3" fmla="*/ 3255 h 1528"/>
                    <a:gd name="T4" fmla="*/ 1311 w 608"/>
                    <a:gd name="T5" fmla="*/ 3255 h 1528"/>
                    <a:gd name="T6" fmla="*/ 0 w 608"/>
                    <a:gd name="T7" fmla="*/ 43 h 1528"/>
                    <a:gd name="T8" fmla="*/ 54 w 608"/>
                    <a:gd name="T9" fmla="*/ 0 h 1528"/>
                    <a:gd name="T10" fmla="*/ 54 w 608"/>
                    <a:gd name="T11" fmla="*/ 0 h 1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1528"/>
                    <a:gd name="T20" fmla="*/ 608 w 608"/>
                    <a:gd name="T21" fmla="*/ 1528 h 1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1528">
                      <a:moveTo>
                        <a:pt x="25" y="0"/>
                      </a:moveTo>
                      <a:lnTo>
                        <a:pt x="608" y="1528"/>
                      </a:lnTo>
                      <a:lnTo>
                        <a:pt x="574" y="1528"/>
                      </a:lnTo>
                      <a:lnTo>
                        <a:pt x="0" y="2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1" name="Freeform 18"/>
                <p:cNvSpPr>
                  <a:spLocks/>
                </p:cNvSpPr>
                <p:nvPr/>
              </p:nvSpPr>
              <p:spPr bwMode="auto">
                <a:xfrm>
                  <a:off x="1100" y="1559"/>
                  <a:ext cx="514" cy="1589"/>
                </a:xfrm>
                <a:custGeom>
                  <a:avLst/>
                  <a:gdLst>
                    <a:gd name="T0" fmla="*/ 1013 w 495"/>
                    <a:gd name="T1" fmla="*/ 34 h 1526"/>
                    <a:gd name="T2" fmla="*/ 69 w 495"/>
                    <a:gd name="T3" fmla="*/ 3290 h 1526"/>
                    <a:gd name="T4" fmla="*/ 0 w 495"/>
                    <a:gd name="T5" fmla="*/ 3289 h 1526"/>
                    <a:gd name="T6" fmla="*/ 956 w 495"/>
                    <a:gd name="T7" fmla="*/ 0 h 1526"/>
                    <a:gd name="T8" fmla="*/ 1013 w 495"/>
                    <a:gd name="T9" fmla="*/ 34 h 1526"/>
                    <a:gd name="T10" fmla="*/ 1013 w 495"/>
                    <a:gd name="T11" fmla="*/ 34 h 15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5"/>
                    <a:gd name="T19" fmla="*/ 0 h 1526"/>
                    <a:gd name="T20" fmla="*/ 495 w 495"/>
                    <a:gd name="T21" fmla="*/ 1526 h 15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5" h="1526">
                      <a:moveTo>
                        <a:pt x="495" y="15"/>
                      </a:moveTo>
                      <a:lnTo>
                        <a:pt x="35" y="1526"/>
                      </a:lnTo>
                      <a:lnTo>
                        <a:pt x="0" y="1525"/>
                      </a:lnTo>
                      <a:lnTo>
                        <a:pt x="468" y="0"/>
                      </a:lnTo>
                      <a:lnTo>
                        <a:pt x="495" y="1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Freeform 19"/>
                <p:cNvSpPr>
                  <a:spLocks/>
                </p:cNvSpPr>
                <p:nvPr/>
              </p:nvSpPr>
              <p:spPr bwMode="auto">
                <a:xfrm>
                  <a:off x="1008" y="3117"/>
                  <a:ext cx="1353" cy="418"/>
                </a:xfrm>
                <a:custGeom>
                  <a:avLst/>
                  <a:gdLst>
                    <a:gd name="T0" fmla="*/ 1292 w 1300"/>
                    <a:gd name="T1" fmla="*/ 800 h 403"/>
                    <a:gd name="T2" fmla="*/ 1150 w 1300"/>
                    <a:gd name="T3" fmla="*/ 790 h 403"/>
                    <a:gd name="T4" fmla="*/ 1019 w 1300"/>
                    <a:gd name="T5" fmla="*/ 773 h 403"/>
                    <a:gd name="T6" fmla="*/ 901 w 1300"/>
                    <a:gd name="T7" fmla="*/ 749 h 403"/>
                    <a:gd name="T8" fmla="*/ 775 w 1300"/>
                    <a:gd name="T9" fmla="*/ 715 h 403"/>
                    <a:gd name="T10" fmla="*/ 662 w 1300"/>
                    <a:gd name="T11" fmla="*/ 672 h 403"/>
                    <a:gd name="T12" fmla="*/ 555 w 1300"/>
                    <a:gd name="T13" fmla="*/ 633 h 403"/>
                    <a:gd name="T14" fmla="*/ 460 w 1300"/>
                    <a:gd name="T15" fmla="*/ 585 h 403"/>
                    <a:gd name="T16" fmla="*/ 369 w 1300"/>
                    <a:gd name="T17" fmla="*/ 526 h 403"/>
                    <a:gd name="T18" fmla="*/ 289 w 1300"/>
                    <a:gd name="T19" fmla="*/ 464 h 403"/>
                    <a:gd name="T20" fmla="*/ 212 w 1300"/>
                    <a:gd name="T21" fmla="*/ 400 h 403"/>
                    <a:gd name="T22" fmla="*/ 145 w 1300"/>
                    <a:gd name="T23" fmla="*/ 331 h 403"/>
                    <a:gd name="T24" fmla="*/ 94 w 1300"/>
                    <a:gd name="T25" fmla="*/ 258 h 403"/>
                    <a:gd name="T26" fmla="*/ 47 w 1300"/>
                    <a:gd name="T27" fmla="*/ 182 h 403"/>
                    <a:gd name="T28" fmla="*/ 10 w 1300"/>
                    <a:gd name="T29" fmla="*/ 100 h 403"/>
                    <a:gd name="T30" fmla="*/ 0 w 1300"/>
                    <a:gd name="T31" fmla="*/ 11 h 403"/>
                    <a:gd name="T32" fmla="*/ 103 w 1300"/>
                    <a:gd name="T33" fmla="*/ 0 h 403"/>
                    <a:gd name="T34" fmla="*/ 257 w 1300"/>
                    <a:gd name="T35" fmla="*/ 0 h 403"/>
                    <a:gd name="T36" fmla="*/ 418 w 1300"/>
                    <a:gd name="T37" fmla="*/ 0 h 403"/>
                    <a:gd name="T38" fmla="*/ 588 w 1300"/>
                    <a:gd name="T39" fmla="*/ 0 h 403"/>
                    <a:gd name="T40" fmla="*/ 770 w 1300"/>
                    <a:gd name="T41" fmla="*/ 0 h 403"/>
                    <a:gd name="T42" fmla="*/ 949 w 1300"/>
                    <a:gd name="T43" fmla="*/ 0 h 403"/>
                    <a:gd name="T44" fmla="*/ 1142 w 1300"/>
                    <a:gd name="T45" fmla="*/ 0 h 403"/>
                    <a:gd name="T46" fmla="*/ 1328 w 1300"/>
                    <a:gd name="T47" fmla="*/ 0 h 403"/>
                    <a:gd name="T48" fmla="*/ 1520 w 1300"/>
                    <a:gd name="T49" fmla="*/ 0 h 403"/>
                    <a:gd name="T50" fmla="*/ 1708 w 1300"/>
                    <a:gd name="T51" fmla="*/ 0 h 403"/>
                    <a:gd name="T52" fmla="*/ 1893 w 1300"/>
                    <a:gd name="T53" fmla="*/ 0 h 403"/>
                    <a:gd name="T54" fmla="*/ 2078 w 1300"/>
                    <a:gd name="T55" fmla="*/ 0 h 403"/>
                    <a:gd name="T56" fmla="*/ 2257 w 1300"/>
                    <a:gd name="T57" fmla="*/ 0 h 403"/>
                    <a:gd name="T58" fmla="*/ 2424 w 1300"/>
                    <a:gd name="T59" fmla="*/ 0 h 403"/>
                    <a:gd name="T60" fmla="*/ 2587 w 1300"/>
                    <a:gd name="T61" fmla="*/ 0 h 403"/>
                    <a:gd name="T62" fmla="*/ 2738 w 1300"/>
                    <a:gd name="T63" fmla="*/ 0 h 403"/>
                    <a:gd name="T64" fmla="*/ 2765 w 1300"/>
                    <a:gd name="T65" fmla="*/ 57 h 403"/>
                    <a:gd name="T66" fmla="*/ 2738 w 1300"/>
                    <a:gd name="T67" fmla="*/ 141 h 403"/>
                    <a:gd name="T68" fmla="*/ 2704 w 1300"/>
                    <a:gd name="T69" fmla="*/ 215 h 403"/>
                    <a:gd name="T70" fmla="*/ 2655 w 1300"/>
                    <a:gd name="T71" fmla="*/ 292 h 403"/>
                    <a:gd name="T72" fmla="*/ 2593 w 1300"/>
                    <a:gd name="T73" fmla="*/ 363 h 403"/>
                    <a:gd name="T74" fmla="*/ 2522 w 1300"/>
                    <a:gd name="T75" fmla="*/ 434 h 403"/>
                    <a:gd name="T76" fmla="*/ 2446 w 1300"/>
                    <a:gd name="T77" fmla="*/ 494 h 403"/>
                    <a:gd name="T78" fmla="*/ 2362 w 1300"/>
                    <a:gd name="T79" fmla="*/ 554 h 403"/>
                    <a:gd name="T80" fmla="*/ 2265 w 1300"/>
                    <a:gd name="T81" fmla="*/ 610 h 403"/>
                    <a:gd name="T82" fmla="*/ 2156 w 1300"/>
                    <a:gd name="T83" fmla="*/ 657 h 403"/>
                    <a:gd name="T84" fmla="*/ 2050 w 1300"/>
                    <a:gd name="T85" fmla="*/ 696 h 403"/>
                    <a:gd name="T86" fmla="*/ 1935 w 1300"/>
                    <a:gd name="T87" fmla="*/ 732 h 403"/>
                    <a:gd name="T88" fmla="*/ 1815 w 1300"/>
                    <a:gd name="T89" fmla="*/ 760 h 403"/>
                    <a:gd name="T90" fmla="*/ 1685 w 1300"/>
                    <a:gd name="T91" fmla="*/ 781 h 403"/>
                    <a:gd name="T92" fmla="*/ 1556 w 1300"/>
                    <a:gd name="T93" fmla="*/ 797 h 403"/>
                    <a:gd name="T94" fmla="*/ 1419 w 1300"/>
                    <a:gd name="T95" fmla="*/ 804 h 4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0"/>
                    <a:gd name="T145" fmla="*/ 0 h 403"/>
                    <a:gd name="T146" fmla="*/ 1300 w 1300"/>
                    <a:gd name="T147" fmla="*/ 403 h 4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0" h="403">
                      <a:moveTo>
                        <a:pt x="650" y="403"/>
                      </a:moveTo>
                      <a:lnTo>
                        <a:pt x="635" y="401"/>
                      </a:lnTo>
                      <a:lnTo>
                        <a:pt x="618" y="401"/>
                      </a:lnTo>
                      <a:lnTo>
                        <a:pt x="603" y="399"/>
                      </a:lnTo>
                      <a:lnTo>
                        <a:pt x="585" y="399"/>
                      </a:lnTo>
                      <a:lnTo>
                        <a:pt x="570" y="397"/>
                      </a:lnTo>
                      <a:lnTo>
                        <a:pt x="553" y="395"/>
                      </a:lnTo>
                      <a:lnTo>
                        <a:pt x="538" y="395"/>
                      </a:lnTo>
                      <a:lnTo>
                        <a:pt x="523" y="393"/>
                      </a:lnTo>
                      <a:lnTo>
                        <a:pt x="508" y="390"/>
                      </a:lnTo>
                      <a:lnTo>
                        <a:pt x="492" y="388"/>
                      </a:lnTo>
                      <a:lnTo>
                        <a:pt x="477" y="386"/>
                      </a:lnTo>
                      <a:lnTo>
                        <a:pt x="462" y="384"/>
                      </a:lnTo>
                      <a:lnTo>
                        <a:pt x="447" y="380"/>
                      </a:lnTo>
                      <a:lnTo>
                        <a:pt x="433" y="376"/>
                      </a:lnTo>
                      <a:lnTo>
                        <a:pt x="420" y="374"/>
                      </a:lnTo>
                      <a:lnTo>
                        <a:pt x="407" y="371"/>
                      </a:lnTo>
                      <a:lnTo>
                        <a:pt x="392" y="365"/>
                      </a:lnTo>
                      <a:lnTo>
                        <a:pt x="376" y="363"/>
                      </a:lnTo>
                      <a:lnTo>
                        <a:pt x="363" y="357"/>
                      </a:lnTo>
                      <a:lnTo>
                        <a:pt x="350" y="354"/>
                      </a:lnTo>
                      <a:lnTo>
                        <a:pt x="336" y="348"/>
                      </a:lnTo>
                      <a:lnTo>
                        <a:pt x="323" y="342"/>
                      </a:lnTo>
                      <a:lnTo>
                        <a:pt x="310" y="336"/>
                      </a:lnTo>
                      <a:lnTo>
                        <a:pt x="298" y="333"/>
                      </a:lnTo>
                      <a:lnTo>
                        <a:pt x="285" y="327"/>
                      </a:lnTo>
                      <a:lnTo>
                        <a:pt x="272" y="321"/>
                      </a:lnTo>
                      <a:lnTo>
                        <a:pt x="260" y="315"/>
                      </a:lnTo>
                      <a:lnTo>
                        <a:pt x="249" y="310"/>
                      </a:lnTo>
                      <a:lnTo>
                        <a:pt x="238" y="304"/>
                      </a:lnTo>
                      <a:lnTo>
                        <a:pt x="226" y="296"/>
                      </a:lnTo>
                      <a:lnTo>
                        <a:pt x="215" y="291"/>
                      </a:lnTo>
                      <a:lnTo>
                        <a:pt x="205" y="285"/>
                      </a:lnTo>
                      <a:lnTo>
                        <a:pt x="194" y="277"/>
                      </a:lnTo>
                      <a:lnTo>
                        <a:pt x="182" y="270"/>
                      </a:lnTo>
                      <a:lnTo>
                        <a:pt x="173" y="262"/>
                      </a:lnTo>
                      <a:lnTo>
                        <a:pt x="163" y="257"/>
                      </a:lnTo>
                      <a:lnTo>
                        <a:pt x="152" y="247"/>
                      </a:lnTo>
                      <a:lnTo>
                        <a:pt x="143" y="239"/>
                      </a:lnTo>
                      <a:lnTo>
                        <a:pt x="135" y="232"/>
                      </a:lnTo>
                      <a:lnTo>
                        <a:pt x="125" y="224"/>
                      </a:lnTo>
                      <a:lnTo>
                        <a:pt x="116" y="217"/>
                      </a:lnTo>
                      <a:lnTo>
                        <a:pt x="106" y="209"/>
                      </a:lnTo>
                      <a:lnTo>
                        <a:pt x="99" y="200"/>
                      </a:lnTo>
                      <a:lnTo>
                        <a:pt x="91" y="192"/>
                      </a:lnTo>
                      <a:lnTo>
                        <a:pt x="84" y="182"/>
                      </a:lnTo>
                      <a:lnTo>
                        <a:pt x="76" y="175"/>
                      </a:lnTo>
                      <a:lnTo>
                        <a:pt x="68" y="165"/>
                      </a:lnTo>
                      <a:lnTo>
                        <a:pt x="63" y="158"/>
                      </a:lnTo>
                      <a:lnTo>
                        <a:pt x="57" y="148"/>
                      </a:lnTo>
                      <a:lnTo>
                        <a:pt x="49" y="139"/>
                      </a:lnTo>
                      <a:lnTo>
                        <a:pt x="44" y="129"/>
                      </a:lnTo>
                      <a:lnTo>
                        <a:pt x="38" y="120"/>
                      </a:lnTo>
                      <a:lnTo>
                        <a:pt x="32" y="110"/>
                      </a:lnTo>
                      <a:lnTo>
                        <a:pt x="29" y="101"/>
                      </a:lnTo>
                      <a:lnTo>
                        <a:pt x="23" y="91"/>
                      </a:lnTo>
                      <a:lnTo>
                        <a:pt x="19" y="82"/>
                      </a:lnTo>
                      <a:lnTo>
                        <a:pt x="15" y="70"/>
                      </a:lnTo>
                      <a:lnTo>
                        <a:pt x="11" y="61"/>
                      </a:lnTo>
                      <a:lnTo>
                        <a:pt x="10" y="51"/>
                      </a:lnTo>
                      <a:lnTo>
                        <a:pt x="8" y="42"/>
                      </a:lnTo>
                      <a:lnTo>
                        <a:pt x="4" y="30"/>
                      </a:lnTo>
                      <a:lnTo>
                        <a:pt x="2" y="21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9" y="0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101" y="0"/>
                      </a:lnTo>
                      <a:lnTo>
                        <a:pt x="120" y="0"/>
                      </a:lnTo>
                      <a:lnTo>
                        <a:pt x="139" y="0"/>
                      </a:lnTo>
                      <a:lnTo>
                        <a:pt x="158" y="0"/>
                      </a:lnTo>
                      <a:lnTo>
                        <a:pt x="177" y="0"/>
                      </a:lnTo>
                      <a:lnTo>
                        <a:pt x="196" y="0"/>
                      </a:lnTo>
                      <a:lnTo>
                        <a:pt x="217" y="0"/>
                      </a:lnTo>
                      <a:lnTo>
                        <a:pt x="236" y="0"/>
                      </a:lnTo>
                      <a:lnTo>
                        <a:pt x="255" y="0"/>
                      </a:lnTo>
                      <a:lnTo>
                        <a:pt x="276" y="0"/>
                      </a:lnTo>
                      <a:lnTo>
                        <a:pt x="297" y="0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59" y="0"/>
                      </a:lnTo>
                      <a:lnTo>
                        <a:pt x="380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5" y="0"/>
                      </a:lnTo>
                      <a:lnTo>
                        <a:pt x="468" y="0"/>
                      </a:lnTo>
                      <a:lnTo>
                        <a:pt x="489" y="0"/>
                      </a:lnTo>
                      <a:lnTo>
                        <a:pt x="509" y="0"/>
                      </a:lnTo>
                      <a:lnTo>
                        <a:pt x="532" y="0"/>
                      </a:lnTo>
                      <a:lnTo>
                        <a:pt x="555" y="0"/>
                      </a:lnTo>
                      <a:lnTo>
                        <a:pt x="576" y="0"/>
                      </a:lnTo>
                      <a:lnTo>
                        <a:pt x="599" y="0"/>
                      </a:lnTo>
                      <a:lnTo>
                        <a:pt x="622" y="0"/>
                      </a:lnTo>
                      <a:lnTo>
                        <a:pt x="644" y="0"/>
                      </a:lnTo>
                      <a:lnTo>
                        <a:pt x="665" y="0"/>
                      </a:lnTo>
                      <a:lnTo>
                        <a:pt x="688" y="0"/>
                      </a:lnTo>
                      <a:lnTo>
                        <a:pt x="711" y="0"/>
                      </a:lnTo>
                      <a:lnTo>
                        <a:pt x="732" y="0"/>
                      </a:lnTo>
                      <a:lnTo>
                        <a:pt x="755" y="0"/>
                      </a:lnTo>
                      <a:lnTo>
                        <a:pt x="777" y="0"/>
                      </a:lnTo>
                      <a:lnTo>
                        <a:pt x="798" y="0"/>
                      </a:lnTo>
                      <a:lnTo>
                        <a:pt x="821" y="0"/>
                      </a:lnTo>
                      <a:lnTo>
                        <a:pt x="842" y="0"/>
                      </a:lnTo>
                      <a:lnTo>
                        <a:pt x="865" y="0"/>
                      </a:lnTo>
                      <a:lnTo>
                        <a:pt x="886" y="0"/>
                      </a:lnTo>
                      <a:lnTo>
                        <a:pt x="909" y="0"/>
                      </a:lnTo>
                      <a:lnTo>
                        <a:pt x="929" y="0"/>
                      </a:lnTo>
                      <a:lnTo>
                        <a:pt x="950" y="0"/>
                      </a:lnTo>
                      <a:lnTo>
                        <a:pt x="973" y="0"/>
                      </a:lnTo>
                      <a:lnTo>
                        <a:pt x="994" y="0"/>
                      </a:lnTo>
                      <a:lnTo>
                        <a:pt x="1015" y="0"/>
                      </a:lnTo>
                      <a:lnTo>
                        <a:pt x="1036" y="0"/>
                      </a:lnTo>
                      <a:lnTo>
                        <a:pt x="1055" y="0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lnTo>
                        <a:pt x="1116" y="0"/>
                      </a:lnTo>
                      <a:lnTo>
                        <a:pt x="1135" y="0"/>
                      </a:lnTo>
                      <a:lnTo>
                        <a:pt x="1156" y="0"/>
                      </a:lnTo>
                      <a:lnTo>
                        <a:pt x="1173" y="0"/>
                      </a:lnTo>
                      <a:lnTo>
                        <a:pt x="1194" y="0"/>
                      </a:lnTo>
                      <a:lnTo>
                        <a:pt x="1211" y="0"/>
                      </a:lnTo>
                      <a:lnTo>
                        <a:pt x="1230" y="0"/>
                      </a:lnTo>
                      <a:lnTo>
                        <a:pt x="1247" y="0"/>
                      </a:lnTo>
                      <a:lnTo>
                        <a:pt x="1266" y="0"/>
                      </a:lnTo>
                      <a:lnTo>
                        <a:pt x="1283" y="0"/>
                      </a:lnTo>
                      <a:lnTo>
                        <a:pt x="1300" y="0"/>
                      </a:lnTo>
                      <a:lnTo>
                        <a:pt x="1298" y="9"/>
                      </a:lnTo>
                      <a:lnTo>
                        <a:pt x="1296" y="21"/>
                      </a:lnTo>
                      <a:lnTo>
                        <a:pt x="1294" y="30"/>
                      </a:lnTo>
                      <a:lnTo>
                        <a:pt x="1293" y="40"/>
                      </a:lnTo>
                      <a:lnTo>
                        <a:pt x="1289" y="51"/>
                      </a:lnTo>
                      <a:lnTo>
                        <a:pt x="1285" y="61"/>
                      </a:lnTo>
                      <a:lnTo>
                        <a:pt x="1283" y="70"/>
                      </a:lnTo>
                      <a:lnTo>
                        <a:pt x="1279" y="82"/>
                      </a:lnTo>
                      <a:lnTo>
                        <a:pt x="1274" y="89"/>
                      </a:lnTo>
                      <a:lnTo>
                        <a:pt x="1270" y="99"/>
                      </a:lnTo>
                      <a:lnTo>
                        <a:pt x="1264" y="108"/>
                      </a:lnTo>
                      <a:lnTo>
                        <a:pt x="1260" y="118"/>
                      </a:lnTo>
                      <a:lnTo>
                        <a:pt x="1253" y="127"/>
                      </a:lnTo>
                      <a:lnTo>
                        <a:pt x="1249" y="137"/>
                      </a:lnTo>
                      <a:lnTo>
                        <a:pt x="1241" y="146"/>
                      </a:lnTo>
                      <a:lnTo>
                        <a:pt x="1236" y="156"/>
                      </a:lnTo>
                      <a:lnTo>
                        <a:pt x="1228" y="163"/>
                      </a:lnTo>
                      <a:lnTo>
                        <a:pt x="1220" y="173"/>
                      </a:lnTo>
                      <a:lnTo>
                        <a:pt x="1213" y="181"/>
                      </a:lnTo>
                      <a:lnTo>
                        <a:pt x="1205" y="192"/>
                      </a:lnTo>
                      <a:lnTo>
                        <a:pt x="1197" y="200"/>
                      </a:lnTo>
                      <a:lnTo>
                        <a:pt x="1190" y="207"/>
                      </a:lnTo>
                      <a:lnTo>
                        <a:pt x="1180" y="217"/>
                      </a:lnTo>
                      <a:lnTo>
                        <a:pt x="1173" y="224"/>
                      </a:lnTo>
                      <a:lnTo>
                        <a:pt x="1163" y="232"/>
                      </a:lnTo>
                      <a:lnTo>
                        <a:pt x="1154" y="239"/>
                      </a:lnTo>
                      <a:lnTo>
                        <a:pt x="1144" y="247"/>
                      </a:lnTo>
                      <a:lnTo>
                        <a:pt x="1135" y="257"/>
                      </a:lnTo>
                      <a:lnTo>
                        <a:pt x="1125" y="262"/>
                      </a:lnTo>
                      <a:lnTo>
                        <a:pt x="1116" y="270"/>
                      </a:lnTo>
                      <a:lnTo>
                        <a:pt x="1104" y="277"/>
                      </a:lnTo>
                      <a:lnTo>
                        <a:pt x="1095" y="285"/>
                      </a:lnTo>
                      <a:lnTo>
                        <a:pt x="1083" y="291"/>
                      </a:lnTo>
                      <a:lnTo>
                        <a:pt x="1070" y="296"/>
                      </a:lnTo>
                      <a:lnTo>
                        <a:pt x="1059" y="304"/>
                      </a:lnTo>
                      <a:lnTo>
                        <a:pt x="1047" y="310"/>
                      </a:lnTo>
                      <a:lnTo>
                        <a:pt x="1036" y="315"/>
                      </a:lnTo>
                      <a:lnTo>
                        <a:pt x="1023" y="321"/>
                      </a:lnTo>
                      <a:lnTo>
                        <a:pt x="1011" y="327"/>
                      </a:lnTo>
                      <a:lnTo>
                        <a:pt x="1000" y="333"/>
                      </a:lnTo>
                      <a:lnTo>
                        <a:pt x="987" y="336"/>
                      </a:lnTo>
                      <a:lnTo>
                        <a:pt x="973" y="342"/>
                      </a:lnTo>
                      <a:lnTo>
                        <a:pt x="960" y="348"/>
                      </a:lnTo>
                      <a:lnTo>
                        <a:pt x="948" y="354"/>
                      </a:lnTo>
                      <a:lnTo>
                        <a:pt x="933" y="357"/>
                      </a:lnTo>
                      <a:lnTo>
                        <a:pt x="920" y="363"/>
                      </a:lnTo>
                      <a:lnTo>
                        <a:pt x="905" y="365"/>
                      </a:lnTo>
                      <a:lnTo>
                        <a:pt x="893" y="371"/>
                      </a:lnTo>
                      <a:lnTo>
                        <a:pt x="878" y="374"/>
                      </a:lnTo>
                      <a:lnTo>
                        <a:pt x="863" y="376"/>
                      </a:lnTo>
                      <a:lnTo>
                        <a:pt x="848" y="380"/>
                      </a:lnTo>
                      <a:lnTo>
                        <a:pt x="834" y="384"/>
                      </a:lnTo>
                      <a:lnTo>
                        <a:pt x="819" y="386"/>
                      </a:lnTo>
                      <a:lnTo>
                        <a:pt x="804" y="388"/>
                      </a:lnTo>
                      <a:lnTo>
                        <a:pt x="789" y="390"/>
                      </a:lnTo>
                      <a:lnTo>
                        <a:pt x="776" y="393"/>
                      </a:lnTo>
                      <a:lnTo>
                        <a:pt x="758" y="395"/>
                      </a:lnTo>
                      <a:lnTo>
                        <a:pt x="743" y="395"/>
                      </a:lnTo>
                      <a:lnTo>
                        <a:pt x="728" y="397"/>
                      </a:lnTo>
                      <a:lnTo>
                        <a:pt x="713" y="399"/>
                      </a:lnTo>
                      <a:lnTo>
                        <a:pt x="698" y="399"/>
                      </a:lnTo>
                      <a:lnTo>
                        <a:pt x="682" y="401"/>
                      </a:lnTo>
                      <a:lnTo>
                        <a:pt x="665" y="401"/>
                      </a:lnTo>
                      <a:lnTo>
                        <a:pt x="650" y="4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3" name="Freeform 20"/>
                <p:cNvSpPr>
                  <a:spLocks/>
                </p:cNvSpPr>
                <p:nvPr/>
              </p:nvSpPr>
              <p:spPr bwMode="auto">
                <a:xfrm>
                  <a:off x="1435" y="1551"/>
                  <a:ext cx="204" cy="1718"/>
                </a:xfrm>
                <a:custGeom>
                  <a:avLst/>
                  <a:gdLst>
                    <a:gd name="T0" fmla="*/ 395 w 195"/>
                    <a:gd name="T1" fmla="*/ 32 h 1649"/>
                    <a:gd name="T2" fmla="*/ 0 w 195"/>
                    <a:gd name="T3" fmla="*/ 3595 h 1649"/>
                    <a:gd name="T4" fmla="*/ 76 w 195"/>
                    <a:gd name="T5" fmla="*/ 3595 h 1649"/>
                    <a:gd name="T6" fmla="*/ 457 w 195"/>
                    <a:gd name="T7" fmla="*/ 0 h 1649"/>
                    <a:gd name="T8" fmla="*/ 395 w 195"/>
                    <a:gd name="T9" fmla="*/ 32 h 1649"/>
                    <a:gd name="T10" fmla="*/ 395 w 195"/>
                    <a:gd name="T11" fmla="*/ 32 h 16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649"/>
                    <a:gd name="T20" fmla="*/ 195 w 195"/>
                    <a:gd name="T21" fmla="*/ 1649 h 16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649">
                      <a:moveTo>
                        <a:pt x="167" y="13"/>
                      </a:moveTo>
                      <a:lnTo>
                        <a:pt x="0" y="1649"/>
                      </a:lnTo>
                      <a:lnTo>
                        <a:pt x="32" y="1649"/>
                      </a:lnTo>
                      <a:lnTo>
                        <a:pt x="195" y="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Freeform 21"/>
                <p:cNvSpPr>
                  <a:spLocks/>
                </p:cNvSpPr>
                <p:nvPr/>
              </p:nvSpPr>
              <p:spPr bwMode="auto">
                <a:xfrm>
                  <a:off x="1070" y="3164"/>
                  <a:ext cx="896" cy="236"/>
                </a:xfrm>
                <a:custGeom>
                  <a:avLst/>
                  <a:gdLst>
                    <a:gd name="T0" fmla="*/ 0 w 859"/>
                    <a:gd name="T1" fmla="*/ 0 h 226"/>
                    <a:gd name="T2" fmla="*/ 1916 w 859"/>
                    <a:gd name="T3" fmla="*/ 0 h 226"/>
                    <a:gd name="T4" fmla="*/ 532 w 859"/>
                    <a:gd name="T5" fmla="*/ 512 h 226"/>
                    <a:gd name="T6" fmla="*/ 509 w 859"/>
                    <a:gd name="T7" fmla="*/ 499 h 226"/>
                    <a:gd name="T8" fmla="*/ 486 w 859"/>
                    <a:gd name="T9" fmla="*/ 487 h 226"/>
                    <a:gd name="T10" fmla="*/ 466 w 859"/>
                    <a:gd name="T11" fmla="*/ 478 h 226"/>
                    <a:gd name="T12" fmla="*/ 446 w 859"/>
                    <a:gd name="T13" fmla="*/ 466 h 226"/>
                    <a:gd name="T14" fmla="*/ 427 w 859"/>
                    <a:gd name="T15" fmla="*/ 448 h 226"/>
                    <a:gd name="T16" fmla="*/ 401 w 859"/>
                    <a:gd name="T17" fmla="*/ 441 h 226"/>
                    <a:gd name="T18" fmla="*/ 384 w 859"/>
                    <a:gd name="T19" fmla="*/ 427 h 226"/>
                    <a:gd name="T20" fmla="*/ 367 w 859"/>
                    <a:gd name="T21" fmla="*/ 420 h 226"/>
                    <a:gd name="T22" fmla="*/ 348 w 859"/>
                    <a:gd name="T23" fmla="*/ 405 h 226"/>
                    <a:gd name="T24" fmla="*/ 332 w 859"/>
                    <a:gd name="T25" fmla="*/ 395 h 226"/>
                    <a:gd name="T26" fmla="*/ 311 w 859"/>
                    <a:gd name="T27" fmla="*/ 385 h 226"/>
                    <a:gd name="T28" fmla="*/ 297 w 859"/>
                    <a:gd name="T29" fmla="*/ 375 h 226"/>
                    <a:gd name="T30" fmla="*/ 280 w 859"/>
                    <a:gd name="T31" fmla="*/ 361 h 226"/>
                    <a:gd name="T32" fmla="*/ 268 w 859"/>
                    <a:gd name="T33" fmla="*/ 353 h 226"/>
                    <a:gd name="T34" fmla="*/ 253 w 859"/>
                    <a:gd name="T35" fmla="*/ 343 h 226"/>
                    <a:gd name="T36" fmla="*/ 242 w 859"/>
                    <a:gd name="T37" fmla="*/ 331 h 226"/>
                    <a:gd name="T38" fmla="*/ 226 w 859"/>
                    <a:gd name="T39" fmla="*/ 317 h 226"/>
                    <a:gd name="T40" fmla="*/ 210 w 859"/>
                    <a:gd name="T41" fmla="*/ 306 h 226"/>
                    <a:gd name="T42" fmla="*/ 199 w 859"/>
                    <a:gd name="T43" fmla="*/ 300 h 226"/>
                    <a:gd name="T44" fmla="*/ 191 w 859"/>
                    <a:gd name="T45" fmla="*/ 287 h 226"/>
                    <a:gd name="T46" fmla="*/ 163 w 859"/>
                    <a:gd name="T47" fmla="*/ 264 h 226"/>
                    <a:gd name="T48" fmla="*/ 146 w 859"/>
                    <a:gd name="T49" fmla="*/ 245 h 226"/>
                    <a:gd name="T50" fmla="*/ 122 w 859"/>
                    <a:gd name="T51" fmla="*/ 223 h 226"/>
                    <a:gd name="T52" fmla="*/ 107 w 859"/>
                    <a:gd name="T53" fmla="*/ 203 h 226"/>
                    <a:gd name="T54" fmla="*/ 92 w 859"/>
                    <a:gd name="T55" fmla="*/ 180 h 226"/>
                    <a:gd name="T56" fmla="*/ 81 w 859"/>
                    <a:gd name="T57" fmla="*/ 163 h 226"/>
                    <a:gd name="T58" fmla="*/ 65 w 859"/>
                    <a:gd name="T59" fmla="*/ 145 h 226"/>
                    <a:gd name="T60" fmla="*/ 53 w 859"/>
                    <a:gd name="T61" fmla="*/ 131 h 226"/>
                    <a:gd name="T62" fmla="*/ 41 w 859"/>
                    <a:gd name="T63" fmla="*/ 110 h 226"/>
                    <a:gd name="T64" fmla="*/ 34 w 859"/>
                    <a:gd name="T65" fmla="*/ 97 h 226"/>
                    <a:gd name="T66" fmla="*/ 32 w 859"/>
                    <a:gd name="T67" fmla="*/ 82 h 226"/>
                    <a:gd name="T68" fmla="*/ 9 w 859"/>
                    <a:gd name="T69" fmla="*/ 67 h 226"/>
                    <a:gd name="T70" fmla="*/ 6 w 859"/>
                    <a:gd name="T71" fmla="*/ 52 h 226"/>
                    <a:gd name="T72" fmla="*/ 6 w 859"/>
                    <a:gd name="T73" fmla="*/ 46 h 226"/>
                    <a:gd name="T74" fmla="*/ 2 w 859"/>
                    <a:gd name="T75" fmla="*/ 9 h 226"/>
                    <a:gd name="T76" fmla="*/ 0 w 859"/>
                    <a:gd name="T77" fmla="*/ 5 h 226"/>
                    <a:gd name="T78" fmla="*/ 0 w 859"/>
                    <a:gd name="T79" fmla="*/ 0 h 226"/>
                    <a:gd name="T80" fmla="*/ 0 w 859"/>
                    <a:gd name="T81" fmla="*/ 0 h 226"/>
                    <a:gd name="T82" fmla="*/ 0 w 859"/>
                    <a:gd name="T83" fmla="*/ 0 h 2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9"/>
                    <a:gd name="T127" fmla="*/ 0 h 226"/>
                    <a:gd name="T128" fmla="*/ 859 w 859"/>
                    <a:gd name="T129" fmla="*/ 226 h 2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9" h="226">
                      <a:moveTo>
                        <a:pt x="0" y="0"/>
                      </a:moveTo>
                      <a:lnTo>
                        <a:pt x="859" y="0"/>
                      </a:lnTo>
                      <a:lnTo>
                        <a:pt x="239" y="226"/>
                      </a:lnTo>
                      <a:lnTo>
                        <a:pt x="228" y="218"/>
                      </a:lnTo>
                      <a:lnTo>
                        <a:pt x="218" y="214"/>
                      </a:lnTo>
                      <a:lnTo>
                        <a:pt x="209" y="209"/>
                      </a:lnTo>
                      <a:lnTo>
                        <a:pt x="199" y="205"/>
                      </a:lnTo>
                      <a:lnTo>
                        <a:pt x="190" y="197"/>
                      </a:lnTo>
                      <a:lnTo>
                        <a:pt x="180" y="193"/>
                      </a:lnTo>
                      <a:lnTo>
                        <a:pt x="173" y="188"/>
                      </a:lnTo>
                      <a:lnTo>
                        <a:pt x="165" y="184"/>
                      </a:lnTo>
                      <a:lnTo>
                        <a:pt x="156" y="178"/>
                      </a:lnTo>
                      <a:lnTo>
                        <a:pt x="148" y="174"/>
                      </a:lnTo>
                      <a:lnTo>
                        <a:pt x="140" y="169"/>
                      </a:lnTo>
                      <a:lnTo>
                        <a:pt x="133" y="165"/>
                      </a:lnTo>
                      <a:lnTo>
                        <a:pt x="125" y="159"/>
                      </a:lnTo>
                      <a:lnTo>
                        <a:pt x="120" y="155"/>
                      </a:lnTo>
                      <a:lnTo>
                        <a:pt x="114" y="150"/>
                      </a:lnTo>
                      <a:lnTo>
                        <a:pt x="108" y="146"/>
                      </a:lnTo>
                      <a:lnTo>
                        <a:pt x="101" y="140"/>
                      </a:lnTo>
                      <a:lnTo>
                        <a:pt x="95" y="135"/>
                      </a:lnTo>
                      <a:lnTo>
                        <a:pt x="89" y="131"/>
                      </a:lnTo>
                      <a:lnTo>
                        <a:pt x="85" y="125"/>
                      </a:lnTo>
                      <a:lnTo>
                        <a:pt x="74" y="116"/>
                      </a:lnTo>
                      <a:lnTo>
                        <a:pt x="66" y="108"/>
                      </a:lnTo>
                      <a:lnTo>
                        <a:pt x="55" y="98"/>
                      </a:lnTo>
                      <a:lnTo>
                        <a:pt x="49" y="89"/>
                      </a:lnTo>
                      <a:lnTo>
                        <a:pt x="42" y="79"/>
                      </a:lnTo>
                      <a:lnTo>
                        <a:pt x="36" y="72"/>
                      </a:lnTo>
                      <a:lnTo>
                        <a:pt x="30" y="64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15" y="43"/>
                      </a:lnTo>
                      <a:lnTo>
                        <a:pt x="13" y="36"/>
                      </a:lnTo>
                      <a:lnTo>
                        <a:pt x="9" y="30"/>
                      </a:lnTo>
                      <a:lnTo>
                        <a:pt x="6" y="24"/>
                      </a:lnTo>
                      <a:lnTo>
                        <a:pt x="6" y="2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719" name="TextBox 106"/>
          <p:cNvSpPr txBox="1">
            <a:spLocks noChangeArrowheads="1"/>
          </p:cNvSpPr>
          <p:nvPr/>
        </p:nvSpPr>
        <p:spPr bwMode="auto">
          <a:xfrm>
            <a:off x="6248400" y="3810000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Expenditure                 Intake</a:t>
            </a:r>
          </a:p>
        </p:txBody>
      </p:sp>
      <p:pic>
        <p:nvPicPr>
          <p:cNvPr id="50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2" y="2739375"/>
            <a:ext cx="609600" cy="5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4" y="2269101"/>
            <a:ext cx="296997" cy="2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 Box 51"/>
          <p:cNvSpPr txBox="1">
            <a:spLocks noChangeArrowheads="1"/>
          </p:cNvSpPr>
          <p:nvPr/>
        </p:nvSpPr>
        <p:spPr bwMode="auto">
          <a:xfrm>
            <a:off x="3657600" y="449580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estradiol</a:t>
            </a:r>
            <a:endParaRPr lang="en-US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AutoShape 39"/>
          <p:cNvSpPr>
            <a:spLocks noChangeArrowheads="1"/>
          </p:cNvSpPr>
          <p:nvPr/>
        </p:nvSpPr>
        <p:spPr bwMode="auto">
          <a:xfrm rot="10800000">
            <a:off x="4114801" y="4191000"/>
            <a:ext cx="228600" cy="304800"/>
          </a:xfrm>
          <a:prstGeom prst="flowChartOffpageConnec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Potential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regulation of BDNF by estradiol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 flipV="1">
            <a:off x="2962933" y="5105400"/>
            <a:ext cx="8867" cy="7239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scene3d>
            <a:camera prst="obliqueBottomRigh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3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11113" y="1371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dirty="0" smtClean="0">
                <a:latin typeface="Arial" panose="020B0604020202020204" pitchFamily="34" charset="0"/>
                <a:cs typeface="Arial" pitchFamily="34" charset="0"/>
              </a:rPr>
              <a:t>Hypothesis: Central BDNF expression and action are regulated by estradiol.</a:t>
            </a:r>
          </a:p>
          <a:p>
            <a:endParaRPr lang="en-US" sz="3000" dirty="0" smtClean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Q1: Is central BDNF expression regulated by estradiol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Q2: Is central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BDNF action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regulated by estradiol?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8500" y="2739374"/>
            <a:ext cx="5801166" cy="4042425"/>
            <a:chOff x="952500" y="1143000"/>
            <a:chExt cx="8152991" cy="56388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5800"/>
              <a:ext cx="348922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28"/>
            <p:cNvGrpSpPr>
              <a:grpSpLocks/>
            </p:cNvGrpSpPr>
            <p:nvPr/>
          </p:nvGrpSpPr>
          <p:grpSpPr bwMode="auto">
            <a:xfrm>
              <a:off x="2362200" y="5715000"/>
              <a:ext cx="1371600" cy="1066800"/>
              <a:chOff x="2400" y="3504"/>
              <a:chExt cx="864" cy="672"/>
            </a:xfrm>
          </p:grpSpPr>
          <p:sp>
            <p:nvSpPr>
              <p:cNvPr id="53" name="Oval 29"/>
              <p:cNvSpPr>
                <a:spLocks noChangeArrowheads="1"/>
              </p:cNvSpPr>
              <p:nvPr/>
            </p:nvSpPr>
            <p:spPr bwMode="auto">
              <a:xfrm>
                <a:off x="2400" y="3600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Oval 31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2640" y="369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2592" y="3504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Oval 34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Oval 35"/>
              <p:cNvSpPr>
                <a:spLocks noChangeArrowheads="1"/>
              </p:cNvSpPr>
              <p:nvPr/>
            </p:nvSpPr>
            <p:spPr bwMode="auto">
              <a:xfrm>
                <a:off x="2928" y="3600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Oval 36"/>
              <p:cNvSpPr>
                <a:spLocks noChangeArrowheads="1"/>
              </p:cNvSpPr>
              <p:nvPr/>
            </p:nvSpPr>
            <p:spPr bwMode="auto">
              <a:xfrm>
                <a:off x="3024" y="3744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Oval 37"/>
              <p:cNvSpPr>
                <a:spLocks noChangeArrowheads="1"/>
              </p:cNvSpPr>
              <p:nvPr/>
            </p:nvSpPr>
            <p:spPr bwMode="auto">
              <a:xfrm>
                <a:off x="2880" y="3888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Oval 38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Oval 39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7" name="Oval 2"/>
            <p:cNvSpPr>
              <a:spLocks noChangeArrowheads="1"/>
            </p:cNvSpPr>
            <p:nvPr/>
          </p:nvSpPr>
          <p:spPr bwMode="auto">
            <a:xfrm rot="2533525">
              <a:off x="1757266" y="3963385"/>
              <a:ext cx="1990259" cy="10936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4" name="AutoShape 4"/>
            <p:cNvSpPr>
              <a:spLocks noChangeArrowheads="1"/>
            </p:cNvSpPr>
            <p:nvPr/>
          </p:nvSpPr>
          <p:spPr bwMode="auto">
            <a:xfrm>
              <a:off x="952500" y="1143000"/>
              <a:ext cx="1023938" cy="4205288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5" name="Oval 5"/>
            <p:cNvSpPr>
              <a:spLocks noChangeArrowheads="1"/>
            </p:cNvSpPr>
            <p:nvPr/>
          </p:nvSpPr>
          <p:spPr bwMode="auto">
            <a:xfrm rot="1914487">
              <a:off x="3175000" y="2484438"/>
              <a:ext cx="2387600" cy="147796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6" name="Oval 6"/>
            <p:cNvSpPr>
              <a:spLocks noChangeArrowheads="1"/>
            </p:cNvSpPr>
            <p:nvPr/>
          </p:nvSpPr>
          <p:spPr bwMode="auto">
            <a:xfrm>
              <a:off x="3781425" y="2747963"/>
              <a:ext cx="909638" cy="9096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7" name="Text Box 7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804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VMH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48" name="Text Box 8"/>
            <p:cNvSpPr txBox="1">
              <a:spLocks noChangeArrowheads="1"/>
            </p:cNvSpPr>
            <p:nvPr/>
          </p:nvSpPr>
          <p:spPr bwMode="auto">
            <a:xfrm>
              <a:off x="952500" y="4779963"/>
              <a:ext cx="9096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3V</a:t>
              </a:r>
              <a:endParaRPr lang="en-US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49" name="Text Box 9"/>
            <p:cNvSpPr txBox="1">
              <a:spLocks noChangeArrowheads="1"/>
            </p:cNvSpPr>
            <p:nvPr/>
          </p:nvSpPr>
          <p:spPr bwMode="auto">
            <a:xfrm>
              <a:off x="3795713" y="3019425"/>
              <a:ext cx="892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BDNF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50" name="Text Box 10"/>
            <p:cNvSpPr txBox="1">
              <a:spLocks noChangeArrowheads="1"/>
            </p:cNvSpPr>
            <p:nvPr/>
          </p:nvSpPr>
          <p:spPr bwMode="auto">
            <a:xfrm>
              <a:off x="2740025" y="6029325"/>
              <a:ext cx="8763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Leptin</a:t>
              </a:r>
              <a:endParaRPr lang="en-US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52" name="Freeform 12"/>
            <p:cNvSpPr>
              <a:spLocks/>
            </p:cNvSpPr>
            <p:nvPr/>
          </p:nvSpPr>
          <p:spPr bwMode="auto">
            <a:xfrm>
              <a:off x="1976438" y="1257300"/>
              <a:ext cx="4319587" cy="4318000"/>
            </a:xfrm>
            <a:custGeom>
              <a:avLst/>
              <a:gdLst/>
              <a:ahLst/>
              <a:cxnLst>
                <a:cxn ang="0">
                  <a:pos x="0" y="1728"/>
                </a:cxn>
                <a:cxn ang="0">
                  <a:pos x="960" y="1728"/>
                </a:cxn>
                <a:cxn ang="0">
                  <a:pos x="1536" y="1152"/>
                </a:cxn>
                <a:cxn ang="0">
                  <a:pos x="1824" y="0"/>
                </a:cxn>
              </a:cxnLst>
              <a:rect l="0" t="0" r="r" b="b"/>
              <a:pathLst>
                <a:path w="1824" h="1824">
                  <a:moveTo>
                    <a:pt x="0" y="1728"/>
                  </a:moveTo>
                  <a:cubicBezTo>
                    <a:pt x="352" y="1776"/>
                    <a:pt x="704" y="1824"/>
                    <a:pt x="960" y="1728"/>
                  </a:cubicBezTo>
                  <a:cubicBezTo>
                    <a:pt x="1216" y="1632"/>
                    <a:pt x="1392" y="1440"/>
                    <a:pt x="1536" y="1152"/>
                  </a:cubicBezTo>
                  <a:cubicBezTo>
                    <a:pt x="1680" y="864"/>
                    <a:pt x="1752" y="432"/>
                    <a:pt x="1824" y="0"/>
                  </a:cubicBezTo>
                </a:path>
              </a:pathLst>
            </a:custGeom>
            <a:noFill/>
            <a:ln w="254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54" name="Text Box 14"/>
            <p:cNvSpPr txBox="1">
              <a:spLocks noChangeArrowheads="1"/>
            </p:cNvSpPr>
            <p:nvPr/>
          </p:nvSpPr>
          <p:spPr bwMode="auto">
            <a:xfrm>
              <a:off x="2057400" y="3733800"/>
              <a:ext cx="79533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ARC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 rot="16200000">
              <a:off x="3924300" y="3314701"/>
              <a:ext cx="304800" cy="228600"/>
            </a:xfrm>
            <a:prstGeom prst="chevron">
              <a:avLst>
                <a:gd name="adj" fmla="val 33333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 rot="10800000">
              <a:off x="3962400" y="3581400"/>
              <a:ext cx="228600" cy="304800"/>
            </a:xfrm>
            <a:prstGeom prst="flowChartOffpageConnector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3505200" y="3124200"/>
              <a:ext cx="457200" cy="685800"/>
            </a:xfrm>
            <a:custGeom>
              <a:avLst/>
              <a:gdLst/>
              <a:ahLst/>
              <a:cxnLst>
                <a:cxn ang="0">
                  <a:pos x="224" y="432"/>
                </a:cxn>
                <a:cxn ang="0">
                  <a:pos x="32" y="288"/>
                </a:cxn>
                <a:cxn ang="0">
                  <a:pos x="32" y="96"/>
                </a:cxn>
                <a:cxn ang="0">
                  <a:pos x="128" y="0"/>
                </a:cxn>
              </a:cxnLst>
              <a:rect l="0" t="0" r="r" b="b"/>
              <a:pathLst>
                <a:path w="224" h="432">
                  <a:moveTo>
                    <a:pt x="224" y="432"/>
                  </a:moveTo>
                  <a:cubicBezTo>
                    <a:pt x="144" y="388"/>
                    <a:pt x="64" y="344"/>
                    <a:pt x="32" y="288"/>
                  </a:cubicBezTo>
                  <a:cubicBezTo>
                    <a:pt x="0" y="232"/>
                    <a:pt x="16" y="144"/>
                    <a:pt x="32" y="96"/>
                  </a:cubicBezTo>
                  <a:cubicBezTo>
                    <a:pt x="48" y="48"/>
                    <a:pt x="112" y="16"/>
                    <a:pt x="128" y="0"/>
                  </a:cubicBezTo>
                </a:path>
              </a:pathLst>
            </a:custGeom>
            <a:noFill/>
            <a:ln w="57150" cmpd="sng">
              <a:solidFill>
                <a:srgbClr val="FF99FF"/>
              </a:solidFill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11298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3348039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3624263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288" y="3581400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0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263" y="3443288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val 3"/>
            <p:cNvSpPr>
              <a:spLocks noChangeArrowheads="1"/>
            </p:cNvSpPr>
            <p:nvPr/>
          </p:nvSpPr>
          <p:spPr bwMode="auto">
            <a:xfrm>
              <a:off x="2514600" y="4191000"/>
              <a:ext cx="909638" cy="9096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482850" y="4343400"/>
              <a:ext cx="946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POMC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200400" y="3505200"/>
              <a:ext cx="609600" cy="76200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scene3d>
              <a:camera prst="obliqueBottomRigh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4710112" y="2952750"/>
              <a:ext cx="1614488" cy="19050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6297613" y="1338263"/>
              <a:ext cx="2532062" cy="2243137"/>
              <a:chOff x="6298319" y="1261595"/>
              <a:chExt cx="2531685" cy="2243605"/>
            </a:xfrm>
          </p:grpSpPr>
          <p:sp>
            <p:nvSpPr>
              <p:cNvPr id="11321" name="Freeform 14"/>
              <p:cNvSpPr>
                <a:spLocks/>
              </p:cNvSpPr>
              <p:nvPr/>
            </p:nvSpPr>
            <p:spPr bwMode="auto">
              <a:xfrm rot="-2862895">
                <a:off x="7587654" y="1338277"/>
                <a:ext cx="702469" cy="549105"/>
              </a:xfrm>
              <a:custGeom>
                <a:avLst/>
                <a:gdLst>
                  <a:gd name="T0" fmla="*/ 2147483647 w 1078"/>
                  <a:gd name="T1" fmla="*/ 2147483647 h 781"/>
                  <a:gd name="T2" fmla="*/ 2147483647 w 1078"/>
                  <a:gd name="T3" fmla="*/ 2147483647 h 781"/>
                  <a:gd name="T4" fmla="*/ 2147483647 w 1078"/>
                  <a:gd name="T5" fmla="*/ 2147483647 h 781"/>
                  <a:gd name="T6" fmla="*/ 2147483647 w 1078"/>
                  <a:gd name="T7" fmla="*/ 2147483647 h 781"/>
                  <a:gd name="T8" fmla="*/ 2147483647 w 1078"/>
                  <a:gd name="T9" fmla="*/ 2147483647 h 781"/>
                  <a:gd name="T10" fmla="*/ 2147483647 w 1078"/>
                  <a:gd name="T11" fmla="*/ 2147483647 h 781"/>
                  <a:gd name="T12" fmla="*/ 2147483647 w 1078"/>
                  <a:gd name="T13" fmla="*/ 2147483647 h 781"/>
                  <a:gd name="T14" fmla="*/ 2147483647 w 1078"/>
                  <a:gd name="T15" fmla="*/ 2147483647 h 781"/>
                  <a:gd name="T16" fmla="*/ 2147483647 w 1078"/>
                  <a:gd name="T17" fmla="*/ 2147483647 h 781"/>
                  <a:gd name="T18" fmla="*/ 2147483647 w 1078"/>
                  <a:gd name="T19" fmla="*/ 2147483647 h 781"/>
                  <a:gd name="T20" fmla="*/ 2147483647 w 1078"/>
                  <a:gd name="T21" fmla="*/ 2147483647 h 781"/>
                  <a:gd name="T22" fmla="*/ 2147483647 w 1078"/>
                  <a:gd name="T23" fmla="*/ 2147483647 h 781"/>
                  <a:gd name="T24" fmla="*/ 2147483647 w 1078"/>
                  <a:gd name="T25" fmla="*/ 2147483647 h 781"/>
                  <a:gd name="T26" fmla="*/ 2147483647 w 1078"/>
                  <a:gd name="T27" fmla="*/ 2147483647 h 781"/>
                  <a:gd name="T28" fmla="*/ 2147483647 w 1078"/>
                  <a:gd name="T29" fmla="*/ 2147483647 h 781"/>
                  <a:gd name="T30" fmla="*/ 2147483647 w 1078"/>
                  <a:gd name="T31" fmla="*/ 2147483647 h 781"/>
                  <a:gd name="T32" fmla="*/ 2147483647 w 1078"/>
                  <a:gd name="T33" fmla="*/ 2147483647 h 781"/>
                  <a:gd name="T34" fmla="*/ 2147483647 w 1078"/>
                  <a:gd name="T35" fmla="*/ 2147483647 h 781"/>
                  <a:gd name="T36" fmla="*/ 2147483647 w 1078"/>
                  <a:gd name="T37" fmla="*/ 2147483647 h 781"/>
                  <a:gd name="T38" fmla="*/ 2147483647 w 1078"/>
                  <a:gd name="T39" fmla="*/ 2147483647 h 781"/>
                  <a:gd name="T40" fmla="*/ 0 w 1078"/>
                  <a:gd name="T41" fmla="*/ 2147483647 h 781"/>
                  <a:gd name="T42" fmla="*/ 2147483647 w 1078"/>
                  <a:gd name="T43" fmla="*/ 2147483647 h 781"/>
                  <a:gd name="T44" fmla="*/ 2147483647 w 1078"/>
                  <a:gd name="T45" fmla="*/ 2147483647 h 781"/>
                  <a:gd name="T46" fmla="*/ 2147483647 w 1078"/>
                  <a:gd name="T47" fmla="*/ 2147483647 h 781"/>
                  <a:gd name="T48" fmla="*/ 2147483647 w 1078"/>
                  <a:gd name="T49" fmla="*/ 2147483647 h 781"/>
                  <a:gd name="T50" fmla="*/ 2147483647 w 1078"/>
                  <a:gd name="T51" fmla="*/ 2147483647 h 781"/>
                  <a:gd name="T52" fmla="*/ 2147483647 w 1078"/>
                  <a:gd name="T53" fmla="*/ 2147483647 h 781"/>
                  <a:gd name="T54" fmla="*/ 2147483647 w 1078"/>
                  <a:gd name="T55" fmla="*/ 2147483647 h 781"/>
                  <a:gd name="T56" fmla="*/ 2147483647 w 1078"/>
                  <a:gd name="T57" fmla="*/ 2147483647 h 781"/>
                  <a:gd name="T58" fmla="*/ 2147483647 w 1078"/>
                  <a:gd name="T59" fmla="*/ 2147483647 h 781"/>
                  <a:gd name="T60" fmla="*/ 2147483647 w 1078"/>
                  <a:gd name="T61" fmla="*/ 2147483647 h 781"/>
                  <a:gd name="T62" fmla="*/ 2147483647 w 1078"/>
                  <a:gd name="T63" fmla="*/ 2147483647 h 781"/>
                  <a:gd name="T64" fmla="*/ 2147483647 w 1078"/>
                  <a:gd name="T65" fmla="*/ 2147483647 h 781"/>
                  <a:gd name="T66" fmla="*/ 2147483647 w 1078"/>
                  <a:gd name="T67" fmla="*/ 2147483647 h 781"/>
                  <a:gd name="T68" fmla="*/ 2147483647 w 1078"/>
                  <a:gd name="T69" fmla="*/ 2147483647 h 781"/>
                  <a:gd name="T70" fmla="*/ 2147483647 w 1078"/>
                  <a:gd name="T71" fmla="*/ 2147483647 h 781"/>
                  <a:gd name="T72" fmla="*/ 2147483647 w 1078"/>
                  <a:gd name="T73" fmla="*/ 2147483647 h 781"/>
                  <a:gd name="T74" fmla="*/ 2147483647 w 1078"/>
                  <a:gd name="T75" fmla="*/ 2147483647 h 781"/>
                  <a:gd name="T76" fmla="*/ 2147483647 w 1078"/>
                  <a:gd name="T77" fmla="*/ 2147483647 h 781"/>
                  <a:gd name="T78" fmla="*/ 2147483647 w 1078"/>
                  <a:gd name="T79" fmla="*/ 2147483647 h 781"/>
                  <a:gd name="T80" fmla="*/ 2147483647 w 1078"/>
                  <a:gd name="T81" fmla="*/ 2147483647 h 781"/>
                  <a:gd name="T82" fmla="*/ 2147483647 w 1078"/>
                  <a:gd name="T83" fmla="*/ 2147483647 h 7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78"/>
                  <a:gd name="T127" fmla="*/ 0 h 781"/>
                  <a:gd name="T128" fmla="*/ 1078 w 1078"/>
                  <a:gd name="T129" fmla="*/ 781 h 7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78" h="781">
                    <a:moveTo>
                      <a:pt x="1078" y="717"/>
                    </a:moveTo>
                    <a:lnTo>
                      <a:pt x="806" y="622"/>
                    </a:lnTo>
                    <a:lnTo>
                      <a:pt x="806" y="620"/>
                    </a:lnTo>
                    <a:lnTo>
                      <a:pt x="802" y="616"/>
                    </a:lnTo>
                    <a:lnTo>
                      <a:pt x="800" y="608"/>
                    </a:lnTo>
                    <a:lnTo>
                      <a:pt x="799" y="601"/>
                    </a:lnTo>
                    <a:lnTo>
                      <a:pt x="795" y="595"/>
                    </a:lnTo>
                    <a:lnTo>
                      <a:pt x="791" y="589"/>
                    </a:lnTo>
                    <a:lnTo>
                      <a:pt x="787" y="584"/>
                    </a:lnTo>
                    <a:lnTo>
                      <a:pt x="785" y="578"/>
                    </a:lnTo>
                    <a:lnTo>
                      <a:pt x="781" y="570"/>
                    </a:lnTo>
                    <a:lnTo>
                      <a:pt x="778" y="565"/>
                    </a:lnTo>
                    <a:lnTo>
                      <a:pt x="774" y="557"/>
                    </a:lnTo>
                    <a:lnTo>
                      <a:pt x="770" y="550"/>
                    </a:lnTo>
                    <a:lnTo>
                      <a:pt x="766" y="540"/>
                    </a:lnTo>
                    <a:lnTo>
                      <a:pt x="761" y="532"/>
                    </a:lnTo>
                    <a:lnTo>
                      <a:pt x="753" y="523"/>
                    </a:lnTo>
                    <a:lnTo>
                      <a:pt x="747" y="513"/>
                    </a:lnTo>
                    <a:lnTo>
                      <a:pt x="742" y="502"/>
                    </a:lnTo>
                    <a:lnTo>
                      <a:pt x="736" y="493"/>
                    </a:lnTo>
                    <a:lnTo>
                      <a:pt x="728" y="483"/>
                    </a:lnTo>
                    <a:lnTo>
                      <a:pt x="721" y="474"/>
                    </a:lnTo>
                    <a:lnTo>
                      <a:pt x="713" y="460"/>
                    </a:lnTo>
                    <a:lnTo>
                      <a:pt x="704" y="451"/>
                    </a:lnTo>
                    <a:lnTo>
                      <a:pt x="696" y="437"/>
                    </a:lnTo>
                    <a:lnTo>
                      <a:pt x="688" y="428"/>
                    </a:lnTo>
                    <a:lnTo>
                      <a:pt x="677" y="415"/>
                    </a:lnTo>
                    <a:lnTo>
                      <a:pt x="667" y="403"/>
                    </a:lnTo>
                    <a:lnTo>
                      <a:pt x="658" y="390"/>
                    </a:lnTo>
                    <a:lnTo>
                      <a:pt x="648" y="380"/>
                    </a:lnTo>
                    <a:lnTo>
                      <a:pt x="635" y="367"/>
                    </a:lnTo>
                    <a:lnTo>
                      <a:pt x="624" y="354"/>
                    </a:lnTo>
                    <a:lnTo>
                      <a:pt x="610" y="340"/>
                    </a:lnTo>
                    <a:lnTo>
                      <a:pt x="599" y="327"/>
                    </a:lnTo>
                    <a:lnTo>
                      <a:pt x="586" y="314"/>
                    </a:lnTo>
                    <a:lnTo>
                      <a:pt x="572" y="302"/>
                    </a:lnTo>
                    <a:lnTo>
                      <a:pt x="557" y="289"/>
                    </a:lnTo>
                    <a:lnTo>
                      <a:pt x="544" y="278"/>
                    </a:lnTo>
                    <a:lnTo>
                      <a:pt x="527" y="264"/>
                    </a:lnTo>
                    <a:lnTo>
                      <a:pt x="512" y="251"/>
                    </a:lnTo>
                    <a:lnTo>
                      <a:pt x="494" y="238"/>
                    </a:lnTo>
                    <a:lnTo>
                      <a:pt x="479" y="225"/>
                    </a:lnTo>
                    <a:lnTo>
                      <a:pt x="460" y="211"/>
                    </a:lnTo>
                    <a:lnTo>
                      <a:pt x="443" y="200"/>
                    </a:lnTo>
                    <a:lnTo>
                      <a:pt x="424" y="187"/>
                    </a:lnTo>
                    <a:lnTo>
                      <a:pt x="407" y="173"/>
                    </a:lnTo>
                    <a:lnTo>
                      <a:pt x="388" y="162"/>
                    </a:lnTo>
                    <a:lnTo>
                      <a:pt x="367" y="149"/>
                    </a:lnTo>
                    <a:lnTo>
                      <a:pt x="348" y="137"/>
                    </a:lnTo>
                    <a:lnTo>
                      <a:pt x="327" y="124"/>
                    </a:lnTo>
                    <a:lnTo>
                      <a:pt x="304" y="111"/>
                    </a:lnTo>
                    <a:lnTo>
                      <a:pt x="282" y="101"/>
                    </a:lnTo>
                    <a:lnTo>
                      <a:pt x="259" y="88"/>
                    </a:lnTo>
                    <a:lnTo>
                      <a:pt x="236" y="78"/>
                    </a:lnTo>
                    <a:lnTo>
                      <a:pt x="211" y="67"/>
                    </a:lnTo>
                    <a:lnTo>
                      <a:pt x="187" y="55"/>
                    </a:lnTo>
                    <a:lnTo>
                      <a:pt x="160" y="46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2" y="15"/>
                    </a:lnTo>
                    <a:lnTo>
                      <a:pt x="53" y="8"/>
                    </a:lnTo>
                    <a:lnTo>
                      <a:pt x="27" y="0"/>
                    </a:lnTo>
                    <a:lnTo>
                      <a:pt x="0" y="71"/>
                    </a:lnTo>
                    <a:lnTo>
                      <a:pt x="4" y="71"/>
                    </a:lnTo>
                    <a:lnTo>
                      <a:pt x="8" y="71"/>
                    </a:lnTo>
                    <a:lnTo>
                      <a:pt x="12" y="72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6" y="78"/>
                    </a:lnTo>
                    <a:lnTo>
                      <a:pt x="44" y="80"/>
                    </a:lnTo>
                    <a:lnTo>
                      <a:pt x="53" y="84"/>
                    </a:lnTo>
                    <a:lnTo>
                      <a:pt x="61" y="86"/>
                    </a:lnTo>
                    <a:lnTo>
                      <a:pt x="71" y="90"/>
                    </a:lnTo>
                    <a:lnTo>
                      <a:pt x="80" y="93"/>
                    </a:lnTo>
                    <a:lnTo>
                      <a:pt x="91" y="97"/>
                    </a:lnTo>
                    <a:lnTo>
                      <a:pt x="103" y="101"/>
                    </a:lnTo>
                    <a:lnTo>
                      <a:pt x="114" y="103"/>
                    </a:lnTo>
                    <a:lnTo>
                      <a:pt x="124" y="109"/>
                    </a:lnTo>
                    <a:lnTo>
                      <a:pt x="137" y="114"/>
                    </a:lnTo>
                    <a:lnTo>
                      <a:pt x="150" y="118"/>
                    </a:lnTo>
                    <a:lnTo>
                      <a:pt x="162" y="124"/>
                    </a:lnTo>
                    <a:lnTo>
                      <a:pt x="177" y="130"/>
                    </a:lnTo>
                    <a:lnTo>
                      <a:pt x="190" y="135"/>
                    </a:lnTo>
                    <a:lnTo>
                      <a:pt x="204" y="141"/>
                    </a:lnTo>
                    <a:lnTo>
                      <a:pt x="217" y="147"/>
                    </a:lnTo>
                    <a:lnTo>
                      <a:pt x="232" y="154"/>
                    </a:lnTo>
                    <a:lnTo>
                      <a:pt x="247" y="162"/>
                    </a:lnTo>
                    <a:lnTo>
                      <a:pt x="263" y="168"/>
                    </a:lnTo>
                    <a:lnTo>
                      <a:pt x="278" y="177"/>
                    </a:lnTo>
                    <a:lnTo>
                      <a:pt x="293" y="185"/>
                    </a:lnTo>
                    <a:lnTo>
                      <a:pt x="308" y="194"/>
                    </a:lnTo>
                    <a:lnTo>
                      <a:pt x="323" y="202"/>
                    </a:lnTo>
                    <a:lnTo>
                      <a:pt x="339" y="209"/>
                    </a:lnTo>
                    <a:lnTo>
                      <a:pt x="354" y="219"/>
                    </a:lnTo>
                    <a:lnTo>
                      <a:pt x="369" y="230"/>
                    </a:lnTo>
                    <a:lnTo>
                      <a:pt x="384" y="240"/>
                    </a:lnTo>
                    <a:lnTo>
                      <a:pt x="401" y="249"/>
                    </a:lnTo>
                    <a:lnTo>
                      <a:pt x="417" y="261"/>
                    </a:lnTo>
                    <a:lnTo>
                      <a:pt x="432" y="274"/>
                    </a:lnTo>
                    <a:lnTo>
                      <a:pt x="447" y="285"/>
                    </a:lnTo>
                    <a:lnTo>
                      <a:pt x="462" y="297"/>
                    </a:lnTo>
                    <a:lnTo>
                      <a:pt x="477" y="310"/>
                    </a:lnTo>
                    <a:lnTo>
                      <a:pt x="493" y="323"/>
                    </a:lnTo>
                    <a:lnTo>
                      <a:pt x="508" y="337"/>
                    </a:lnTo>
                    <a:lnTo>
                      <a:pt x="523" y="350"/>
                    </a:lnTo>
                    <a:lnTo>
                      <a:pt x="538" y="363"/>
                    </a:lnTo>
                    <a:lnTo>
                      <a:pt x="553" y="380"/>
                    </a:lnTo>
                    <a:lnTo>
                      <a:pt x="567" y="394"/>
                    </a:lnTo>
                    <a:lnTo>
                      <a:pt x="580" y="411"/>
                    </a:lnTo>
                    <a:lnTo>
                      <a:pt x="593" y="426"/>
                    </a:lnTo>
                    <a:lnTo>
                      <a:pt x="608" y="443"/>
                    </a:lnTo>
                    <a:lnTo>
                      <a:pt x="620" y="458"/>
                    </a:lnTo>
                    <a:lnTo>
                      <a:pt x="633" y="477"/>
                    </a:lnTo>
                    <a:lnTo>
                      <a:pt x="645" y="494"/>
                    </a:lnTo>
                    <a:lnTo>
                      <a:pt x="658" y="513"/>
                    </a:lnTo>
                    <a:lnTo>
                      <a:pt x="667" y="532"/>
                    </a:lnTo>
                    <a:lnTo>
                      <a:pt x="679" y="551"/>
                    </a:lnTo>
                    <a:lnTo>
                      <a:pt x="688" y="570"/>
                    </a:lnTo>
                    <a:lnTo>
                      <a:pt x="700" y="591"/>
                    </a:lnTo>
                    <a:lnTo>
                      <a:pt x="707" y="610"/>
                    </a:lnTo>
                    <a:lnTo>
                      <a:pt x="719" y="633"/>
                    </a:lnTo>
                    <a:lnTo>
                      <a:pt x="726" y="656"/>
                    </a:lnTo>
                    <a:lnTo>
                      <a:pt x="736" y="679"/>
                    </a:lnTo>
                    <a:lnTo>
                      <a:pt x="1040" y="781"/>
                    </a:lnTo>
                    <a:lnTo>
                      <a:pt x="1078" y="717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6298319" y="1489909"/>
                <a:ext cx="2531685" cy="2015291"/>
                <a:chOff x="6298319" y="1489909"/>
                <a:chExt cx="2531685" cy="2015291"/>
              </a:xfrm>
            </p:grpSpPr>
            <p:sp>
              <p:nvSpPr>
                <p:cNvPr id="11323" name="Freeform 4"/>
                <p:cNvSpPr>
                  <a:spLocks/>
                </p:cNvSpPr>
                <p:nvPr/>
              </p:nvSpPr>
              <p:spPr bwMode="auto">
                <a:xfrm>
                  <a:off x="7418115" y="1736180"/>
                  <a:ext cx="263760" cy="1638050"/>
                </a:xfrm>
                <a:custGeom>
                  <a:avLst/>
                  <a:gdLst>
                    <a:gd name="T0" fmla="*/ 0 w 376"/>
                    <a:gd name="T1" fmla="*/ 2147483647 h 2513"/>
                    <a:gd name="T2" fmla="*/ 2147483647 w 376"/>
                    <a:gd name="T3" fmla="*/ 0 h 2513"/>
                    <a:gd name="T4" fmla="*/ 2147483647 w 376"/>
                    <a:gd name="T5" fmla="*/ 0 h 2513"/>
                    <a:gd name="T6" fmla="*/ 2147483647 w 376"/>
                    <a:gd name="T7" fmla="*/ 2147483647 h 2513"/>
                    <a:gd name="T8" fmla="*/ 0 w 376"/>
                    <a:gd name="T9" fmla="*/ 2147483647 h 2513"/>
                    <a:gd name="T10" fmla="*/ 0 w 376"/>
                    <a:gd name="T11" fmla="*/ 2147483647 h 25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6"/>
                    <a:gd name="T19" fmla="*/ 0 h 2513"/>
                    <a:gd name="T20" fmla="*/ 376 w 376"/>
                    <a:gd name="T21" fmla="*/ 2513 h 25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6" h="2513">
                      <a:moveTo>
                        <a:pt x="0" y="2503"/>
                      </a:moveTo>
                      <a:lnTo>
                        <a:pt x="135" y="0"/>
                      </a:lnTo>
                      <a:lnTo>
                        <a:pt x="211" y="0"/>
                      </a:lnTo>
                      <a:lnTo>
                        <a:pt x="376" y="2513"/>
                      </a:lnTo>
                      <a:lnTo>
                        <a:pt x="0" y="25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4" name="Freeform 5"/>
                <p:cNvSpPr>
                  <a:spLocks/>
                </p:cNvSpPr>
                <p:nvPr/>
              </p:nvSpPr>
              <p:spPr bwMode="auto">
                <a:xfrm>
                  <a:off x="7136142" y="3224462"/>
                  <a:ext cx="819610" cy="255671"/>
                </a:xfrm>
                <a:custGeom>
                  <a:avLst/>
                  <a:gdLst>
                    <a:gd name="T0" fmla="*/ 2147483647 w 1169"/>
                    <a:gd name="T1" fmla="*/ 0 h 393"/>
                    <a:gd name="T2" fmla="*/ 2147483647 w 1169"/>
                    <a:gd name="T3" fmla="*/ 2147483647 h 393"/>
                    <a:gd name="T4" fmla="*/ 2147483647 w 1169"/>
                    <a:gd name="T5" fmla="*/ 2147483647 h 393"/>
                    <a:gd name="T6" fmla="*/ 2147483647 w 1169"/>
                    <a:gd name="T7" fmla="*/ 2147483647 h 393"/>
                    <a:gd name="T8" fmla="*/ 2147483647 w 1169"/>
                    <a:gd name="T9" fmla="*/ 2147483647 h 393"/>
                    <a:gd name="T10" fmla="*/ 2147483647 w 1169"/>
                    <a:gd name="T11" fmla="*/ 2147483647 h 393"/>
                    <a:gd name="T12" fmla="*/ 2147483647 w 1169"/>
                    <a:gd name="T13" fmla="*/ 2147483647 h 393"/>
                    <a:gd name="T14" fmla="*/ 2147483647 w 1169"/>
                    <a:gd name="T15" fmla="*/ 2147483647 h 393"/>
                    <a:gd name="T16" fmla="*/ 2147483647 w 1169"/>
                    <a:gd name="T17" fmla="*/ 2147483647 h 393"/>
                    <a:gd name="T18" fmla="*/ 2147483647 w 1169"/>
                    <a:gd name="T19" fmla="*/ 2147483647 h 393"/>
                    <a:gd name="T20" fmla="*/ 2147483647 w 1169"/>
                    <a:gd name="T21" fmla="*/ 2147483647 h 393"/>
                    <a:gd name="T22" fmla="*/ 2147483647 w 1169"/>
                    <a:gd name="T23" fmla="*/ 2147483647 h 393"/>
                    <a:gd name="T24" fmla="*/ 2147483647 w 1169"/>
                    <a:gd name="T25" fmla="*/ 2147483647 h 393"/>
                    <a:gd name="T26" fmla="*/ 2147483647 w 1169"/>
                    <a:gd name="T27" fmla="*/ 2147483647 h 393"/>
                    <a:gd name="T28" fmla="*/ 2147483647 w 1169"/>
                    <a:gd name="T29" fmla="*/ 2147483647 h 393"/>
                    <a:gd name="T30" fmla="*/ 0 w 1169"/>
                    <a:gd name="T31" fmla="*/ 2147483647 h 393"/>
                    <a:gd name="T32" fmla="*/ 2147483647 w 1169"/>
                    <a:gd name="T33" fmla="*/ 2147483647 h 393"/>
                    <a:gd name="T34" fmla="*/ 2147483647 w 1169"/>
                    <a:gd name="T35" fmla="*/ 2147483647 h 393"/>
                    <a:gd name="T36" fmla="*/ 2147483647 w 1169"/>
                    <a:gd name="T37" fmla="*/ 2147483647 h 393"/>
                    <a:gd name="T38" fmla="*/ 2147483647 w 1169"/>
                    <a:gd name="T39" fmla="*/ 2147483647 h 393"/>
                    <a:gd name="T40" fmla="*/ 2147483647 w 1169"/>
                    <a:gd name="T41" fmla="*/ 2147483647 h 393"/>
                    <a:gd name="T42" fmla="*/ 2147483647 w 1169"/>
                    <a:gd name="T43" fmla="*/ 2147483647 h 393"/>
                    <a:gd name="T44" fmla="*/ 2147483647 w 1169"/>
                    <a:gd name="T45" fmla="*/ 2147483647 h 393"/>
                    <a:gd name="T46" fmla="*/ 2147483647 w 1169"/>
                    <a:gd name="T47" fmla="*/ 2147483647 h 393"/>
                    <a:gd name="T48" fmla="*/ 2147483647 w 1169"/>
                    <a:gd name="T49" fmla="*/ 2147483647 h 393"/>
                    <a:gd name="T50" fmla="*/ 2147483647 w 1169"/>
                    <a:gd name="T51" fmla="*/ 2147483647 h 393"/>
                    <a:gd name="T52" fmla="*/ 2147483647 w 1169"/>
                    <a:gd name="T53" fmla="*/ 2147483647 h 393"/>
                    <a:gd name="T54" fmla="*/ 2147483647 w 1169"/>
                    <a:gd name="T55" fmla="*/ 2147483647 h 393"/>
                    <a:gd name="T56" fmla="*/ 2147483647 w 1169"/>
                    <a:gd name="T57" fmla="*/ 2147483647 h 393"/>
                    <a:gd name="T58" fmla="*/ 2147483647 w 1169"/>
                    <a:gd name="T59" fmla="*/ 2147483647 h 393"/>
                    <a:gd name="T60" fmla="*/ 2147483647 w 1169"/>
                    <a:gd name="T61" fmla="*/ 2147483647 h 393"/>
                    <a:gd name="T62" fmla="*/ 2147483647 w 1169"/>
                    <a:gd name="T63" fmla="*/ 2147483647 h 393"/>
                    <a:gd name="T64" fmla="*/ 2147483647 w 1169"/>
                    <a:gd name="T65" fmla="*/ 2147483647 h 393"/>
                    <a:gd name="T66" fmla="*/ 2147483647 w 1169"/>
                    <a:gd name="T67" fmla="*/ 2147483647 h 393"/>
                    <a:gd name="T68" fmla="*/ 2147483647 w 1169"/>
                    <a:gd name="T69" fmla="*/ 2147483647 h 393"/>
                    <a:gd name="T70" fmla="*/ 2147483647 w 1169"/>
                    <a:gd name="T71" fmla="*/ 2147483647 h 393"/>
                    <a:gd name="T72" fmla="*/ 2147483647 w 1169"/>
                    <a:gd name="T73" fmla="*/ 2147483647 h 393"/>
                    <a:gd name="T74" fmla="*/ 2147483647 w 1169"/>
                    <a:gd name="T75" fmla="*/ 2147483647 h 393"/>
                    <a:gd name="T76" fmla="*/ 2147483647 w 1169"/>
                    <a:gd name="T77" fmla="*/ 2147483647 h 393"/>
                    <a:gd name="T78" fmla="*/ 2147483647 w 1169"/>
                    <a:gd name="T79" fmla="*/ 2147483647 h 393"/>
                    <a:gd name="T80" fmla="*/ 2147483647 w 1169"/>
                    <a:gd name="T81" fmla="*/ 2147483647 h 393"/>
                    <a:gd name="T82" fmla="*/ 2147483647 w 1169"/>
                    <a:gd name="T83" fmla="*/ 2147483647 h 393"/>
                    <a:gd name="T84" fmla="*/ 2147483647 w 1169"/>
                    <a:gd name="T85" fmla="*/ 2147483647 h 393"/>
                    <a:gd name="T86" fmla="*/ 2147483647 w 1169"/>
                    <a:gd name="T87" fmla="*/ 2147483647 h 393"/>
                    <a:gd name="T88" fmla="*/ 2147483647 w 1169"/>
                    <a:gd name="T89" fmla="*/ 2147483647 h 393"/>
                    <a:gd name="T90" fmla="*/ 2147483647 w 1169"/>
                    <a:gd name="T91" fmla="*/ 2147483647 h 393"/>
                    <a:gd name="T92" fmla="*/ 2147483647 w 1169"/>
                    <a:gd name="T93" fmla="*/ 2147483647 h 393"/>
                    <a:gd name="T94" fmla="*/ 2147483647 w 1169"/>
                    <a:gd name="T95" fmla="*/ 0 h 39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69"/>
                    <a:gd name="T145" fmla="*/ 0 h 393"/>
                    <a:gd name="T146" fmla="*/ 1169 w 1169"/>
                    <a:gd name="T147" fmla="*/ 393 h 39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69" h="393">
                      <a:moveTo>
                        <a:pt x="583" y="0"/>
                      </a:moveTo>
                      <a:lnTo>
                        <a:pt x="568" y="0"/>
                      </a:lnTo>
                      <a:lnTo>
                        <a:pt x="555" y="0"/>
                      </a:lnTo>
                      <a:lnTo>
                        <a:pt x="539" y="0"/>
                      </a:lnTo>
                      <a:lnTo>
                        <a:pt x="524" y="2"/>
                      </a:lnTo>
                      <a:lnTo>
                        <a:pt x="511" y="2"/>
                      </a:lnTo>
                      <a:lnTo>
                        <a:pt x="498" y="4"/>
                      </a:lnTo>
                      <a:lnTo>
                        <a:pt x="482" y="6"/>
                      </a:lnTo>
                      <a:lnTo>
                        <a:pt x="469" y="8"/>
                      </a:lnTo>
                      <a:lnTo>
                        <a:pt x="456" y="10"/>
                      </a:lnTo>
                      <a:lnTo>
                        <a:pt x="442" y="11"/>
                      </a:lnTo>
                      <a:lnTo>
                        <a:pt x="427" y="15"/>
                      </a:lnTo>
                      <a:lnTo>
                        <a:pt x="414" y="19"/>
                      </a:lnTo>
                      <a:lnTo>
                        <a:pt x="403" y="21"/>
                      </a:lnTo>
                      <a:lnTo>
                        <a:pt x="389" y="23"/>
                      </a:lnTo>
                      <a:lnTo>
                        <a:pt x="376" y="27"/>
                      </a:lnTo>
                      <a:lnTo>
                        <a:pt x="365" y="30"/>
                      </a:lnTo>
                      <a:lnTo>
                        <a:pt x="351" y="34"/>
                      </a:lnTo>
                      <a:lnTo>
                        <a:pt x="338" y="38"/>
                      </a:lnTo>
                      <a:lnTo>
                        <a:pt x="325" y="42"/>
                      </a:lnTo>
                      <a:lnTo>
                        <a:pt x="313" y="46"/>
                      </a:lnTo>
                      <a:lnTo>
                        <a:pt x="300" y="51"/>
                      </a:lnTo>
                      <a:lnTo>
                        <a:pt x="290" y="55"/>
                      </a:lnTo>
                      <a:lnTo>
                        <a:pt x="277" y="61"/>
                      </a:lnTo>
                      <a:lnTo>
                        <a:pt x="268" y="67"/>
                      </a:lnTo>
                      <a:lnTo>
                        <a:pt x="254" y="70"/>
                      </a:lnTo>
                      <a:lnTo>
                        <a:pt x="245" y="76"/>
                      </a:lnTo>
                      <a:lnTo>
                        <a:pt x="231" y="82"/>
                      </a:lnTo>
                      <a:lnTo>
                        <a:pt x="222" y="89"/>
                      </a:lnTo>
                      <a:lnTo>
                        <a:pt x="212" y="93"/>
                      </a:lnTo>
                      <a:lnTo>
                        <a:pt x="201" y="101"/>
                      </a:lnTo>
                      <a:lnTo>
                        <a:pt x="192" y="106"/>
                      </a:lnTo>
                      <a:lnTo>
                        <a:pt x="182" y="114"/>
                      </a:lnTo>
                      <a:lnTo>
                        <a:pt x="173" y="122"/>
                      </a:lnTo>
                      <a:lnTo>
                        <a:pt x="161" y="127"/>
                      </a:lnTo>
                      <a:lnTo>
                        <a:pt x="152" y="133"/>
                      </a:lnTo>
                      <a:lnTo>
                        <a:pt x="144" y="141"/>
                      </a:lnTo>
                      <a:lnTo>
                        <a:pt x="135" y="148"/>
                      </a:lnTo>
                      <a:lnTo>
                        <a:pt x="127" y="156"/>
                      </a:lnTo>
                      <a:lnTo>
                        <a:pt x="117" y="164"/>
                      </a:lnTo>
                      <a:lnTo>
                        <a:pt x="110" y="171"/>
                      </a:lnTo>
                      <a:lnTo>
                        <a:pt x="102" y="179"/>
                      </a:lnTo>
                      <a:lnTo>
                        <a:pt x="95" y="186"/>
                      </a:lnTo>
                      <a:lnTo>
                        <a:pt x="87" y="194"/>
                      </a:lnTo>
                      <a:lnTo>
                        <a:pt x="79" y="203"/>
                      </a:lnTo>
                      <a:lnTo>
                        <a:pt x="72" y="211"/>
                      </a:lnTo>
                      <a:lnTo>
                        <a:pt x="66" y="221"/>
                      </a:lnTo>
                      <a:lnTo>
                        <a:pt x="60" y="230"/>
                      </a:lnTo>
                      <a:lnTo>
                        <a:pt x="55" y="240"/>
                      </a:lnTo>
                      <a:lnTo>
                        <a:pt x="49" y="247"/>
                      </a:lnTo>
                      <a:lnTo>
                        <a:pt x="41" y="255"/>
                      </a:lnTo>
                      <a:lnTo>
                        <a:pt x="38" y="264"/>
                      </a:lnTo>
                      <a:lnTo>
                        <a:pt x="32" y="274"/>
                      </a:lnTo>
                      <a:lnTo>
                        <a:pt x="28" y="283"/>
                      </a:lnTo>
                      <a:lnTo>
                        <a:pt x="24" y="293"/>
                      </a:lnTo>
                      <a:lnTo>
                        <a:pt x="21" y="302"/>
                      </a:lnTo>
                      <a:lnTo>
                        <a:pt x="17" y="312"/>
                      </a:lnTo>
                      <a:lnTo>
                        <a:pt x="13" y="321"/>
                      </a:lnTo>
                      <a:lnTo>
                        <a:pt x="9" y="333"/>
                      </a:lnTo>
                      <a:lnTo>
                        <a:pt x="7" y="342"/>
                      </a:lnTo>
                      <a:lnTo>
                        <a:pt x="3" y="352"/>
                      </a:lnTo>
                      <a:lnTo>
                        <a:pt x="2" y="361"/>
                      </a:lnTo>
                      <a:lnTo>
                        <a:pt x="2" y="373"/>
                      </a:lnTo>
                      <a:lnTo>
                        <a:pt x="0" y="382"/>
                      </a:lnTo>
                      <a:lnTo>
                        <a:pt x="0" y="393"/>
                      </a:lnTo>
                      <a:lnTo>
                        <a:pt x="11" y="393"/>
                      </a:lnTo>
                      <a:lnTo>
                        <a:pt x="26" y="393"/>
                      </a:lnTo>
                      <a:lnTo>
                        <a:pt x="41" y="393"/>
                      </a:lnTo>
                      <a:lnTo>
                        <a:pt x="59" y="393"/>
                      </a:lnTo>
                      <a:lnTo>
                        <a:pt x="74" y="393"/>
                      </a:lnTo>
                      <a:lnTo>
                        <a:pt x="89" y="393"/>
                      </a:lnTo>
                      <a:lnTo>
                        <a:pt x="106" y="393"/>
                      </a:lnTo>
                      <a:lnTo>
                        <a:pt x="125" y="393"/>
                      </a:lnTo>
                      <a:lnTo>
                        <a:pt x="140" y="393"/>
                      </a:lnTo>
                      <a:lnTo>
                        <a:pt x="157" y="393"/>
                      </a:lnTo>
                      <a:lnTo>
                        <a:pt x="174" y="393"/>
                      </a:lnTo>
                      <a:lnTo>
                        <a:pt x="192" y="393"/>
                      </a:lnTo>
                      <a:lnTo>
                        <a:pt x="209" y="393"/>
                      </a:lnTo>
                      <a:lnTo>
                        <a:pt x="228" y="393"/>
                      </a:lnTo>
                      <a:lnTo>
                        <a:pt x="247" y="393"/>
                      </a:lnTo>
                      <a:lnTo>
                        <a:pt x="266" y="393"/>
                      </a:lnTo>
                      <a:lnTo>
                        <a:pt x="285" y="393"/>
                      </a:lnTo>
                      <a:lnTo>
                        <a:pt x="302" y="393"/>
                      </a:lnTo>
                      <a:lnTo>
                        <a:pt x="321" y="393"/>
                      </a:lnTo>
                      <a:lnTo>
                        <a:pt x="340" y="393"/>
                      </a:lnTo>
                      <a:lnTo>
                        <a:pt x="359" y="393"/>
                      </a:lnTo>
                      <a:lnTo>
                        <a:pt x="380" y="393"/>
                      </a:lnTo>
                      <a:lnTo>
                        <a:pt x="399" y="393"/>
                      </a:lnTo>
                      <a:lnTo>
                        <a:pt x="418" y="393"/>
                      </a:lnTo>
                      <a:lnTo>
                        <a:pt x="437" y="393"/>
                      </a:lnTo>
                      <a:lnTo>
                        <a:pt x="458" y="393"/>
                      </a:lnTo>
                      <a:lnTo>
                        <a:pt x="477" y="393"/>
                      </a:lnTo>
                      <a:lnTo>
                        <a:pt x="498" y="393"/>
                      </a:lnTo>
                      <a:lnTo>
                        <a:pt x="517" y="393"/>
                      </a:lnTo>
                      <a:lnTo>
                        <a:pt x="538" y="393"/>
                      </a:lnTo>
                      <a:lnTo>
                        <a:pt x="557" y="393"/>
                      </a:lnTo>
                      <a:lnTo>
                        <a:pt x="577" y="393"/>
                      </a:lnTo>
                      <a:lnTo>
                        <a:pt x="598" y="393"/>
                      </a:lnTo>
                      <a:lnTo>
                        <a:pt x="617" y="393"/>
                      </a:lnTo>
                      <a:lnTo>
                        <a:pt x="636" y="393"/>
                      </a:lnTo>
                      <a:lnTo>
                        <a:pt x="657" y="393"/>
                      </a:lnTo>
                      <a:lnTo>
                        <a:pt x="676" y="393"/>
                      </a:lnTo>
                      <a:lnTo>
                        <a:pt x="697" y="393"/>
                      </a:lnTo>
                      <a:lnTo>
                        <a:pt x="716" y="393"/>
                      </a:lnTo>
                      <a:lnTo>
                        <a:pt x="737" y="393"/>
                      </a:lnTo>
                      <a:lnTo>
                        <a:pt x="756" y="393"/>
                      </a:lnTo>
                      <a:lnTo>
                        <a:pt x="775" y="393"/>
                      </a:lnTo>
                      <a:lnTo>
                        <a:pt x="796" y="393"/>
                      </a:lnTo>
                      <a:lnTo>
                        <a:pt x="815" y="393"/>
                      </a:lnTo>
                      <a:lnTo>
                        <a:pt x="834" y="393"/>
                      </a:lnTo>
                      <a:lnTo>
                        <a:pt x="853" y="393"/>
                      </a:lnTo>
                      <a:lnTo>
                        <a:pt x="872" y="393"/>
                      </a:lnTo>
                      <a:lnTo>
                        <a:pt x="893" y="393"/>
                      </a:lnTo>
                      <a:lnTo>
                        <a:pt x="910" y="393"/>
                      </a:lnTo>
                      <a:lnTo>
                        <a:pt x="929" y="393"/>
                      </a:lnTo>
                      <a:lnTo>
                        <a:pt x="946" y="393"/>
                      </a:lnTo>
                      <a:lnTo>
                        <a:pt x="965" y="393"/>
                      </a:lnTo>
                      <a:lnTo>
                        <a:pt x="982" y="393"/>
                      </a:lnTo>
                      <a:lnTo>
                        <a:pt x="1001" y="393"/>
                      </a:lnTo>
                      <a:lnTo>
                        <a:pt x="1018" y="393"/>
                      </a:lnTo>
                      <a:lnTo>
                        <a:pt x="1037" y="393"/>
                      </a:lnTo>
                      <a:lnTo>
                        <a:pt x="1053" y="393"/>
                      </a:lnTo>
                      <a:lnTo>
                        <a:pt x="1070" y="393"/>
                      </a:lnTo>
                      <a:lnTo>
                        <a:pt x="1087" y="393"/>
                      </a:lnTo>
                      <a:lnTo>
                        <a:pt x="1104" y="393"/>
                      </a:lnTo>
                      <a:lnTo>
                        <a:pt x="1121" y="393"/>
                      </a:lnTo>
                      <a:lnTo>
                        <a:pt x="1136" y="393"/>
                      </a:lnTo>
                      <a:lnTo>
                        <a:pt x="1153" y="393"/>
                      </a:lnTo>
                      <a:lnTo>
                        <a:pt x="1169" y="393"/>
                      </a:lnTo>
                      <a:lnTo>
                        <a:pt x="1167" y="382"/>
                      </a:lnTo>
                      <a:lnTo>
                        <a:pt x="1165" y="373"/>
                      </a:lnTo>
                      <a:lnTo>
                        <a:pt x="1163" y="361"/>
                      </a:lnTo>
                      <a:lnTo>
                        <a:pt x="1161" y="352"/>
                      </a:lnTo>
                      <a:lnTo>
                        <a:pt x="1157" y="342"/>
                      </a:lnTo>
                      <a:lnTo>
                        <a:pt x="1155" y="333"/>
                      </a:lnTo>
                      <a:lnTo>
                        <a:pt x="1151" y="321"/>
                      </a:lnTo>
                      <a:lnTo>
                        <a:pt x="1150" y="312"/>
                      </a:lnTo>
                      <a:lnTo>
                        <a:pt x="1146" y="302"/>
                      </a:lnTo>
                      <a:lnTo>
                        <a:pt x="1140" y="293"/>
                      </a:lnTo>
                      <a:lnTo>
                        <a:pt x="1136" y="283"/>
                      </a:lnTo>
                      <a:lnTo>
                        <a:pt x="1132" y="274"/>
                      </a:lnTo>
                      <a:lnTo>
                        <a:pt x="1127" y="264"/>
                      </a:lnTo>
                      <a:lnTo>
                        <a:pt x="1121" y="255"/>
                      </a:lnTo>
                      <a:lnTo>
                        <a:pt x="1115" y="247"/>
                      </a:lnTo>
                      <a:lnTo>
                        <a:pt x="1112" y="240"/>
                      </a:lnTo>
                      <a:lnTo>
                        <a:pt x="1104" y="230"/>
                      </a:lnTo>
                      <a:lnTo>
                        <a:pt x="1098" y="221"/>
                      </a:lnTo>
                      <a:lnTo>
                        <a:pt x="1091" y="211"/>
                      </a:lnTo>
                      <a:lnTo>
                        <a:pt x="1085" y="203"/>
                      </a:lnTo>
                      <a:lnTo>
                        <a:pt x="1077" y="194"/>
                      </a:lnTo>
                      <a:lnTo>
                        <a:pt x="1070" y="186"/>
                      </a:lnTo>
                      <a:lnTo>
                        <a:pt x="1062" y="179"/>
                      </a:lnTo>
                      <a:lnTo>
                        <a:pt x="1055" y="171"/>
                      </a:lnTo>
                      <a:lnTo>
                        <a:pt x="1045" y="164"/>
                      </a:lnTo>
                      <a:lnTo>
                        <a:pt x="1037" y="156"/>
                      </a:lnTo>
                      <a:lnTo>
                        <a:pt x="1028" y="148"/>
                      </a:lnTo>
                      <a:lnTo>
                        <a:pt x="1020" y="141"/>
                      </a:lnTo>
                      <a:lnTo>
                        <a:pt x="1011" y="133"/>
                      </a:lnTo>
                      <a:lnTo>
                        <a:pt x="1003" y="127"/>
                      </a:lnTo>
                      <a:lnTo>
                        <a:pt x="994" y="122"/>
                      </a:lnTo>
                      <a:lnTo>
                        <a:pt x="984" y="114"/>
                      </a:lnTo>
                      <a:lnTo>
                        <a:pt x="973" y="106"/>
                      </a:lnTo>
                      <a:lnTo>
                        <a:pt x="963" y="101"/>
                      </a:lnTo>
                      <a:lnTo>
                        <a:pt x="952" y="93"/>
                      </a:lnTo>
                      <a:lnTo>
                        <a:pt x="942" y="89"/>
                      </a:lnTo>
                      <a:lnTo>
                        <a:pt x="931" y="82"/>
                      </a:lnTo>
                      <a:lnTo>
                        <a:pt x="920" y="76"/>
                      </a:lnTo>
                      <a:lnTo>
                        <a:pt x="908" y="70"/>
                      </a:lnTo>
                      <a:lnTo>
                        <a:pt x="899" y="67"/>
                      </a:lnTo>
                      <a:lnTo>
                        <a:pt x="885" y="61"/>
                      </a:lnTo>
                      <a:lnTo>
                        <a:pt x="874" y="55"/>
                      </a:lnTo>
                      <a:lnTo>
                        <a:pt x="863" y="51"/>
                      </a:lnTo>
                      <a:lnTo>
                        <a:pt x="851" y="46"/>
                      </a:lnTo>
                      <a:lnTo>
                        <a:pt x="838" y="42"/>
                      </a:lnTo>
                      <a:lnTo>
                        <a:pt x="825" y="38"/>
                      </a:lnTo>
                      <a:lnTo>
                        <a:pt x="813" y="34"/>
                      </a:lnTo>
                      <a:lnTo>
                        <a:pt x="802" y="30"/>
                      </a:lnTo>
                      <a:lnTo>
                        <a:pt x="788" y="27"/>
                      </a:lnTo>
                      <a:lnTo>
                        <a:pt x="775" y="23"/>
                      </a:lnTo>
                      <a:lnTo>
                        <a:pt x="762" y="21"/>
                      </a:lnTo>
                      <a:lnTo>
                        <a:pt x="750" y="19"/>
                      </a:lnTo>
                      <a:lnTo>
                        <a:pt x="735" y="15"/>
                      </a:lnTo>
                      <a:lnTo>
                        <a:pt x="722" y="11"/>
                      </a:lnTo>
                      <a:lnTo>
                        <a:pt x="709" y="10"/>
                      </a:lnTo>
                      <a:lnTo>
                        <a:pt x="695" y="8"/>
                      </a:lnTo>
                      <a:lnTo>
                        <a:pt x="680" y="6"/>
                      </a:lnTo>
                      <a:lnTo>
                        <a:pt x="667" y="4"/>
                      </a:lnTo>
                      <a:lnTo>
                        <a:pt x="653" y="2"/>
                      </a:lnTo>
                      <a:lnTo>
                        <a:pt x="640" y="2"/>
                      </a:lnTo>
                      <a:lnTo>
                        <a:pt x="625" y="0"/>
                      </a:lnTo>
                      <a:lnTo>
                        <a:pt x="612" y="0"/>
                      </a:lnTo>
                      <a:lnTo>
                        <a:pt x="596" y="0"/>
                      </a:lnTo>
                      <a:lnTo>
                        <a:pt x="583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5" name="Freeform 6"/>
                <p:cNvSpPr>
                  <a:spLocks/>
                </p:cNvSpPr>
                <p:nvPr/>
              </p:nvSpPr>
              <p:spPr bwMode="auto">
                <a:xfrm>
                  <a:off x="7195505" y="1971172"/>
                  <a:ext cx="359549" cy="1494548"/>
                </a:xfrm>
                <a:custGeom>
                  <a:avLst/>
                  <a:gdLst>
                    <a:gd name="T0" fmla="*/ 2147483647 w 511"/>
                    <a:gd name="T1" fmla="*/ 0 h 2292"/>
                    <a:gd name="T2" fmla="*/ 2147483647 w 511"/>
                    <a:gd name="T3" fmla="*/ 2147483647 h 2292"/>
                    <a:gd name="T4" fmla="*/ 0 w 511"/>
                    <a:gd name="T5" fmla="*/ 2147483647 h 2292"/>
                    <a:gd name="T6" fmla="*/ 0 w 511"/>
                    <a:gd name="T7" fmla="*/ 2147483647 h 2292"/>
                    <a:gd name="T8" fmla="*/ 2147483647 w 511"/>
                    <a:gd name="T9" fmla="*/ 2147483647 h 2292"/>
                    <a:gd name="T10" fmla="*/ 2147483647 w 511"/>
                    <a:gd name="T11" fmla="*/ 2147483647 h 2292"/>
                    <a:gd name="T12" fmla="*/ 2147483647 w 511"/>
                    <a:gd name="T13" fmla="*/ 2147483647 h 2292"/>
                    <a:gd name="T14" fmla="*/ 2147483647 w 511"/>
                    <a:gd name="T15" fmla="*/ 2147483647 h 2292"/>
                    <a:gd name="T16" fmla="*/ 2147483647 w 511"/>
                    <a:gd name="T17" fmla="*/ 2147483647 h 2292"/>
                    <a:gd name="T18" fmla="*/ 2147483647 w 511"/>
                    <a:gd name="T19" fmla="*/ 2147483647 h 2292"/>
                    <a:gd name="T20" fmla="*/ 2147483647 w 511"/>
                    <a:gd name="T21" fmla="*/ 2147483647 h 2292"/>
                    <a:gd name="T22" fmla="*/ 2147483647 w 511"/>
                    <a:gd name="T23" fmla="*/ 2147483647 h 2292"/>
                    <a:gd name="T24" fmla="*/ 2147483647 w 511"/>
                    <a:gd name="T25" fmla="*/ 2147483647 h 2292"/>
                    <a:gd name="T26" fmla="*/ 2147483647 w 511"/>
                    <a:gd name="T27" fmla="*/ 2147483647 h 2292"/>
                    <a:gd name="T28" fmla="*/ 2147483647 w 511"/>
                    <a:gd name="T29" fmla="*/ 2147483647 h 2292"/>
                    <a:gd name="T30" fmla="*/ 2147483647 w 511"/>
                    <a:gd name="T31" fmla="*/ 2147483647 h 2292"/>
                    <a:gd name="T32" fmla="*/ 2147483647 w 511"/>
                    <a:gd name="T33" fmla="*/ 2147483647 h 2292"/>
                    <a:gd name="T34" fmla="*/ 2147483647 w 511"/>
                    <a:gd name="T35" fmla="*/ 2147483647 h 2292"/>
                    <a:gd name="T36" fmla="*/ 2147483647 w 511"/>
                    <a:gd name="T37" fmla="*/ 2147483647 h 2292"/>
                    <a:gd name="T38" fmla="*/ 2147483647 w 511"/>
                    <a:gd name="T39" fmla="*/ 2147483647 h 2292"/>
                    <a:gd name="T40" fmla="*/ 2147483647 w 511"/>
                    <a:gd name="T41" fmla="*/ 2147483647 h 2292"/>
                    <a:gd name="T42" fmla="*/ 2147483647 w 511"/>
                    <a:gd name="T43" fmla="*/ 2147483647 h 2292"/>
                    <a:gd name="T44" fmla="*/ 2147483647 w 511"/>
                    <a:gd name="T45" fmla="*/ 2147483647 h 2292"/>
                    <a:gd name="T46" fmla="*/ 2147483647 w 511"/>
                    <a:gd name="T47" fmla="*/ 2147483647 h 2292"/>
                    <a:gd name="T48" fmla="*/ 2147483647 w 511"/>
                    <a:gd name="T49" fmla="*/ 2147483647 h 2292"/>
                    <a:gd name="T50" fmla="*/ 2147483647 w 511"/>
                    <a:gd name="T51" fmla="*/ 2147483647 h 2292"/>
                    <a:gd name="T52" fmla="*/ 2147483647 w 511"/>
                    <a:gd name="T53" fmla="*/ 2147483647 h 2292"/>
                    <a:gd name="T54" fmla="*/ 2147483647 w 511"/>
                    <a:gd name="T55" fmla="*/ 2147483647 h 2292"/>
                    <a:gd name="T56" fmla="*/ 2147483647 w 511"/>
                    <a:gd name="T57" fmla="*/ 2147483647 h 2292"/>
                    <a:gd name="T58" fmla="*/ 2147483647 w 511"/>
                    <a:gd name="T59" fmla="*/ 2147483647 h 2292"/>
                    <a:gd name="T60" fmla="*/ 2147483647 w 511"/>
                    <a:gd name="T61" fmla="*/ 2147483647 h 2292"/>
                    <a:gd name="T62" fmla="*/ 2147483647 w 511"/>
                    <a:gd name="T63" fmla="*/ 2147483647 h 2292"/>
                    <a:gd name="T64" fmla="*/ 2147483647 w 511"/>
                    <a:gd name="T65" fmla="*/ 2147483647 h 2292"/>
                    <a:gd name="T66" fmla="*/ 2147483647 w 511"/>
                    <a:gd name="T67" fmla="*/ 2147483647 h 2292"/>
                    <a:gd name="T68" fmla="*/ 2147483647 w 511"/>
                    <a:gd name="T69" fmla="*/ 2147483647 h 2292"/>
                    <a:gd name="T70" fmla="*/ 2147483647 w 511"/>
                    <a:gd name="T71" fmla="*/ 2147483647 h 2292"/>
                    <a:gd name="T72" fmla="*/ 2147483647 w 511"/>
                    <a:gd name="T73" fmla="*/ 2147483647 h 2292"/>
                    <a:gd name="T74" fmla="*/ 2147483647 w 511"/>
                    <a:gd name="T75" fmla="*/ 2147483647 h 2292"/>
                    <a:gd name="T76" fmla="*/ 2147483647 w 511"/>
                    <a:gd name="T77" fmla="*/ 2147483647 h 2292"/>
                    <a:gd name="T78" fmla="*/ 2147483647 w 511"/>
                    <a:gd name="T79" fmla="*/ 2147483647 h 2292"/>
                    <a:gd name="T80" fmla="*/ 2147483647 w 511"/>
                    <a:gd name="T81" fmla="*/ 2147483647 h 2292"/>
                    <a:gd name="T82" fmla="*/ 2147483647 w 511"/>
                    <a:gd name="T83" fmla="*/ 2147483647 h 2292"/>
                    <a:gd name="T84" fmla="*/ 2147483647 w 511"/>
                    <a:gd name="T85" fmla="*/ 2147483647 h 2292"/>
                    <a:gd name="T86" fmla="*/ 2147483647 w 511"/>
                    <a:gd name="T87" fmla="*/ 2147483647 h 2292"/>
                    <a:gd name="T88" fmla="*/ 2147483647 w 511"/>
                    <a:gd name="T89" fmla="*/ 2147483647 h 2292"/>
                    <a:gd name="T90" fmla="*/ 2147483647 w 511"/>
                    <a:gd name="T91" fmla="*/ 2147483647 h 2292"/>
                    <a:gd name="T92" fmla="*/ 2147483647 w 511"/>
                    <a:gd name="T93" fmla="*/ 2147483647 h 2292"/>
                    <a:gd name="T94" fmla="*/ 2147483647 w 511"/>
                    <a:gd name="T95" fmla="*/ 2147483647 h 2292"/>
                    <a:gd name="T96" fmla="*/ 2147483647 w 511"/>
                    <a:gd name="T97" fmla="*/ 2147483647 h 2292"/>
                    <a:gd name="T98" fmla="*/ 2147483647 w 511"/>
                    <a:gd name="T99" fmla="*/ 2147483647 h 2292"/>
                    <a:gd name="T100" fmla="*/ 2147483647 w 511"/>
                    <a:gd name="T101" fmla="*/ 2147483647 h 2292"/>
                    <a:gd name="T102" fmla="*/ 2147483647 w 511"/>
                    <a:gd name="T103" fmla="*/ 0 h 2292"/>
                    <a:gd name="T104" fmla="*/ 2147483647 w 511"/>
                    <a:gd name="T105" fmla="*/ 0 h 2292"/>
                    <a:gd name="T106" fmla="*/ 2147483647 w 511"/>
                    <a:gd name="T107" fmla="*/ 0 h 22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11"/>
                    <a:gd name="T163" fmla="*/ 0 h 2292"/>
                    <a:gd name="T164" fmla="*/ 511 w 511"/>
                    <a:gd name="T165" fmla="*/ 2292 h 229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11" h="2292">
                      <a:moveTo>
                        <a:pt x="511" y="0"/>
                      </a:moveTo>
                      <a:lnTo>
                        <a:pt x="511" y="2024"/>
                      </a:lnTo>
                      <a:lnTo>
                        <a:pt x="0" y="2292"/>
                      </a:lnTo>
                      <a:lnTo>
                        <a:pt x="0" y="2288"/>
                      </a:lnTo>
                      <a:lnTo>
                        <a:pt x="2" y="2279"/>
                      </a:lnTo>
                      <a:lnTo>
                        <a:pt x="6" y="2273"/>
                      </a:lnTo>
                      <a:lnTo>
                        <a:pt x="7" y="2268"/>
                      </a:lnTo>
                      <a:lnTo>
                        <a:pt x="9" y="2260"/>
                      </a:lnTo>
                      <a:lnTo>
                        <a:pt x="15" y="2252"/>
                      </a:lnTo>
                      <a:lnTo>
                        <a:pt x="19" y="2241"/>
                      </a:lnTo>
                      <a:lnTo>
                        <a:pt x="25" y="2231"/>
                      </a:lnTo>
                      <a:lnTo>
                        <a:pt x="30" y="2222"/>
                      </a:lnTo>
                      <a:lnTo>
                        <a:pt x="38" y="2211"/>
                      </a:lnTo>
                      <a:lnTo>
                        <a:pt x="44" y="2199"/>
                      </a:lnTo>
                      <a:lnTo>
                        <a:pt x="53" y="2188"/>
                      </a:lnTo>
                      <a:lnTo>
                        <a:pt x="57" y="2182"/>
                      </a:lnTo>
                      <a:lnTo>
                        <a:pt x="63" y="2176"/>
                      </a:lnTo>
                      <a:lnTo>
                        <a:pt x="68" y="2169"/>
                      </a:lnTo>
                      <a:lnTo>
                        <a:pt x="74" y="2163"/>
                      </a:lnTo>
                      <a:lnTo>
                        <a:pt x="78" y="2157"/>
                      </a:lnTo>
                      <a:lnTo>
                        <a:pt x="83" y="2152"/>
                      </a:lnTo>
                      <a:lnTo>
                        <a:pt x="89" y="2144"/>
                      </a:lnTo>
                      <a:lnTo>
                        <a:pt x="97" y="2138"/>
                      </a:lnTo>
                      <a:lnTo>
                        <a:pt x="102" y="2131"/>
                      </a:lnTo>
                      <a:lnTo>
                        <a:pt x="108" y="2125"/>
                      </a:lnTo>
                      <a:lnTo>
                        <a:pt x="116" y="2119"/>
                      </a:lnTo>
                      <a:lnTo>
                        <a:pt x="123" y="2114"/>
                      </a:lnTo>
                      <a:lnTo>
                        <a:pt x="129" y="2106"/>
                      </a:lnTo>
                      <a:lnTo>
                        <a:pt x="137" y="2100"/>
                      </a:lnTo>
                      <a:lnTo>
                        <a:pt x="144" y="2095"/>
                      </a:lnTo>
                      <a:lnTo>
                        <a:pt x="156" y="2089"/>
                      </a:lnTo>
                      <a:lnTo>
                        <a:pt x="163" y="2083"/>
                      </a:lnTo>
                      <a:lnTo>
                        <a:pt x="173" y="2077"/>
                      </a:lnTo>
                      <a:lnTo>
                        <a:pt x="182" y="2072"/>
                      </a:lnTo>
                      <a:lnTo>
                        <a:pt x="192" y="2068"/>
                      </a:lnTo>
                      <a:lnTo>
                        <a:pt x="201" y="2060"/>
                      </a:lnTo>
                      <a:lnTo>
                        <a:pt x="211" y="2057"/>
                      </a:lnTo>
                      <a:lnTo>
                        <a:pt x="220" y="2051"/>
                      </a:lnTo>
                      <a:lnTo>
                        <a:pt x="232" y="2045"/>
                      </a:lnTo>
                      <a:lnTo>
                        <a:pt x="243" y="2041"/>
                      </a:lnTo>
                      <a:lnTo>
                        <a:pt x="255" y="2036"/>
                      </a:lnTo>
                      <a:lnTo>
                        <a:pt x="266" y="2032"/>
                      </a:lnTo>
                      <a:lnTo>
                        <a:pt x="279" y="2028"/>
                      </a:lnTo>
                      <a:lnTo>
                        <a:pt x="291" y="2024"/>
                      </a:lnTo>
                      <a:lnTo>
                        <a:pt x="304" y="2020"/>
                      </a:lnTo>
                      <a:lnTo>
                        <a:pt x="317" y="2019"/>
                      </a:lnTo>
                      <a:lnTo>
                        <a:pt x="331" y="2015"/>
                      </a:lnTo>
                      <a:lnTo>
                        <a:pt x="342" y="2011"/>
                      </a:lnTo>
                      <a:lnTo>
                        <a:pt x="357" y="2009"/>
                      </a:lnTo>
                      <a:lnTo>
                        <a:pt x="372" y="2007"/>
                      </a:lnTo>
                      <a:lnTo>
                        <a:pt x="388" y="2005"/>
                      </a:lnTo>
                      <a:lnTo>
                        <a:pt x="488" y="0"/>
                      </a:lnTo>
                      <a:lnTo>
                        <a:pt x="511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5" name="Group 64"/>
                <p:cNvGrpSpPr>
                  <a:grpSpLocks/>
                </p:cNvGrpSpPr>
                <p:nvPr/>
              </p:nvGrpSpPr>
              <p:grpSpPr bwMode="auto">
                <a:xfrm>
                  <a:off x="7917302" y="1489909"/>
                  <a:ext cx="912702" cy="1258303"/>
                  <a:chOff x="3351" y="1635"/>
                  <a:chExt cx="1353" cy="2008"/>
                </a:xfrm>
              </p:grpSpPr>
              <p:sp>
                <p:nvSpPr>
                  <p:cNvPr id="11335" name="Freeform 8"/>
                  <p:cNvSpPr>
                    <a:spLocks/>
                  </p:cNvSpPr>
                  <p:nvPr/>
                </p:nvSpPr>
                <p:spPr bwMode="auto">
                  <a:xfrm>
                    <a:off x="3443" y="1643"/>
                    <a:ext cx="555" cy="1613"/>
                  </a:xfrm>
                  <a:custGeom>
                    <a:avLst/>
                    <a:gdLst>
                      <a:gd name="T0" fmla="*/ 1117 w 534"/>
                      <a:gd name="T1" fmla="*/ 32 h 1549"/>
                      <a:gd name="T2" fmla="*/ 71 w 534"/>
                      <a:gd name="T3" fmla="*/ 3341 h 1549"/>
                      <a:gd name="T4" fmla="*/ 0 w 534"/>
                      <a:gd name="T5" fmla="*/ 3337 h 1549"/>
                      <a:gd name="T6" fmla="*/ 1060 w 534"/>
                      <a:gd name="T7" fmla="*/ 0 h 1549"/>
                      <a:gd name="T8" fmla="*/ 1117 w 534"/>
                      <a:gd name="T9" fmla="*/ 32 h 1549"/>
                      <a:gd name="T10" fmla="*/ 1117 w 534"/>
                      <a:gd name="T11" fmla="*/ 32 h 15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4"/>
                      <a:gd name="T19" fmla="*/ 0 h 1549"/>
                      <a:gd name="T20" fmla="*/ 534 w 534"/>
                      <a:gd name="T21" fmla="*/ 1549 h 15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4" h="1549">
                        <a:moveTo>
                          <a:pt x="534" y="13"/>
                        </a:moveTo>
                        <a:lnTo>
                          <a:pt x="35" y="1549"/>
                        </a:lnTo>
                        <a:lnTo>
                          <a:pt x="0" y="1547"/>
                        </a:lnTo>
                        <a:lnTo>
                          <a:pt x="510" y="0"/>
                        </a:lnTo>
                        <a:lnTo>
                          <a:pt x="534" y="1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6" name="Freeform 9"/>
                  <p:cNvSpPr>
                    <a:spLocks/>
                  </p:cNvSpPr>
                  <p:nvPr/>
                </p:nvSpPr>
                <p:spPr bwMode="auto">
                  <a:xfrm>
                    <a:off x="4015" y="1635"/>
                    <a:ext cx="589" cy="1633"/>
                  </a:xfrm>
                  <a:custGeom>
                    <a:avLst/>
                    <a:gdLst>
                      <a:gd name="T0" fmla="*/ 52 w 564"/>
                      <a:gd name="T1" fmla="*/ 0 h 1570"/>
                      <a:gd name="T2" fmla="*/ 1285 w 564"/>
                      <a:gd name="T3" fmla="*/ 3316 h 1570"/>
                      <a:gd name="T4" fmla="*/ 1212 w 564"/>
                      <a:gd name="T5" fmla="*/ 3316 h 1570"/>
                      <a:gd name="T6" fmla="*/ 0 w 564"/>
                      <a:gd name="T7" fmla="*/ 38 h 1570"/>
                      <a:gd name="T8" fmla="*/ 52 w 564"/>
                      <a:gd name="T9" fmla="*/ 0 h 1570"/>
                      <a:gd name="T10" fmla="*/ 52 w 564"/>
                      <a:gd name="T11" fmla="*/ 0 h 15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4"/>
                      <a:gd name="T19" fmla="*/ 0 h 1570"/>
                      <a:gd name="T20" fmla="*/ 564 w 564"/>
                      <a:gd name="T21" fmla="*/ 1570 h 15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4" h="1570">
                        <a:moveTo>
                          <a:pt x="24" y="0"/>
                        </a:moveTo>
                        <a:lnTo>
                          <a:pt x="564" y="1570"/>
                        </a:lnTo>
                        <a:lnTo>
                          <a:pt x="532" y="1570"/>
                        </a:lnTo>
                        <a:lnTo>
                          <a:pt x="0" y="1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7" name="Freeform 10"/>
                  <p:cNvSpPr>
                    <a:spLocks/>
                  </p:cNvSpPr>
                  <p:nvPr/>
                </p:nvSpPr>
                <p:spPr bwMode="auto">
                  <a:xfrm>
                    <a:off x="3351" y="3225"/>
                    <a:ext cx="1353" cy="418"/>
                  </a:xfrm>
                  <a:custGeom>
                    <a:avLst/>
                    <a:gdLst>
                      <a:gd name="T0" fmla="*/ 1291 w 1300"/>
                      <a:gd name="T1" fmla="*/ 804 h 403"/>
                      <a:gd name="T2" fmla="*/ 1156 w 1300"/>
                      <a:gd name="T3" fmla="*/ 791 h 403"/>
                      <a:gd name="T4" fmla="*/ 1025 w 1300"/>
                      <a:gd name="T5" fmla="*/ 773 h 403"/>
                      <a:gd name="T6" fmla="*/ 901 w 1300"/>
                      <a:gd name="T7" fmla="*/ 750 h 403"/>
                      <a:gd name="T8" fmla="*/ 777 w 1300"/>
                      <a:gd name="T9" fmla="*/ 716 h 403"/>
                      <a:gd name="T10" fmla="*/ 667 w 1300"/>
                      <a:gd name="T11" fmla="*/ 681 h 403"/>
                      <a:gd name="T12" fmla="*/ 562 w 1300"/>
                      <a:gd name="T13" fmla="*/ 634 h 403"/>
                      <a:gd name="T14" fmla="*/ 463 w 1300"/>
                      <a:gd name="T15" fmla="*/ 585 h 403"/>
                      <a:gd name="T16" fmla="*/ 372 w 1300"/>
                      <a:gd name="T17" fmla="*/ 528 h 403"/>
                      <a:gd name="T18" fmla="*/ 289 w 1300"/>
                      <a:gd name="T19" fmla="*/ 470 h 403"/>
                      <a:gd name="T20" fmla="*/ 212 w 1300"/>
                      <a:gd name="T21" fmla="*/ 400 h 403"/>
                      <a:gd name="T22" fmla="*/ 149 w 1300"/>
                      <a:gd name="T23" fmla="*/ 333 h 403"/>
                      <a:gd name="T24" fmla="*/ 94 w 1300"/>
                      <a:gd name="T25" fmla="*/ 259 h 403"/>
                      <a:gd name="T26" fmla="*/ 51 w 1300"/>
                      <a:gd name="T27" fmla="*/ 185 h 403"/>
                      <a:gd name="T28" fmla="*/ 9 w 1300"/>
                      <a:gd name="T29" fmla="*/ 103 h 403"/>
                      <a:gd name="T30" fmla="*/ 0 w 1300"/>
                      <a:gd name="T31" fmla="*/ 12 h 403"/>
                      <a:gd name="T32" fmla="*/ 103 w 1300"/>
                      <a:gd name="T33" fmla="*/ 0 h 403"/>
                      <a:gd name="T34" fmla="*/ 257 w 1300"/>
                      <a:gd name="T35" fmla="*/ 0 h 403"/>
                      <a:gd name="T36" fmla="*/ 418 w 1300"/>
                      <a:gd name="T37" fmla="*/ 0 h 403"/>
                      <a:gd name="T38" fmla="*/ 587 w 1300"/>
                      <a:gd name="T39" fmla="*/ 0 h 403"/>
                      <a:gd name="T40" fmla="*/ 770 w 1300"/>
                      <a:gd name="T41" fmla="*/ 0 h 403"/>
                      <a:gd name="T42" fmla="*/ 949 w 1300"/>
                      <a:gd name="T43" fmla="*/ 0 h 403"/>
                      <a:gd name="T44" fmla="*/ 1142 w 1300"/>
                      <a:gd name="T45" fmla="*/ 0 h 403"/>
                      <a:gd name="T46" fmla="*/ 1324 w 1300"/>
                      <a:gd name="T47" fmla="*/ 0 h 403"/>
                      <a:gd name="T48" fmla="*/ 1520 w 1300"/>
                      <a:gd name="T49" fmla="*/ 0 h 403"/>
                      <a:gd name="T50" fmla="*/ 1710 w 1300"/>
                      <a:gd name="T51" fmla="*/ 0 h 403"/>
                      <a:gd name="T52" fmla="*/ 1893 w 1300"/>
                      <a:gd name="T53" fmla="*/ 0 h 403"/>
                      <a:gd name="T54" fmla="*/ 2078 w 1300"/>
                      <a:gd name="T55" fmla="*/ 0 h 403"/>
                      <a:gd name="T56" fmla="*/ 2257 w 1300"/>
                      <a:gd name="T57" fmla="*/ 0 h 403"/>
                      <a:gd name="T58" fmla="*/ 2424 w 1300"/>
                      <a:gd name="T59" fmla="*/ 0 h 403"/>
                      <a:gd name="T60" fmla="*/ 2587 w 1300"/>
                      <a:gd name="T61" fmla="*/ 0 h 403"/>
                      <a:gd name="T62" fmla="*/ 2738 w 1300"/>
                      <a:gd name="T63" fmla="*/ 0 h 403"/>
                      <a:gd name="T64" fmla="*/ 2765 w 1300"/>
                      <a:gd name="T65" fmla="*/ 55 h 403"/>
                      <a:gd name="T66" fmla="*/ 2738 w 1300"/>
                      <a:gd name="T67" fmla="*/ 143 h 403"/>
                      <a:gd name="T68" fmla="*/ 2704 w 1300"/>
                      <a:gd name="T69" fmla="*/ 219 h 403"/>
                      <a:gd name="T70" fmla="*/ 2657 w 1300"/>
                      <a:gd name="T71" fmla="*/ 294 h 403"/>
                      <a:gd name="T72" fmla="*/ 2594 w 1300"/>
                      <a:gd name="T73" fmla="*/ 363 h 403"/>
                      <a:gd name="T74" fmla="*/ 2525 w 1300"/>
                      <a:gd name="T75" fmla="*/ 430 h 403"/>
                      <a:gd name="T76" fmla="*/ 2452 w 1300"/>
                      <a:gd name="T77" fmla="*/ 494 h 403"/>
                      <a:gd name="T78" fmla="*/ 2364 w 1300"/>
                      <a:gd name="T79" fmla="*/ 556 h 403"/>
                      <a:gd name="T80" fmla="*/ 2267 w 1300"/>
                      <a:gd name="T81" fmla="*/ 611 h 403"/>
                      <a:gd name="T82" fmla="*/ 2163 w 1300"/>
                      <a:gd name="T83" fmla="*/ 657 h 403"/>
                      <a:gd name="T84" fmla="*/ 2050 w 1300"/>
                      <a:gd name="T85" fmla="*/ 696 h 403"/>
                      <a:gd name="T86" fmla="*/ 1937 w 1300"/>
                      <a:gd name="T87" fmla="*/ 735 h 403"/>
                      <a:gd name="T88" fmla="*/ 1818 w 1300"/>
                      <a:gd name="T89" fmla="*/ 762 h 403"/>
                      <a:gd name="T90" fmla="*/ 1685 w 1300"/>
                      <a:gd name="T91" fmla="*/ 786 h 403"/>
                      <a:gd name="T92" fmla="*/ 1556 w 1300"/>
                      <a:gd name="T93" fmla="*/ 799 h 403"/>
                      <a:gd name="T94" fmla="*/ 1419 w 1300"/>
                      <a:gd name="T95" fmla="*/ 804 h 40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00"/>
                      <a:gd name="T145" fmla="*/ 0 h 403"/>
                      <a:gd name="T146" fmla="*/ 1300 w 1300"/>
                      <a:gd name="T147" fmla="*/ 403 h 40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00" h="403">
                        <a:moveTo>
                          <a:pt x="650" y="403"/>
                        </a:moveTo>
                        <a:lnTo>
                          <a:pt x="635" y="401"/>
                        </a:lnTo>
                        <a:lnTo>
                          <a:pt x="618" y="401"/>
                        </a:lnTo>
                        <a:lnTo>
                          <a:pt x="602" y="401"/>
                        </a:lnTo>
                        <a:lnTo>
                          <a:pt x="585" y="400"/>
                        </a:lnTo>
                        <a:lnTo>
                          <a:pt x="570" y="398"/>
                        </a:lnTo>
                        <a:lnTo>
                          <a:pt x="555" y="396"/>
                        </a:lnTo>
                        <a:lnTo>
                          <a:pt x="540" y="396"/>
                        </a:lnTo>
                        <a:lnTo>
                          <a:pt x="524" y="394"/>
                        </a:lnTo>
                        <a:lnTo>
                          <a:pt x="509" y="392"/>
                        </a:lnTo>
                        <a:lnTo>
                          <a:pt x="494" y="388"/>
                        </a:lnTo>
                        <a:lnTo>
                          <a:pt x="479" y="386"/>
                        </a:lnTo>
                        <a:lnTo>
                          <a:pt x="464" y="384"/>
                        </a:lnTo>
                        <a:lnTo>
                          <a:pt x="448" y="381"/>
                        </a:lnTo>
                        <a:lnTo>
                          <a:pt x="435" y="379"/>
                        </a:lnTo>
                        <a:lnTo>
                          <a:pt x="420" y="375"/>
                        </a:lnTo>
                        <a:lnTo>
                          <a:pt x="407" y="371"/>
                        </a:lnTo>
                        <a:lnTo>
                          <a:pt x="391" y="367"/>
                        </a:lnTo>
                        <a:lnTo>
                          <a:pt x="378" y="363"/>
                        </a:lnTo>
                        <a:lnTo>
                          <a:pt x="365" y="358"/>
                        </a:lnTo>
                        <a:lnTo>
                          <a:pt x="352" y="354"/>
                        </a:lnTo>
                        <a:lnTo>
                          <a:pt x="338" y="348"/>
                        </a:lnTo>
                        <a:lnTo>
                          <a:pt x="325" y="344"/>
                        </a:lnTo>
                        <a:lnTo>
                          <a:pt x="312" y="339"/>
                        </a:lnTo>
                        <a:lnTo>
                          <a:pt x="300" y="333"/>
                        </a:lnTo>
                        <a:lnTo>
                          <a:pt x="287" y="327"/>
                        </a:lnTo>
                        <a:lnTo>
                          <a:pt x="274" y="322"/>
                        </a:lnTo>
                        <a:lnTo>
                          <a:pt x="262" y="316"/>
                        </a:lnTo>
                        <a:lnTo>
                          <a:pt x="251" y="310"/>
                        </a:lnTo>
                        <a:lnTo>
                          <a:pt x="239" y="305"/>
                        </a:lnTo>
                        <a:lnTo>
                          <a:pt x="228" y="299"/>
                        </a:lnTo>
                        <a:lnTo>
                          <a:pt x="217" y="291"/>
                        </a:lnTo>
                        <a:lnTo>
                          <a:pt x="207" y="286"/>
                        </a:lnTo>
                        <a:lnTo>
                          <a:pt x="194" y="278"/>
                        </a:lnTo>
                        <a:lnTo>
                          <a:pt x="184" y="270"/>
                        </a:lnTo>
                        <a:lnTo>
                          <a:pt x="175" y="263"/>
                        </a:lnTo>
                        <a:lnTo>
                          <a:pt x="163" y="257"/>
                        </a:lnTo>
                        <a:lnTo>
                          <a:pt x="154" y="247"/>
                        </a:lnTo>
                        <a:lnTo>
                          <a:pt x="144" y="240"/>
                        </a:lnTo>
                        <a:lnTo>
                          <a:pt x="135" y="234"/>
                        </a:lnTo>
                        <a:lnTo>
                          <a:pt x="127" y="227"/>
                        </a:lnTo>
                        <a:lnTo>
                          <a:pt x="116" y="217"/>
                        </a:lnTo>
                        <a:lnTo>
                          <a:pt x="108" y="209"/>
                        </a:lnTo>
                        <a:lnTo>
                          <a:pt x="99" y="200"/>
                        </a:lnTo>
                        <a:lnTo>
                          <a:pt x="91" y="192"/>
                        </a:lnTo>
                        <a:lnTo>
                          <a:pt x="83" y="183"/>
                        </a:lnTo>
                        <a:lnTo>
                          <a:pt x="76" y="175"/>
                        </a:lnTo>
                        <a:lnTo>
                          <a:pt x="70" y="166"/>
                        </a:lnTo>
                        <a:lnTo>
                          <a:pt x="64" y="158"/>
                        </a:lnTo>
                        <a:lnTo>
                          <a:pt x="57" y="149"/>
                        </a:lnTo>
                        <a:lnTo>
                          <a:pt x="49" y="139"/>
                        </a:lnTo>
                        <a:lnTo>
                          <a:pt x="44" y="130"/>
                        </a:lnTo>
                        <a:lnTo>
                          <a:pt x="40" y="120"/>
                        </a:lnTo>
                        <a:lnTo>
                          <a:pt x="32" y="111"/>
                        </a:lnTo>
                        <a:lnTo>
                          <a:pt x="28" y="101"/>
                        </a:lnTo>
                        <a:lnTo>
                          <a:pt x="25" y="92"/>
                        </a:lnTo>
                        <a:lnTo>
                          <a:pt x="21" y="82"/>
                        </a:lnTo>
                        <a:lnTo>
                          <a:pt x="17" y="71"/>
                        </a:lnTo>
                        <a:lnTo>
                          <a:pt x="13" y="61"/>
                        </a:lnTo>
                        <a:lnTo>
                          <a:pt x="9" y="52"/>
                        </a:lnTo>
                        <a:lnTo>
                          <a:pt x="6" y="42"/>
                        </a:lnTo>
                        <a:lnTo>
                          <a:pt x="4" y="31"/>
                        </a:lnTo>
                        <a:lnTo>
                          <a:pt x="2" y="21"/>
                        </a:lnTo>
                        <a:lnTo>
                          <a:pt x="0" y="12"/>
                        </a:lnTo>
                        <a:lnTo>
                          <a:pt x="0" y="2"/>
                        </a:lnTo>
                        <a:lnTo>
                          <a:pt x="15" y="0"/>
                        </a:lnTo>
                        <a:lnTo>
                          <a:pt x="32" y="0"/>
                        </a:lnTo>
                        <a:lnTo>
                          <a:pt x="49" y="0"/>
                        </a:lnTo>
                        <a:lnTo>
                          <a:pt x="66" y="0"/>
                        </a:lnTo>
                        <a:lnTo>
                          <a:pt x="82" y="0"/>
                        </a:lnTo>
                        <a:lnTo>
                          <a:pt x="101" y="0"/>
                        </a:lnTo>
                        <a:lnTo>
                          <a:pt x="120" y="0"/>
                        </a:lnTo>
                        <a:lnTo>
                          <a:pt x="139" y="0"/>
                        </a:lnTo>
                        <a:lnTo>
                          <a:pt x="156" y="0"/>
                        </a:lnTo>
                        <a:lnTo>
                          <a:pt x="177" y="0"/>
                        </a:lnTo>
                        <a:lnTo>
                          <a:pt x="196" y="0"/>
                        </a:lnTo>
                        <a:lnTo>
                          <a:pt x="217" y="0"/>
                        </a:lnTo>
                        <a:lnTo>
                          <a:pt x="236" y="0"/>
                        </a:lnTo>
                        <a:lnTo>
                          <a:pt x="255" y="0"/>
                        </a:lnTo>
                        <a:lnTo>
                          <a:pt x="275" y="0"/>
                        </a:lnTo>
                        <a:lnTo>
                          <a:pt x="296" y="0"/>
                        </a:lnTo>
                        <a:lnTo>
                          <a:pt x="317" y="0"/>
                        </a:lnTo>
                        <a:lnTo>
                          <a:pt x="338" y="0"/>
                        </a:lnTo>
                        <a:lnTo>
                          <a:pt x="359" y="0"/>
                        </a:lnTo>
                        <a:lnTo>
                          <a:pt x="380" y="0"/>
                        </a:lnTo>
                        <a:lnTo>
                          <a:pt x="401" y="0"/>
                        </a:lnTo>
                        <a:lnTo>
                          <a:pt x="424" y="0"/>
                        </a:lnTo>
                        <a:lnTo>
                          <a:pt x="445" y="0"/>
                        </a:lnTo>
                        <a:lnTo>
                          <a:pt x="467" y="0"/>
                        </a:lnTo>
                        <a:lnTo>
                          <a:pt x="490" y="0"/>
                        </a:lnTo>
                        <a:lnTo>
                          <a:pt x="511" y="0"/>
                        </a:lnTo>
                        <a:lnTo>
                          <a:pt x="532" y="0"/>
                        </a:lnTo>
                        <a:lnTo>
                          <a:pt x="555" y="0"/>
                        </a:lnTo>
                        <a:lnTo>
                          <a:pt x="578" y="0"/>
                        </a:lnTo>
                        <a:lnTo>
                          <a:pt x="601" y="0"/>
                        </a:lnTo>
                        <a:lnTo>
                          <a:pt x="621" y="0"/>
                        </a:lnTo>
                        <a:lnTo>
                          <a:pt x="644" y="0"/>
                        </a:lnTo>
                        <a:lnTo>
                          <a:pt x="667" y="0"/>
                        </a:lnTo>
                        <a:lnTo>
                          <a:pt x="690" y="0"/>
                        </a:lnTo>
                        <a:lnTo>
                          <a:pt x="711" y="0"/>
                        </a:lnTo>
                        <a:lnTo>
                          <a:pt x="734" y="0"/>
                        </a:lnTo>
                        <a:lnTo>
                          <a:pt x="754" y="0"/>
                        </a:lnTo>
                        <a:lnTo>
                          <a:pt x="777" y="0"/>
                        </a:lnTo>
                        <a:lnTo>
                          <a:pt x="800" y="0"/>
                        </a:lnTo>
                        <a:lnTo>
                          <a:pt x="823" y="0"/>
                        </a:lnTo>
                        <a:lnTo>
                          <a:pt x="842" y="0"/>
                        </a:lnTo>
                        <a:lnTo>
                          <a:pt x="865" y="0"/>
                        </a:lnTo>
                        <a:lnTo>
                          <a:pt x="886" y="0"/>
                        </a:lnTo>
                        <a:lnTo>
                          <a:pt x="908" y="0"/>
                        </a:lnTo>
                        <a:lnTo>
                          <a:pt x="929" y="0"/>
                        </a:lnTo>
                        <a:lnTo>
                          <a:pt x="950" y="0"/>
                        </a:lnTo>
                        <a:lnTo>
                          <a:pt x="973" y="0"/>
                        </a:lnTo>
                        <a:lnTo>
                          <a:pt x="994" y="0"/>
                        </a:lnTo>
                        <a:lnTo>
                          <a:pt x="1015" y="0"/>
                        </a:lnTo>
                        <a:lnTo>
                          <a:pt x="1036" y="0"/>
                        </a:lnTo>
                        <a:lnTo>
                          <a:pt x="1055" y="0"/>
                        </a:lnTo>
                        <a:lnTo>
                          <a:pt x="1076" y="0"/>
                        </a:lnTo>
                        <a:lnTo>
                          <a:pt x="1095" y="0"/>
                        </a:lnTo>
                        <a:lnTo>
                          <a:pt x="1116" y="0"/>
                        </a:lnTo>
                        <a:lnTo>
                          <a:pt x="1135" y="0"/>
                        </a:lnTo>
                        <a:lnTo>
                          <a:pt x="1156" y="0"/>
                        </a:lnTo>
                        <a:lnTo>
                          <a:pt x="1173" y="0"/>
                        </a:lnTo>
                        <a:lnTo>
                          <a:pt x="1194" y="0"/>
                        </a:lnTo>
                        <a:lnTo>
                          <a:pt x="1211" y="0"/>
                        </a:lnTo>
                        <a:lnTo>
                          <a:pt x="1230" y="0"/>
                        </a:lnTo>
                        <a:lnTo>
                          <a:pt x="1247" y="0"/>
                        </a:lnTo>
                        <a:lnTo>
                          <a:pt x="1266" y="0"/>
                        </a:lnTo>
                        <a:lnTo>
                          <a:pt x="1283" y="0"/>
                        </a:lnTo>
                        <a:lnTo>
                          <a:pt x="1300" y="0"/>
                        </a:lnTo>
                        <a:lnTo>
                          <a:pt x="1298" y="10"/>
                        </a:lnTo>
                        <a:lnTo>
                          <a:pt x="1296" y="19"/>
                        </a:lnTo>
                        <a:lnTo>
                          <a:pt x="1294" y="29"/>
                        </a:lnTo>
                        <a:lnTo>
                          <a:pt x="1292" y="40"/>
                        </a:lnTo>
                        <a:lnTo>
                          <a:pt x="1289" y="50"/>
                        </a:lnTo>
                        <a:lnTo>
                          <a:pt x="1285" y="59"/>
                        </a:lnTo>
                        <a:lnTo>
                          <a:pt x="1283" y="71"/>
                        </a:lnTo>
                        <a:lnTo>
                          <a:pt x="1279" y="80"/>
                        </a:lnTo>
                        <a:lnTo>
                          <a:pt x="1273" y="90"/>
                        </a:lnTo>
                        <a:lnTo>
                          <a:pt x="1270" y="99"/>
                        </a:lnTo>
                        <a:lnTo>
                          <a:pt x="1264" y="109"/>
                        </a:lnTo>
                        <a:lnTo>
                          <a:pt x="1260" y="118"/>
                        </a:lnTo>
                        <a:lnTo>
                          <a:pt x="1254" y="128"/>
                        </a:lnTo>
                        <a:lnTo>
                          <a:pt x="1249" y="137"/>
                        </a:lnTo>
                        <a:lnTo>
                          <a:pt x="1243" y="147"/>
                        </a:lnTo>
                        <a:lnTo>
                          <a:pt x="1237" y="156"/>
                        </a:lnTo>
                        <a:lnTo>
                          <a:pt x="1230" y="164"/>
                        </a:lnTo>
                        <a:lnTo>
                          <a:pt x="1222" y="173"/>
                        </a:lnTo>
                        <a:lnTo>
                          <a:pt x="1214" y="181"/>
                        </a:lnTo>
                        <a:lnTo>
                          <a:pt x="1207" y="190"/>
                        </a:lnTo>
                        <a:lnTo>
                          <a:pt x="1197" y="198"/>
                        </a:lnTo>
                        <a:lnTo>
                          <a:pt x="1190" y="208"/>
                        </a:lnTo>
                        <a:lnTo>
                          <a:pt x="1182" y="215"/>
                        </a:lnTo>
                        <a:lnTo>
                          <a:pt x="1175" y="225"/>
                        </a:lnTo>
                        <a:lnTo>
                          <a:pt x="1165" y="232"/>
                        </a:lnTo>
                        <a:lnTo>
                          <a:pt x="1156" y="240"/>
                        </a:lnTo>
                        <a:lnTo>
                          <a:pt x="1146" y="247"/>
                        </a:lnTo>
                        <a:lnTo>
                          <a:pt x="1137" y="255"/>
                        </a:lnTo>
                        <a:lnTo>
                          <a:pt x="1125" y="263"/>
                        </a:lnTo>
                        <a:lnTo>
                          <a:pt x="1116" y="270"/>
                        </a:lnTo>
                        <a:lnTo>
                          <a:pt x="1106" y="278"/>
                        </a:lnTo>
                        <a:lnTo>
                          <a:pt x="1095" y="286"/>
                        </a:lnTo>
                        <a:lnTo>
                          <a:pt x="1083" y="291"/>
                        </a:lnTo>
                        <a:lnTo>
                          <a:pt x="1072" y="299"/>
                        </a:lnTo>
                        <a:lnTo>
                          <a:pt x="1060" y="305"/>
                        </a:lnTo>
                        <a:lnTo>
                          <a:pt x="1049" y="310"/>
                        </a:lnTo>
                        <a:lnTo>
                          <a:pt x="1036" y="316"/>
                        </a:lnTo>
                        <a:lnTo>
                          <a:pt x="1024" y="322"/>
                        </a:lnTo>
                        <a:lnTo>
                          <a:pt x="1013" y="327"/>
                        </a:lnTo>
                        <a:lnTo>
                          <a:pt x="1000" y="333"/>
                        </a:lnTo>
                        <a:lnTo>
                          <a:pt x="986" y="339"/>
                        </a:lnTo>
                        <a:lnTo>
                          <a:pt x="973" y="344"/>
                        </a:lnTo>
                        <a:lnTo>
                          <a:pt x="960" y="348"/>
                        </a:lnTo>
                        <a:lnTo>
                          <a:pt x="948" y="354"/>
                        </a:lnTo>
                        <a:lnTo>
                          <a:pt x="933" y="358"/>
                        </a:lnTo>
                        <a:lnTo>
                          <a:pt x="920" y="363"/>
                        </a:lnTo>
                        <a:lnTo>
                          <a:pt x="907" y="367"/>
                        </a:lnTo>
                        <a:lnTo>
                          <a:pt x="893" y="371"/>
                        </a:lnTo>
                        <a:lnTo>
                          <a:pt x="878" y="375"/>
                        </a:lnTo>
                        <a:lnTo>
                          <a:pt x="865" y="379"/>
                        </a:lnTo>
                        <a:lnTo>
                          <a:pt x="850" y="381"/>
                        </a:lnTo>
                        <a:lnTo>
                          <a:pt x="834" y="384"/>
                        </a:lnTo>
                        <a:lnTo>
                          <a:pt x="819" y="386"/>
                        </a:lnTo>
                        <a:lnTo>
                          <a:pt x="804" y="388"/>
                        </a:lnTo>
                        <a:lnTo>
                          <a:pt x="789" y="392"/>
                        </a:lnTo>
                        <a:lnTo>
                          <a:pt x="775" y="394"/>
                        </a:lnTo>
                        <a:lnTo>
                          <a:pt x="758" y="396"/>
                        </a:lnTo>
                        <a:lnTo>
                          <a:pt x="743" y="396"/>
                        </a:lnTo>
                        <a:lnTo>
                          <a:pt x="728" y="398"/>
                        </a:lnTo>
                        <a:lnTo>
                          <a:pt x="713" y="400"/>
                        </a:lnTo>
                        <a:lnTo>
                          <a:pt x="697" y="401"/>
                        </a:lnTo>
                        <a:lnTo>
                          <a:pt x="682" y="401"/>
                        </a:lnTo>
                        <a:lnTo>
                          <a:pt x="665" y="401"/>
                        </a:lnTo>
                        <a:lnTo>
                          <a:pt x="650" y="40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8" name="Freeform 11"/>
                  <p:cNvSpPr>
                    <a:spLocks/>
                  </p:cNvSpPr>
                  <p:nvPr/>
                </p:nvSpPr>
                <p:spPr bwMode="auto">
                  <a:xfrm>
                    <a:off x="3701" y="1643"/>
                    <a:ext cx="324" cy="1717"/>
                  </a:xfrm>
                  <a:custGeom>
                    <a:avLst/>
                    <a:gdLst>
                      <a:gd name="T0" fmla="*/ 586 w 312"/>
                      <a:gd name="T1" fmla="*/ 0 h 1650"/>
                      <a:gd name="T2" fmla="*/ 0 w 312"/>
                      <a:gd name="T3" fmla="*/ 3519 h 1650"/>
                      <a:gd name="T4" fmla="*/ 65 w 312"/>
                      <a:gd name="T5" fmla="*/ 3512 h 1650"/>
                      <a:gd name="T6" fmla="*/ 638 w 312"/>
                      <a:gd name="T7" fmla="*/ 32 h 1650"/>
                      <a:gd name="T8" fmla="*/ 586 w 312"/>
                      <a:gd name="T9" fmla="*/ 0 h 1650"/>
                      <a:gd name="T10" fmla="*/ 586 w 312"/>
                      <a:gd name="T11" fmla="*/ 0 h 16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2"/>
                      <a:gd name="T19" fmla="*/ 0 h 1650"/>
                      <a:gd name="T20" fmla="*/ 312 w 312"/>
                      <a:gd name="T21" fmla="*/ 1650 h 16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2" h="1650">
                        <a:moveTo>
                          <a:pt x="287" y="0"/>
                        </a:moveTo>
                        <a:lnTo>
                          <a:pt x="0" y="1650"/>
                        </a:lnTo>
                        <a:lnTo>
                          <a:pt x="33" y="1648"/>
                        </a:lnTo>
                        <a:lnTo>
                          <a:pt x="312" y="13"/>
                        </a:lnTo>
                        <a:lnTo>
                          <a:pt x="287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9" name="Freeform 12"/>
                  <p:cNvSpPr>
                    <a:spLocks/>
                  </p:cNvSpPr>
                  <p:nvPr/>
                </p:nvSpPr>
                <p:spPr bwMode="auto">
                  <a:xfrm>
                    <a:off x="3447" y="3273"/>
                    <a:ext cx="893" cy="233"/>
                  </a:xfrm>
                  <a:custGeom>
                    <a:avLst/>
                    <a:gdLst>
                      <a:gd name="T0" fmla="*/ 0 w 859"/>
                      <a:gd name="T1" fmla="*/ 0 h 224"/>
                      <a:gd name="T2" fmla="*/ 1795 w 859"/>
                      <a:gd name="T3" fmla="*/ 0 h 224"/>
                      <a:gd name="T4" fmla="*/ 507 w 859"/>
                      <a:gd name="T5" fmla="*/ 473 h 224"/>
                      <a:gd name="T6" fmla="*/ 479 w 859"/>
                      <a:gd name="T7" fmla="*/ 467 h 224"/>
                      <a:gd name="T8" fmla="*/ 458 w 859"/>
                      <a:gd name="T9" fmla="*/ 455 h 224"/>
                      <a:gd name="T10" fmla="*/ 437 w 859"/>
                      <a:gd name="T11" fmla="*/ 440 h 224"/>
                      <a:gd name="T12" fmla="*/ 421 w 859"/>
                      <a:gd name="T13" fmla="*/ 433 h 224"/>
                      <a:gd name="T14" fmla="*/ 397 w 859"/>
                      <a:gd name="T15" fmla="*/ 421 h 224"/>
                      <a:gd name="T16" fmla="*/ 377 w 859"/>
                      <a:gd name="T17" fmla="*/ 410 h 224"/>
                      <a:gd name="T18" fmla="*/ 361 w 859"/>
                      <a:gd name="T19" fmla="*/ 402 h 224"/>
                      <a:gd name="T20" fmla="*/ 346 w 859"/>
                      <a:gd name="T21" fmla="*/ 388 h 224"/>
                      <a:gd name="T22" fmla="*/ 324 w 859"/>
                      <a:gd name="T23" fmla="*/ 384 h 224"/>
                      <a:gd name="T24" fmla="*/ 309 w 859"/>
                      <a:gd name="T25" fmla="*/ 370 h 224"/>
                      <a:gd name="T26" fmla="*/ 296 w 859"/>
                      <a:gd name="T27" fmla="*/ 357 h 224"/>
                      <a:gd name="T28" fmla="*/ 283 w 859"/>
                      <a:gd name="T29" fmla="*/ 347 h 224"/>
                      <a:gd name="T30" fmla="*/ 265 w 859"/>
                      <a:gd name="T31" fmla="*/ 339 h 224"/>
                      <a:gd name="T32" fmla="*/ 252 w 859"/>
                      <a:gd name="T33" fmla="*/ 330 h 224"/>
                      <a:gd name="T34" fmla="*/ 240 w 859"/>
                      <a:gd name="T35" fmla="*/ 317 h 224"/>
                      <a:gd name="T36" fmla="*/ 226 w 859"/>
                      <a:gd name="T37" fmla="*/ 308 h 224"/>
                      <a:gd name="T38" fmla="*/ 215 w 859"/>
                      <a:gd name="T39" fmla="*/ 297 h 224"/>
                      <a:gd name="T40" fmla="*/ 199 w 859"/>
                      <a:gd name="T41" fmla="*/ 291 h 224"/>
                      <a:gd name="T42" fmla="*/ 187 w 859"/>
                      <a:gd name="T43" fmla="*/ 275 h 224"/>
                      <a:gd name="T44" fmla="*/ 180 w 859"/>
                      <a:gd name="T45" fmla="*/ 269 h 224"/>
                      <a:gd name="T46" fmla="*/ 154 w 859"/>
                      <a:gd name="T47" fmla="*/ 251 h 224"/>
                      <a:gd name="T48" fmla="*/ 137 w 859"/>
                      <a:gd name="T49" fmla="*/ 230 h 224"/>
                      <a:gd name="T50" fmla="*/ 113 w 859"/>
                      <a:gd name="T51" fmla="*/ 208 h 224"/>
                      <a:gd name="T52" fmla="*/ 103 w 859"/>
                      <a:gd name="T53" fmla="*/ 190 h 224"/>
                      <a:gd name="T54" fmla="*/ 88 w 859"/>
                      <a:gd name="T55" fmla="*/ 174 h 224"/>
                      <a:gd name="T56" fmla="*/ 76 w 859"/>
                      <a:gd name="T57" fmla="*/ 156 h 224"/>
                      <a:gd name="T58" fmla="*/ 62 w 859"/>
                      <a:gd name="T59" fmla="*/ 138 h 224"/>
                      <a:gd name="T60" fmla="*/ 50 w 859"/>
                      <a:gd name="T61" fmla="*/ 119 h 224"/>
                      <a:gd name="T62" fmla="*/ 42 w 859"/>
                      <a:gd name="T63" fmla="*/ 102 h 224"/>
                      <a:gd name="T64" fmla="*/ 36 w 859"/>
                      <a:gd name="T65" fmla="*/ 92 h 224"/>
                      <a:gd name="T66" fmla="*/ 32 w 859"/>
                      <a:gd name="T67" fmla="*/ 76 h 224"/>
                      <a:gd name="T68" fmla="*/ 10 w 859"/>
                      <a:gd name="T69" fmla="*/ 60 h 224"/>
                      <a:gd name="T70" fmla="*/ 8 w 859"/>
                      <a:gd name="T71" fmla="*/ 50 h 224"/>
                      <a:gd name="T72" fmla="*/ 6 w 859"/>
                      <a:gd name="T73" fmla="*/ 42 h 224"/>
                      <a:gd name="T74" fmla="*/ 2 w 859"/>
                      <a:gd name="T75" fmla="*/ 11 h 224"/>
                      <a:gd name="T76" fmla="*/ 2 w 859"/>
                      <a:gd name="T77" fmla="*/ 6 h 224"/>
                      <a:gd name="T78" fmla="*/ 0 w 859"/>
                      <a:gd name="T79" fmla="*/ 2 h 224"/>
                      <a:gd name="T80" fmla="*/ 0 w 859"/>
                      <a:gd name="T81" fmla="*/ 0 h 224"/>
                      <a:gd name="T82" fmla="*/ 0 w 859"/>
                      <a:gd name="T83" fmla="*/ 0 h 22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859"/>
                      <a:gd name="T127" fmla="*/ 0 h 224"/>
                      <a:gd name="T128" fmla="*/ 859 w 859"/>
                      <a:gd name="T129" fmla="*/ 224 h 22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859" h="224">
                        <a:moveTo>
                          <a:pt x="0" y="0"/>
                        </a:moveTo>
                        <a:lnTo>
                          <a:pt x="859" y="0"/>
                        </a:lnTo>
                        <a:lnTo>
                          <a:pt x="241" y="224"/>
                        </a:lnTo>
                        <a:lnTo>
                          <a:pt x="230" y="221"/>
                        </a:lnTo>
                        <a:lnTo>
                          <a:pt x="219" y="215"/>
                        </a:lnTo>
                        <a:lnTo>
                          <a:pt x="209" y="209"/>
                        </a:lnTo>
                        <a:lnTo>
                          <a:pt x="202" y="205"/>
                        </a:lnTo>
                        <a:lnTo>
                          <a:pt x="190" y="200"/>
                        </a:lnTo>
                        <a:lnTo>
                          <a:pt x="181" y="194"/>
                        </a:lnTo>
                        <a:lnTo>
                          <a:pt x="173" y="190"/>
                        </a:lnTo>
                        <a:lnTo>
                          <a:pt x="165" y="184"/>
                        </a:lnTo>
                        <a:lnTo>
                          <a:pt x="156" y="181"/>
                        </a:lnTo>
                        <a:lnTo>
                          <a:pt x="148" y="175"/>
                        </a:lnTo>
                        <a:lnTo>
                          <a:pt x="141" y="169"/>
                        </a:lnTo>
                        <a:lnTo>
                          <a:pt x="135" y="165"/>
                        </a:lnTo>
                        <a:lnTo>
                          <a:pt x="127" y="160"/>
                        </a:lnTo>
                        <a:lnTo>
                          <a:pt x="120" y="156"/>
                        </a:lnTo>
                        <a:lnTo>
                          <a:pt x="114" y="150"/>
                        </a:lnTo>
                        <a:lnTo>
                          <a:pt x="108" y="146"/>
                        </a:lnTo>
                        <a:lnTo>
                          <a:pt x="103" y="141"/>
                        </a:lnTo>
                        <a:lnTo>
                          <a:pt x="95" y="137"/>
                        </a:lnTo>
                        <a:lnTo>
                          <a:pt x="89" y="131"/>
                        </a:lnTo>
                        <a:lnTo>
                          <a:pt x="86" y="127"/>
                        </a:lnTo>
                        <a:lnTo>
                          <a:pt x="74" y="118"/>
                        </a:lnTo>
                        <a:lnTo>
                          <a:pt x="65" y="108"/>
                        </a:lnTo>
                        <a:lnTo>
                          <a:pt x="55" y="99"/>
                        </a:lnTo>
                        <a:lnTo>
                          <a:pt x="50" y="89"/>
                        </a:lnTo>
                        <a:lnTo>
                          <a:pt x="42" y="82"/>
                        </a:lnTo>
                        <a:lnTo>
                          <a:pt x="36" y="74"/>
                        </a:lnTo>
                        <a:lnTo>
                          <a:pt x="31" y="65"/>
                        </a:lnTo>
                        <a:lnTo>
                          <a:pt x="25" y="57"/>
                        </a:lnTo>
                        <a:lnTo>
                          <a:pt x="21" y="49"/>
                        </a:lnTo>
                        <a:lnTo>
                          <a:pt x="17" y="44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5"/>
                        </a:lnTo>
                        <a:lnTo>
                          <a:pt x="6" y="21"/>
                        </a:lnTo>
                        <a:lnTo>
                          <a:pt x="2" y="11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9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327" name="Freeform 13"/>
                <p:cNvSpPr>
                  <a:spLocks/>
                </p:cNvSpPr>
                <p:nvPr/>
              </p:nvSpPr>
              <p:spPr bwMode="auto">
                <a:xfrm rot="-2490626">
                  <a:off x="6604576" y="1934200"/>
                  <a:ext cx="971390" cy="150395"/>
                </a:xfrm>
                <a:custGeom>
                  <a:avLst/>
                  <a:gdLst>
                    <a:gd name="T0" fmla="*/ 2147483647 w 1277"/>
                    <a:gd name="T1" fmla="*/ 2147483647 h 230"/>
                    <a:gd name="T2" fmla="*/ 2147483647 w 1277"/>
                    <a:gd name="T3" fmla="*/ 2147483647 h 230"/>
                    <a:gd name="T4" fmla="*/ 2147483647 w 1277"/>
                    <a:gd name="T5" fmla="*/ 2147483647 h 230"/>
                    <a:gd name="T6" fmla="*/ 2147483647 w 1277"/>
                    <a:gd name="T7" fmla="*/ 2147483647 h 230"/>
                    <a:gd name="T8" fmla="*/ 2147483647 w 1277"/>
                    <a:gd name="T9" fmla="*/ 2147483647 h 230"/>
                    <a:gd name="T10" fmla="*/ 2147483647 w 1277"/>
                    <a:gd name="T11" fmla="*/ 2147483647 h 230"/>
                    <a:gd name="T12" fmla="*/ 2147483647 w 1277"/>
                    <a:gd name="T13" fmla="*/ 2147483647 h 230"/>
                    <a:gd name="T14" fmla="*/ 2147483647 w 1277"/>
                    <a:gd name="T15" fmla="*/ 2147483647 h 230"/>
                    <a:gd name="T16" fmla="*/ 2147483647 w 1277"/>
                    <a:gd name="T17" fmla="*/ 2147483647 h 230"/>
                    <a:gd name="T18" fmla="*/ 2147483647 w 1277"/>
                    <a:gd name="T19" fmla="*/ 2147483647 h 230"/>
                    <a:gd name="T20" fmla="*/ 2147483647 w 1277"/>
                    <a:gd name="T21" fmla="*/ 2147483647 h 230"/>
                    <a:gd name="T22" fmla="*/ 2147483647 w 1277"/>
                    <a:gd name="T23" fmla="*/ 2147483647 h 230"/>
                    <a:gd name="T24" fmla="*/ 2147483647 w 1277"/>
                    <a:gd name="T25" fmla="*/ 2147483647 h 230"/>
                    <a:gd name="T26" fmla="*/ 2147483647 w 1277"/>
                    <a:gd name="T27" fmla="*/ 2147483647 h 230"/>
                    <a:gd name="T28" fmla="*/ 2147483647 w 1277"/>
                    <a:gd name="T29" fmla="*/ 2147483647 h 230"/>
                    <a:gd name="T30" fmla="*/ 2147483647 w 1277"/>
                    <a:gd name="T31" fmla="*/ 2147483647 h 230"/>
                    <a:gd name="T32" fmla="*/ 2147483647 w 1277"/>
                    <a:gd name="T33" fmla="*/ 2147483647 h 230"/>
                    <a:gd name="T34" fmla="*/ 2147483647 w 1277"/>
                    <a:gd name="T35" fmla="*/ 2147483647 h 230"/>
                    <a:gd name="T36" fmla="*/ 2147483647 w 1277"/>
                    <a:gd name="T37" fmla="*/ 2147483647 h 230"/>
                    <a:gd name="T38" fmla="*/ 2147483647 w 1277"/>
                    <a:gd name="T39" fmla="*/ 2147483647 h 230"/>
                    <a:gd name="T40" fmla="*/ 2147483647 w 1277"/>
                    <a:gd name="T41" fmla="*/ 2147483647 h 230"/>
                    <a:gd name="T42" fmla="*/ 2147483647 w 1277"/>
                    <a:gd name="T43" fmla="*/ 0 h 230"/>
                    <a:gd name="T44" fmla="*/ 2147483647 w 1277"/>
                    <a:gd name="T45" fmla="*/ 2147483647 h 230"/>
                    <a:gd name="T46" fmla="*/ 2147483647 w 1277"/>
                    <a:gd name="T47" fmla="*/ 2147483647 h 230"/>
                    <a:gd name="T48" fmla="*/ 2147483647 w 1277"/>
                    <a:gd name="T49" fmla="*/ 2147483647 h 230"/>
                    <a:gd name="T50" fmla="*/ 2147483647 w 1277"/>
                    <a:gd name="T51" fmla="*/ 2147483647 h 230"/>
                    <a:gd name="T52" fmla="*/ 2147483647 w 1277"/>
                    <a:gd name="T53" fmla="*/ 2147483647 h 230"/>
                    <a:gd name="T54" fmla="*/ 2147483647 w 1277"/>
                    <a:gd name="T55" fmla="*/ 2147483647 h 230"/>
                    <a:gd name="T56" fmla="*/ 2147483647 w 1277"/>
                    <a:gd name="T57" fmla="*/ 2147483647 h 230"/>
                    <a:gd name="T58" fmla="*/ 2147483647 w 1277"/>
                    <a:gd name="T59" fmla="*/ 2147483647 h 230"/>
                    <a:gd name="T60" fmla="*/ 2147483647 w 1277"/>
                    <a:gd name="T61" fmla="*/ 2147483647 h 230"/>
                    <a:gd name="T62" fmla="*/ 2147483647 w 1277"/>
                    <a:gd name="T63" fmla="*/ 2147483647 h 230"/>
                    <a:gd name="T64" fmla="*/ 2147483647 w 1277"/>
                    <a:gd name="T65" fmla="*/ 2147483647 h 230"/>
                    <a:gd name="T66" fmla="*/ 2147483647 w 1277"/>
                    <a:gd name="T67" fmla="*/ 2147483647 h 230"/>
                    <a:gd name="T68" fmla="*/ 2147483647 w 1277"/>
                    <a:gd name="T69" fmla="*/ 2147483647 h 230"/>
                    <a:gd name="T70" fmla="*/ 2147483647 w 1277"/>
                    <a:gd name="T71" fmla="*/ 2147483647 h 230"/>
                    <a:gd name="T72" fmla="*/ 2147483647 w 1277"/>
                    <a:gd name="T73" fmla="*/ 2147483647 h 230"/>
                    <a:gd name="T74" fmla="*/ 2147483647 w 1277"/>
                    <a:gd name="T75" fmla="*/ 2147483647 h 230"/>
                    <a:gd name="T76" fmla="*/ 2147483647 w 1277"/>
                    <a:gd name="T77" fmla="*/ 2147483647 h 230"/>
                    <a:gd name="T78" fmla="*/ 2147483647 w 1277"/>
                    <a:gd name="T79" fmla="*/ 2147483647 h 230"/>
                    <a:gd name="T80" fmla="*/ 2147483647 w 1277"/>
                    <a:gd name="T81" fmla="*/ 2147483647 h 230"/>
                    <a:gd name="T82" fmla="*/ 2147483647 w 1277"/>
                    <a:gd name="T83" fmla="*/ 2147483647 h 230"/>
                    <a:gd name="T84" fmla="*/ 2147483647 w 1277"/>
                    <a:gd name="T85" fmla="*/ 2147483647 h 230"/>
                    <a:gd name="T86" fmla="*/ 2147483647 w 1277"/>
                    <a:gd name="T87" fmla="*/ 2147483647 h 230"/>
                    <a:gd name="T88" fmla="*/ 2147483647 w 1277"/>
                    <a:gd name="T89" fmla="*/ 2147483647 h 230"/>
                    <a:gd name="T90" fmla="*/ 2147483647 w 1277"/>
                    <a:gd name="T91" fmla="*/ 2147483647 h 230"/>
                    <a:gd name="T92" fmla="*/ 2147483647 w 1277"/>
                    <a:gd name="T93" fmla="*/ 2147483647 h 230"/>
                    <a:gd name="T94" fmla="*/ 2147483647 w 1277"/>
                    <a:gd name="T95" fmla="*/ 2147483647 h 230"/>
                    <a:gd name="T96" fmla="*/ 2147483647 w 1277"/>
                    <a:gd name="T97" fmla="*/ 2147483647 h 230"/>
                    <a:gd name="T98" fmla="*/ 2147483647 w 1277"/>
                    <a:gd name="T99" fmla="*/ 2147483647 h 230"/>
                    <a:gd name="T100" fmla="*/ 2147483647 w 1277"/>
                    <a:gd name="T101" fmla="*/ 2147483647 h 230"/>
                    <a:gd name="T102" fmla="*/ 2147483647 w 1277"/>
                    <a:gd name="T103" fmla="*/ 2147483647 h 230"/>
                    <a:gd name="T104" fmla="*/ 2147483647 w 1277"/>
                    <a:gd name="T105" fmla="*/ 2147483647 h 230"/>
                    <a:gd name="T106" fmla="*/ 2147483647 w 1277"/>
                    <a:gd name="T107" fmla="*/ 2147483647 h 230"/>
                    <a:gd name="T108" fmla="*/ 2147483647 w 1277"/>
                    <a:gd name="T109" fmla="*/ 2147483647 h 230"/>
                    <a:gd name="T110" fmla="*/ 2147483647 w 1277"/>
                    <a:gd name="T111" fmla="*/ 2147483647 h 230"/>
                    <a:gd name="T112" fmla="*/ 2147483647 w 1277"/>
                    <a:gd name="T113" fmla="*/ 2147483647 h 230"/>
                    <a:gd name="T114" fmla="*/ 2147483647 w 1277"/>
                    <a:gd name="T115" fmla="*/ 2147483647 h 230"/>
                    <a:gd name="T116" fmla="*/ 2147483647 w 1277"/>
                    <a:gd name="T117" fmla="*/ 2147483647 h 230"/>
                    <a:gd name="T118" fmla="*/ 2147483647 w 1277"/>
                    <a:gd name="T119" fmla="*/ 2147483647 h 230"/>
                    <a:gd name="T120" fmla="*/ 2147483647 w 1277"/>
                    <a:gd name="T121" fmla="*/ 2147483647 h 230"/>
                    <a:gd name="T122" fmla="*/ 0 w 1277"/>
                    <a:gd name="T123" fmla="*/ 2147483647 h 230"/>
                    <a:gd name="T124" fmla="*/ 2147483647 w 1277"/>
                    <a:gd name="T125" fmla="*/ 2147483647 h 23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77"/>
                    <a:gd name="T190" fmla="*/ 0 h 230"/>
                    <a:gd name="T191" fmla="*/ 1277 w 1277"/>
                    <a:gd name="T192" fmla="*/ 230 h 23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77" h="230">
                      <a:moveTo>
                        <a:pt x="4" y="65"/>
                      </a:moveTo>
                      <a:lnTo>
                        <a:pt x="281" y="144"/>
                      </a:lnTo>
                      <a:lnTo>
                        <a:pt x="281" y="143"/>
                      </a:lnTo>
                      <a:lnTo>
                        <a:pt x="285" y="141"/>
                      </a:lnTo>
                      <a:lnTo>
                        <a:pt x="291" y="137"/>
                      </a:lnTo>
                      <a:lnTo>
                        <a:pt x="298" y="133"/>
                      </a:lnTo>
                      <a:lnTo>
                        <a:pt x="302" y="129"/>
                      </a:lnTo>
                      <a:lnTo>
                        <a:pt x="308" y="125"/>
                      </a:lnTo>
                      <a:lnTo>
                        <a:pt x="313" y="124"/>
                      </a:lnTo>
                      <a:lnTo>
                        <a:pt x="321" y="120"/>
                      </a:lnTo>
                      <a:lnTo>
                        <a:pt x="327" y="116"/>
                      </a:lnTo>
                      <a:lnTo>
                        <a:pt x="334" y="112"/>
                      </a:lnTo>
                      <a:lnTo>
                        <a:pt x="342" y="108"/>
                      </a:lnTo>
                      <a:lnTo>
                        <a:pt x="351" y="105"/>
                      </a:lnTo>
                      <a:lnTo>
                        <a:pt x="359" y="99"/>
                      </a:lnTo>
                      <a:lnTo>
                        <a:pt x="369" y="95"/>
                      </a:lnTo>
                      <a:lnTo>
                        <a:pt x="378" y="89"/>
                      </a:lnTo>
                      <a:lnTo>
                        <a:pt x="389" y="86"/>
                      </a:lnTo>
                      <a:lnTo>
                        <a:pt x="399" y="80"/>
                      </a:lnTo>
                      <a:lnTo>
                        <a:pt x="410" y="78"/>
                      </a:lnTo>
                      <a:lnTo>
                        <a:pt x="422" y="72"/>
                      </a:lnTo>
                      <a:lnTo>
                        <a:pt x="433" y="68"/>
                      </a:lnTo>
                      <a:lnTo>
                        <a:pt x="446" y="63"/>
                      </a:lnTo>
                      <a:lnTo>
                        <a:pt x="458" y="59"/>
                      </a:lnTo>
                      <a:lnTo>
                        <a:pt x="473" y="53"/>
                      </a:lnTo>
                      <a:lnTo>
                        <a:pt x="488" y="49"/>
                      </a:lnTo>
                      <a:lnTo>
                        <a:pt x="502" y="46"/>
                      </a:lnTo>
                      <a:lnTo>
                        <a:pt x="517" y="40"/>
                      </a:lnTo>
                      <a:lnTo>
                        <a:pt x="534" y="38"/>
                      </a:lnTo>
                      <a:lnTo>
                        <a:pt x="549" y="34"/>
                      </a:lnTo>
                      <a:lnTo>
                        <a:pt x="566" y="30"/>
                      </a:lnTo>
                      <a:lnTo>
                        <a:pt x="581" y="25"/>
                      </a:lnTo>
                      <a:lnTo>
                        <a:pt x="599" y="23"/>
                      </a:lnTo>
                      <a:lnTo>
                        <a:pt x="618" y="19"/>
                      </a:lnTo>
                      <a:lnTo>
                        <a:pt x="635" y="15"/>
                      </a:lnTo>
                      <a:lnTo>
                        <a:pt x="654" y="11"/>
                      </a:lnTo>
                      <a:lnTo>
                        <a:pt x="673" y="10"/>
                      </a:lnTo>
                      <a:lnTo>
                        <a:pt x="692" y="8"/>
                      </a:lnTo>
                      <a:lnTo>
                        <a:pt x="711" y="4"/>
                      </a:lnTo>
                      <a:lnTo>
                        <a:pt x="732" y="4"/>
                      </a:lnTo>
                      <a:lnTo>
                        <a:pt x="751" y="2"/>
                      </a:lnTo>
                      <a:lnTo>
                        <a:pt x="773" y="2"/>
                      </a:lnTo>
                      <a:lnTo>
                        <a:pt x="794" y="0"/>
                      </a:lnTo>
                      <a:lnTo>
                        <a:pt x="817" y="0"/>
                      </a:lnTo>
                      <a:lnTo>
                        <a:pt x="840" y="0"/>
                      </a:lnTo>
                      <a:lnTo>
                        <a:pt x="863" y="2"/>
                      </a:lnTo>
                      <a:lnTo>
                        <a:pt x="886" y="2"/>
                      </a:lnTo>
                      <a:lnTo>
                        <a:pt x="908" y="2"/>
                      </a:lnTo>
                      <a:lnTo>
                        <a:pt x="931" y="4"/>
                      </a:lnTo>
                      <a:lnTo>
                        <a:pt x="956" y="8"/>
                      </a:lnTo>
                      <a:lnTo>
                        <a:pt x="981" y="10"/>
                      </a:lnTo>
                      <a:lnTo>
                        <a:pt x="1007" y="11"/>
                      </a:lnTo>
                      <a:lnTo>
                        <a:pt x="1032" y="15"/>
                      </a:lnTo>
                      <a:lnTo>
                        <a:pt x="1058" y="21"/>
                      </a:lnTo>
                      <a:lnTo>
                        <a:pt x="1085" y="25"/>
                      </a:lnTo>
                      <a:lnTo>
                        <a:pt x="1110" y="30"/>
                      </a:lnTo>
                      <a:lnTo>
                        <a:pt x="1136" y="36"/>
                      </a:lnTo>
                      <a:lnTo>
                        <a:pt x="1165" y="42"/>
                      </a:lnTo>
                      <a:lnTo>
                        <a:pt x="1192" y="49"/>
                      </a:lnTo>
                      <a:lnTo>
                        <a:pt x="1220" y="57"/>
                      </a:lnTo>
                      <a:lnTo>
                        <a:pt x="1249" y="67"/>
                      </a:lnTo>
                      <a:lnTo>
                        <a:pt x="1277" y="76"/>
                      </a:lnTo>
                      <a:lnTo>
                        <a:pt x="1260" y="148"/>
                      </a:lnTo>
                      <a:lnTo>
                        <a:pt x="1256" y="148"/>
                      </a:lnTo>
                      <a:lnTo>
                        <a:pt x="1252" y="144"/>
                      </a:lnTo>
                      <a:lnTo>
                        <a:pt x="1245" y="143"/>
                      </a:lnTo>
                      <a:lnTo>
                        <a:pt x="1235" y="139"/>
                      </a:lnTo>
                      <a:lnTo>
                        <a:pt x="1228" y="135"/>
                      </a:lnTo>
                      <a:lnTo>
                        <a:pt x="1220" y="133"/>
                      </a:lnTo>
                      <a:lnTo>
                        <a:pt x="1212" y="131"/>
                      </a:lnTo>
                      <a:lnTo>
                        <a:pt x="1205" y="129"/>
                      </a:lnTo>
                      <a:lnTo>
                        <a:pt x="1195" y="125"/>
                      </a:lnTo>
                      <a:lnTo>
                        <a:pt x="1186" y="124"/>
                      </a:lnTo>
                      <a:lnTo>
                        <a:pt x="1176" y="120"/>
                      </a:lnTo>
                      <a:lnTo>
                        <a:pt x="1167" y="118"/>
                      </a:lnTo>
                      <a:lnTo>
                        <a:pt x="1154" y="114"/>
                      </a:lnTo>
                      <a:lnTo>
                        <a:pt x="1142" y="110"/>
                      </a:lnTo>
                      <a:lnTo>
                        <a:pt x="1129" y="108"/>
                      </a:lnTo>
                      <a:lnTo>
                        <a:pt x="1117" y="105"/>
                      </a:lnTo>
                      <a:lnTo>
                        <a:pt x="1104" y="101"/>
                      </a:lnTo>
                      <a:lnTo>
                        <a:pt x="1093" y="97"/>
                      </a:lnTo>
                      <a:lnTo>
                        <a:pt x="1077" y="95"/>
                      </a:lnTo>
                      <a:lnTo>
                        <a:pt x="1064" y="93"/>
                      </a:lnTo>
                      <a:lnTo>
                        <a:pt x="1047" y="89"/>
                      </a:lnTo>
                      <a:lnTo>
                        <a:pt x="1032" y="86"/>
                      </a:lnTo>
                      <a:lnTo>
                        <a:pt x="1017" y="84"/>
                      </a:lnTo>
                      <a:lnTo>
                        <a:pt x="1001" y="82"/>
                      </a:lnTo>
                      <a:lnTo>
                        <a:pt x="984" y="78"/>
                      </a:lnTo>
                      <a:lnTo>
                        <a:pt x="967" y="78"/>
                      </a:lnTo>
                      <a:lnTo>
                        <a:pt x="950" y="74"/>
                      </a:lnTo>
                      <a:lnTo>
                        <a:pt x="935" y="74"/>
                      </a:lnTo>
                      <a:lnTo>
                        <a:pt x="916" y="70"/>
                      </a:lnTo>
                      <a:lnTo>
                        <a:pt x="897" y="70"/>
                      </a:lnTo>
                      <a:lnTo>
                        <a:pt x="880" y="68"/>
                      </a:lnTo>
                      <a:lnTo>
                        <a:pt x="861" y="68"/>
                      </a:lnTo>
                      <a:lnTo>
                        <a:pt x="842" y="68"/>
                      </a:lnTo>
                      <a:lnTo>
                        <a:pt x="823" y="68"/>
                      </a:lnTo>
                      <a:lnTo>
                        <a:pt x="804" y="68"/>
                      </a:lnTo>
                      <a:lnTo>
                        <a:pt x="785" y="68"/>
                      </a:lnTo>
                      <a:lnTo>
                        <a:pt x="764" y="68"/>
                      </a:lnTo>
                      <a:lnTo>
                        <a:pt x="745" y="70"/>
                      </a:lnTo>
                      <a:lnTo>
                        <a:pt x="726" y="70"/>
                      </a:lnTo>
                      <a:lnTo>
                        <a:pt x="707" y="74"/>
                      </a:lnTo>
                      <a:lnTo>
                        <a:pt x="686" y="76"/>
                      </a:lnTo>
                      <a:lnTo>
                        <a:pt x="667" y="80"/>
                      </a:lnTo>
                      <a:lnTo>
                        <a:pt x="646" y="82"/>
                      </a:lnTo>
                      <a:lnTo>
                        <a:pt x="627" y="87"/>
                      </a:lnTo>
                      <a:lnTo>
                        <a:pt x="604" y="89"/>
                      </a:lnTo>
                      <a:lnTo>
                        <a:pt x="585" y="95"/>
                      </a:lnTo>
                      <a:lnTo>
                        <a:pt x="564" y="101"/>
                      </a:lnTo>
                      <a:lnTo>
                        <a:pt x="543" y="106"/>
                      </a:lnTo>
                      <a:lnTo>
                        <a:pt x="524" y="112"/>
                      </a:lnTo>
                      <a:lnTo>
                        <a:pt x="503" y="120"/>
                      </a:lnTo>
                      <a:lnTo>
                        <a:pt x="484" y="127"/>
                      </a:lnTo>
                      <a:lnTo>
                        <a:pt x="464" y="137"/>
                      </a:lnTo>
                      <a:lnTo>
                        <a:pt x="445" y="144"/>
                      </a:lnTo>
                      <a:lnTo>
                        <a:pt x="424" y="156"/>
                      </a:lnTo>
                      <a:lnTo>
                        <a:pt x="403" y="165"/>
                      </a:lnTo>
                      <a:lnTo>
                        <a:pt x="384" y="177"/>
                      </a:lnTo>
                      <a:lnTo>
                        <a:pt x="365" y="188"/>
                      </a:lnTo>
                      <a:lnTo>
                        <a:pt x="346" y="202"/>
                      </a:lnTo>
                      <a:lnTo>
                        <a:pt x="327" y="215"/>
                      </a:lnTo>
                      <a:lnTo>
                        <a:pt x="308" y="230"/>
                      </a:lnTo>
                      <a:lnTo>
                        <a:pt x="0" y="141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8" name="Freeform 15"/>
                <p:cNvSpPr>
                  <a:spLocks/>
                </p:cNvSpPr>
                <p:nvPr/>
              </p:nvSpPr>
              <p:spPr bwMode="auto">
                <a:xfrm>
                  <a:off x="7437003" y="1610224"/>
                  <a:ext cx="162573" cy="153528"/>
                </a:xfrm>
                <a:custGeom>
                  <a:avLst/>
                  <a:gdLst>
                    <a:gd name="T0" fmla="*/ 2147483647 w 231"/>
                    <a:gd name="T1" fmla="*/ 2147483647 h 236"/>
                    <a:gd name="T2" fmla="*/ 2147483647 w 231"/>
                    <a:gd name="T3" fmla="*/ 2147483647 h 236"/>
                    <a:gd name="T4" fmla="*/ 2147483647 w 231"/>
                    <a:gd name="T5" fmla="*/ 2147483647 h 236"/>
                    <a:gd name="T6" fmla="*/ 2147483647 w 231"/>
                    <a:gd name="T7" fmla="*/ 2147483647 h 236"/>
                    <a:gd name="T8" fmla="*/ 2147483647 w 231"/>
                    <a:gd name="T9" fmla="*/ 2147483647 h 236"/>
                    <a:gd name="T10" fmla="*/ 2147483647 w 231"/>
                    <a:gd name="T11" fmla="*/ 2147483647 h 236"/>
                    <a:gd name="T12" fmla="*/ 2147483647 w 231"/>
                    <a:gd name="T13" fmla="*/ 2147483647 h 236"/>
                    <a:gd name="T14" fmla="*/ 2147483647 w 231"/>
                    <a:gd name="T15" fmla="*/ 2147483647 h 236"/>
                    <a:gd name="T16" fmla="*/ 2147483647 w 231"/>
                    <a:gd name="T17" fmla="*/ 2147483647 h 236"/>
                    <a:gd name="T18" fmla="*/ 2147483647 w 231"/>
                    <a:gd name="T19" fmla="*/ 2147483647 h 236"/>
                    <a:gd name="T20" fmla="*/ 2147483647 w 231"/>
                    <a:gd name="T21" fmla="*/ 2147483647 h 236"/>
                    <a:gd name="T22" fmla="*/ 2147483647 w 231"/>
                    <a:gd name="T23" fmla="*/ 2147483647 h 236"/>
                    <a:gd name="T24" fmla="*/ 2147483647 w 231"/>
                    <a:gd name="T25" fmla="*/ 2147483647 h 236"/>
                    <a:gd name="T26" fmla="*/ 2147483647 w 231"/>
                    <a:gd name="T27" fmla="*/ 2147483647 h 236"/>
                    <a:gd name="T28" fmla="*/ 2147483647 w 231"/>
                    <a:gd name="T29" fmla="*/ 2147483647 h 236"/>
                    <a:gd name="T30" fmla="*/ 2147483647 w 231"/>
                    <a:gd name="T31" fmla="*/ 2147483647 h 236"/>
                    <a:gd name="T32" fmla="*/ 2147483647 w 231"/>
                    <a:gd name="T33" fmla="*/ 0 h 236"/>
                    <a:gd name="T34" fmla="*/ 2147483647 w 231"/>
                    <a:gd name="T35" fmla="*/ 0 h 236"/>
                    <a:gd name="T36" fmla="*/ 2147483647 w 231"/>
                    <a:gd name="T37" fmla="*/ 2147483647 h 236"/>
                    <a:gd name="T38" fmla="*/ 2147483647 w 231"/>
                    <a:gd name="T39" fmla="*/ 2147483647 h 236"/>
                    <a:gd name="T40" fmla="*/ 2147483647 w 231"/>
                    <a:gd name="T41" fmla="*/ 2147483647 h 236"/>
                    <a:gd name="T42" fmla="*/ 2147483647 w 231"/>
                    <a:gd name="T43" fmla="*/ 2147483647 h 236"/>
                    <a:gd name="T44" fmla="*/ 2147483647 w 231"/>
                    <a:gd name="T45" fmla="*/ 2147483647 h 236"/>
                    <a:gd name="T46" fmla="*/ 2147483647 w 231"/>
                    <a:gd name="T47" fmla="*/ 2147483647 h 236"/>
                    <a:gd name="T48" fmla="*/ 2147483647 w 231"/>
                    <a:gd name="T49" fmla="*/ 2147483647 h 236"/>
                    <a:gd name="T50" fmla="*/ 0 w 231"/>
                    <a:gd name="T51" fmla="*/ 2147483647 h 236"/>
                    <a:gd name="T52" fmla="*/ 0 w 231"/>
                    <a:gd name="T53" fmla="*/ 2147483647 h 236"/>
                    <a:gd name="T54" fmla="*/ 0 w 231"/>
                    <a:gd name="T55" fmla="*/ 2147483647 h 236"/>
                    <a:gd name="T56" fmla="*/ 2147483647 w 231"/>
                    <a:gd name="T57" fmla="*/ 2147483647 h 236"/>
                    <a:gd name="T58" fmla="*/ 2147483647 w 231"/>
                    <a:gd name="T59" fmla="*/ 2147483647 h 236"/>
                    <a:gd name="T60" fmla="*/ 2147483647 w 231"/>
                    <a:gd name="T61" fmla="*/ 2147483647 h 236"/>
                    <a:gd name="T62" fmla="*/ 2147483647 w 231"/>
                    <a:gd name="T63" fmla="*/ 2147483647 h 236"/>
                    <a:gd name="T64" fmla="*/ 2147483647 w 231"/>
                    <a:gd name="T65" fmla="*/ 2147483647 h 236"/>
                    <a:gd name="T66" fmla="*/ 2147483647 w 231"/>
                    <a:gd name="T67" fmla="*/ 2147483647 h 236"/>
                    <a:gd name="T68" fmla="*/ 2147483647 w 231"/>
                    <a:gd name="T69" fmla="*/ 2147483647 h 236"/>
                    <a:gd name="T70" fmla="*/ 2147483647 w 231"/>
                    <a:gd name="T71" fmla="*/ 2147483647 h 236"/>
                    <a:gd name="T72" fmla="*/ 2147483647 w 231"/>
                    <a:gd name="T73" fmla="*/ 2147483647 h 2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1"/>
                    <a:gd name="T112" fmla="*/ 0 h 236"/>
                    <a:gd name="T113" fmla="*/ 231 w 231"/>
                    <a:gd name="T114" fmla="*/ 236 h 2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1" h="236">
                      <a:moveTo>
                        <a:pt x="119" y="236"/>
                      </a:moveTo>
                      <a:lnTo>
                        <a:pt x="131" y="234"/>
                      </a:lnTo>
                      <a:lnTo>
                        <a:pt x="142" y="230"/>
                      </a:lnTo>
                      <a:lnTo>
                        <a:pt x="152" y="226"/>
                      </a:lnTo>
                      <a:lnTo>
                        <a:pt x="163" y="223"/>
                      </a:lnTo>
                      <a:lnTo>
                        <a:pt x="173" y="217"/>
                      </a:lnTo>
                      <a:lnTo>
                        <a:pt x="182" y="211"/>
                      </a:lnTo>
                      <a:lnTo>
                        <a:pt x="192" y="203"/>
                      </a:lnTo>
                      <a:lnTo>
                        <a:pt x="199" y="198"/>
                      </a:lnTo>
                      <a:lnTo>
                        <a:pt x="207" y="188"/>
                      </a:lnTo>
                      <a:lnTo>
                        <a:pt x="212" y="179"/>
                      </a:lnTo>
                      <a:lnTo>
                        <a:pt x="218" y="167"/>
                      </a:lnTo>
                      <a:lnTo>
                        <a:pt x="224" y="158"/>
                      </a:lnTo>
                      <a:lnTo>
                        <a:pt x="226" y="146"/>
                      </a:lnTo>
                      <a:lnTo>
                        <a:pt x="230" y="135"/>
                      </a:lnTo>
                      <a:lnTo>
                        <a:pt x="230" y="126"/>
                      </a:lnTo>
                      <a:lnTo>
                        <a:pt x="231" y="114"/>
                      </a:lnTo>
                      <a:lnTo>
                        <a:pt x="230" y="108"/>
                      </a:lnTo>
                      <a:lnTo>
                        <a:pt x="230" y="101"/>
                      </a:lnTo>
                      <a:lnTo>
                        <a:pt x="228" y="95"/>
                      </a:lnTo>
                      <a:lnTo>
                        <a:pt x="228" y="89"/>
                      </a:lnTo>
                      <a:lnTo>
                        <a:pt x="224" y="78"/>
                      </a:lnTo>
                      <a:lnTo>
                        <a:pt x="220" y="67"/>
                      </a:lnTo>
                      <a:lnTo>
                        <a:pt x="214" y="57"/>
                      </a:lnTo>
                      <a:lnTo>
                        <a:pt x="209" y="48"/>
                      </a:lnTo>
                      <a:lnTo>
                        <a:pt x="201" y="38"/>
                      </a:lnTo>
                      <a:lnTo>
                        <a:pt x="195" y="32"/>
                      </a:lnTo>
                      <a:lnTo>
                        <a:pt x="186" y="23"/>
                      </a:lnTo>
                      <a:lnTo>
                        <a:pt x="176" y="17"/>
                      </a:lnTo>
                      <a:lnTo>
                        <a:pt x="167" y="12"/>
                      </a:lnTo>
                      <a:lnTo>
                        <a:pt x="157" y="8"/>
                      </a:lnTo>
                      <a:lnTo>
                        <a:pt x="144" y="4"/>
                      </a:lnTo>
                      <a:lnTo>
                        <a:pt x="135" y="2"/>
                      </a:lnTo>
                      <a:lnTo>
                        <a:pt x="123" y="0"/>
                      </a:lnTo>
                      <a:lnTo>
                        <a:pt x="112" y="0"/>
                      </a:lnTo>
                      <a:lnTo>
                        <a:pt x="106" y="0"/>
                      </a:lnTo>
                      <a:lnTo>
                        <a:pt x="100" y="0"/>
                      </a:lnTo>
                      <a:lnTo>
                        <a:pt x="93" y="2"/>
                      </a:lnTo>
                      <a:lnTo>
                        <a:pt x="87" y="2"/>
                      </a:lnTo>
                      <a:lnTo>
                        <a:pt x="76" y="6"/>
                      </a:lnTo>
                      <a:lnTo>
                        <a:pt x="66" y="10"/>
                      </a:lnTo>
                      <a:lnTo>
                        <a:pt x="57" y="15"/>
                      </a:lnTo>
                      <a:lnTo>
                        <a:pt x="47" y="23"/>
                      </a:lnTo>
                      <a:lnTo>
                        <a:pt x="38" y="29"/>
                      </a:lnTo>
                      <a:lnTo>
                        <a:pt x="30" y="38"/>
                      </a:lnTo>
                      <a:lnTo>
                        <a:pt x="22" y="44"/>
                      </a:lnTo>
                      <a:lnTo>
                        <a:pt x="17" y="55"/>
                      </a:lnTo>
                      <a:lnTo>
                        <a:pt x="9" y="65"/>
                      </a:lnTo>
                      <a:lnTo>
                        <a:pt x="7" y="74"/>
                      </a:lnTo>
                      <a:lnTo>
                        <a:pt x="3" y="86"/>
                      </a:lnTo>
                      <a:lnTo>
                        <a:pt x="1" y="97"/>
                      </a:lnTo>
                      <a:lnTo>
                        <a:pt x="0" y="103"/>
                      </a:lnTo>
                      <a:lnTo>
                        <a:pt x="0" y="108"/>
                      </a:lnTo>
                      <a:lnTo>
                        <a:pt x="0" y="114"/>
                      </a:lnTo>
                      <a:lnTo>
                        <a:pt x="0" y="122"/>
                      </a:lnTo>
                      <a:lnTo>
                        <a:pt x="0" y="133"/>
                      </a:lnTo>
                      <a:lnTo>
                        <a:pt x="1" y="145"/>
                      </a:lnTo>
                      <a:lnTo>
                        <a:pt x="5" y="156"/>
                      </a:lnTo>
                      <a:lnTo>
                        <a:pt x="9" y="165"/>
                      </a:lnTo>
                      <a:lnTo>
                        <a:pt x="15" y="175"/>
                      </a:lnTo>
                      <a:lnTo>
                        <a:pt x="22" y="184"/>
                      </a:lnTo>
                      <a:lnTo>
                        <a:pt x="28" y="194"/>
                      </a:lnTo>
                      <a:lnTo>
                        <a:pt x="38" y="203"/>
                      </a:lnTo>
                      <a:lnTo>
                        <a:pt x="45" y="209"/>
                      </a:lnTo>
                      <a:lnTo>
                        <a:pt x="53" y="215"/>
                      </a:lnTo>
                      <a:lnTo>
                        <a:pt x="62" y="221"/>
                      </a:lnTo>
                      <a:lnTo>
                        <a:pt x="74" y="226"/>
                      </a:lnTo>
                      <a:lnTo>
                        <a:pt x="83" y="228"/>
                      </a:lnTo>
                      <a:lnTo>
                        <a:pt x="95" y="232"/>
                      </a:lnTo>
                      <a:lnTo>
                        <a:pt x="100" y="234"/>
                      </a:lnTo>
                      <a:lnTo>
                        <a:pt x="106" y="234"/>
                      </a:lnTo>
                      <a:lnTo>
                        <a:pt x="112" y="234"/>
                      </a:lnTo>
                      <a:lnTo>
                        <a:pt x="119" y="236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6298319" y="2261936"/>
                  <a:ext cx="912702" cy="1243264"/>
                  <a:chOff x="1008" y="1551"/>
                  <a:chExt cx="1353" cy="1984"/>
                </a:xfrm>
              </p:grpSpPr>
              <p:sp>
                <p:nvSpPr>
                  <p:cNvPr id="11330" name="Freeform 17"/>
                  <p:cNvSpPr>
                    <a:spLocks/>
                  </p:cNvSpPr>
                  <p:nvPr/>
                </p:nvSpPr>
                <p:spPr bwMode="auto">
                  <a:xfrm>
                    <a:off x="1626" y="1568"/>
                    <a:ext cx="635" cy="1590"/>
                  </a:xfrm>
                  <a:custGeom>
                    <a:avLst/>
                    <a:gdLst>
                      <a:gd name="T0" fmla="*/ 54 w 608"/>
                      <a:gd name="T1" fmla="*/ 0 h 1528"/>
                      <a:gd name="T2" fmla="*/ 1391 w 608"/>
                      <a:gd name="T3" fmla="*/ 3255 h 1528"/>
                      <a:gd name="T4" fmla="*/ 1311 w 608"/>
                      <a:gd name="T5" fmla="*/ 3255 h 1528"/>
                      <a:gd name="T6" fmla="*/ 0 w 608"/>
                      <a:gd name="T7" fmla="*/ 43 h 1528"/>
                      <a:gd name="T8" fmla="*/ 54 w 608"/>
                      <a:gd name="T9" fmla="*/ 0 h 1528"/>
                      <a:gd name="T10" fmla="*/ 54 w 608"/>
                      <a:gd name="T11" fmla="*/ 0 h 15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08"/>
                      <a:gd name="T19" fmla="*/ 0 h 1528"/>
                      <a:gd name="T20" fmla="*/ 608 w 608"/>
                      <a:gd name="T21" fmla="*/ 1528 h 15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08" h="1528">
                        <a:moveTo>
                          <a:pt x="25" y="0"/>
                        </a:moveTo>
                        <a:lnTo>
                          <a:pt x="608" y="1528"/>
                        </a:lnTo>
                        <a:lnTo>
                          <a:pt x="574" y="1528"/>
                        </a:lnTo>
                        <a:lnTo>
                          <a:pt x="0" y="2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1" name="Freeform 18"/>
                  <p:cNvSpPr>
                    <a:spLocks/>
                  </p:cNvSpPr>
                  <p:nvPr/>
                </p:nvSpPr>
                <p:spPr bwMode="auto">
                  <a:xfrm>
                    <a:off x="1100" y="1559"/>
                    <a:ext cx="514" cy="1589"/>
                  </a:xfrm>
                  <a:custGeom>
                    <a:avLst/>
                    <a:gdLst>
                      <a:gd name="T0" fmla="*/ 1013 w 495"/>
                      <a:gd name="T1" fmla="*/ 34 h 1526"/>
                      <a:gd name="T2" fmla="*/ 69 w 495"/>
                      <a:gd name="T3" fmla="*/ 3290 h 1526"/>
                      <a:gd name="T4" fmla="*/ 0 w 495"/>
                      <a:gd name="T5" fmla="*/ 3289 h 1526"/>
                      <a:gd name="T6" fmla="*/ 956 w 495"/>
                      <a:gd name="T7" fmla="*/ 0 h 1526"/>
                      <a:gd name="T8" fmla="*/ 1013 w 495"/>
                      <a:gd name="T9" fmla="*/ 34 h 1526"/>
                      <a:gd name="T10" fmla="*/ 1013 w 495"/>
                      <a:gd name="T11" fmla="*/ 34 h 15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5"/>
                      <a:gd name="T19" fmla="*/ 0 h 1526"/>
                      <a:gd name="T20" fmla="*/ 495 w 495"/>
                      <a:gd name="T21" fmla="*/ 1526 h 15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5" h="1526">
                        <a:moveTo>
                          <a:pt x="495" y="15"/>
                        </a:moveTo>
                        <a:lnTo>
                          <a:pt x="35" y="1526"/>
                        </a:lnTo>
                        <a:lnTo>
                          <a:pt x="0" y="1525"/>
                        </a:lnTo>
                        <a:lnTo>
                          <a:pt x="468" y="0"/>
                        </a:lnTo>
                        <a:lnTo>
                          <a:pt x="495" y="15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2" name="Freeform 19"/>
                  <p:cNvSpPr>
                    <a:spLocks/>
                  </p:cNvSpPr>
                  <p:nvPr/>
                </p:nvSpPr>
                <p:spPr bwMode="auto">
                  <a:xfrm>
                    <a:off x="1008" y="3117"/>
                    <a:ext cx="1353" cy="418"/>
                  </a:xfrm>
                  <a:custGeom>
                    <a:avLst/>
                    <a:gdLst>
                      <a:gd name="T0" fmla="*/ 1292 w 1300"/>
                      <a:gd name="T1" fmla="*/ 800 h 403"/>
                      <a:gd name="T2" fmla="*/ 1150 w 1300"/>
                      <a:gd name="T3" fmla="*/ 790 h 403"/>
                      <a:gd name="T4" fmla="*/ 1019 w 1300"/>
                      <a:gd name="T5" fmla="*/ 773 h 403"/>
                      <a:gd name="T6" fmla="*/ 901 w 1300"/>
                      <a:gd name="T7" fmla="*/ 749 h 403"/>
                      <a:gd name="T8" fmla="*/ 775 w 1300"/>
                      <a:gd name="T9" fmla="*/ 715 h 403"/>
                      <a:gd name="T10" fmla="*/ 662 w 1300"/>
                      <a:gd name="T11" fmla="*/ 672 h 403"/>
                      <a:gd name="T12" fmla="*/ 555 w 1300"/>
                      <a:gd name="T13" fmla="*/ 633 h 403"/>
                      <a:gd name="T14" fmla="*/ 460 w 1300"/>
                      <a:gd name="T15" fmla="*/ 585 h 403"/>
                      <a:gd name="T16" fmla="*/ 369 w 1300"/>
                      <a:gd name="T17" fmla="*/ 526 h 403"/>
                      <a:gd name="T18" fmla="*/ 289 w 1300"/>
                      <a:gd name="T19" fmla="*/ 464 h 403"/>
                      <a:gd name="T20" fmla="*/ 212 w 1300"/>
                      <a:gd name="T21" fmla="*/ 400 h 403"/>
                      <a:gd name="T22" fmla="*/ 145 w 1300"/>
                      <a:gd name="T23" fmla="*/ 331 h 403"/>
                      <a:gd name="T24" fmla="*/ 94 w 1300"/>
                      <a:gd name="T25" fmla="*/ 258 h 403"/>
                      <a:gd name="T26" fmla="*/ 47 w 1300"/>
                      <a:gd name="T27" fmla="*/ 182 h 403"/>
                      <a:gd name="T28" fmla="*/ 10 w 1300"/>
                      <a:gd name="T29" fmla="*/ 100 h 403"/>
                      <a:gd name="T30" fmla="*/ 0 w 1300"/>
                      <a:gd name="T31" fmla="*/ 11 h 403"/>
                      <a:gd name="T32" fmla="*/ 103 w 1300"/>
                      <a:gd name="T33" fmla="*/ 0 h 403"/>
                      <a:gd name="T34" fmla="*/ 257 w 1300"/>
                      <a:gd name="T35" fmla="*/ 0 h 403"/>
                      <a:gd name="T36" fmla="*/ 418 w 1300"/>
                      <a:gd name="T37" fmla="*/ 0 h 403"/>
                      <a:gd name="T38" fmla="*/ 588 w 1300"/>
                      <a:gd name="T39" fmla="*/ 0 h 403"/>
                      <a:gd name="T40" fmla="*/ 770 w 1300"/>
                      <a:gd name="T41" fmla="*/ 0 h 403"/>
                      <a:gd name="T42" fmla="*/ 949 w 1300"/>
                      <a:gd name="T43" fmla="*/ 0 h 403"/>
                      <a:gd name="T44" fmla="*/ 1142 w 1300"/>
                      <a:gd name="T45" fmla="*/ 0 h 403"/>
                      <a:gd name="T46" fmla="*/ 1328 w 1300"/>
                      <a:gd name="T47" fmla="*/ 0 h 403"/>
                      <a:gd name="T48" fmla="*/ 1520 w 1300"/>
                      <a:gd name="T49" fmla="*/ 0 h 403"/>
                      <a:gd name="T50" fmla="*/ 1708 w 1300"/>
                      <a:gd name="T51" fmla="*/ 0 h 403"/>
                      <a:gd name="T52" fmla="*/ 1893 w 1300"/>
                      <a:gd name="T53" fmla="*/ 0 h 403"/>
                      <a:gd name="T54" fmla="*/ 2078 w 1300"/>
                      <a:gd name="T55" fmla="*/ 0 h 403"/>
                      <a:gd name="T56" fmla="*/ 2257 w 1300"/>
                      <a:gd name="T57" fmla="*/ 0 h 403"/>
                      <a:gd name="T58" fmla="*/ 2424 w 1300"/>
                      <a:gd name="T59" fmla="*/ 0 h 403"/>
                      <a:gd name="T60" fmla="*/ 2587 w 1300"/>
                      <a:gd name="T61" fmla="*/ 0 h 403"/>
                      <a:gd name="T62" fmla="*/ 2738 w 1300"/>
                      <a:gd name="T63" fmla="*/ 0 h 403"/>
                      <a:gd name="T64" fmla="*/ 2765 w 1300"/>
                      <a:gd name="T65" fmla="*/ 57 h 403"/>
                      <a:gd name="T66" fmla="*/ 2738 w 1300"/>
                      <a:gd name="T67" fmla="*/ 141 h 403"/>
                      <a:gd name="T68" fmla="*/ 2704 w 1300"/>
                      <a:gd name="T69" fmla="*/ 215 h 403"/>
                      <a:gd name="T70" fmla="*/ 2655 w 1300"/>
                      <a:gd name="T71" fmla="*/ 292 h 403"/>
                      <a:gd name="T72" fmla="*/ 2593 w 1300"/>
                      <a:gd name="T73" fmla="*/ 363 h 403"/>
                      <a:gd name="T74" fmla="*/ 2522 w 1300"/>
                      <a:gd name="T75" fmla="*/ 434 h 403"/>
                      <a:gd name="T76" fmla="*/ 2446 w 1300"/>
                      <a:gd name="T77" fmla="*/ 494 h 403"/>
                      <a:gd name="T78" fmla="*/ 2362 w 1300"/>
                      <a:gd name="T79" fmla="*/ 554 h 403"/>
                      <a:gd name="T80" fmla="*/ 2265 w 1300"/>
                      <a:gd name="T81" fmla="*/ 610 h 403"/>
                      <a:gd name="T82" fmla="*/ 2156 w 1300"/>
                      <a:gd name="T83" fmla="*/ 657 h 403"/>
                      <a:gd name="T84" fmla="*/ 2050 w 1300"/>
                      <a:gd name="T85" fmla="*/ 696 h 403"/>
                      <a:gd name="T86" fmla="*/ 1935 w 1300"/>
                      <a:gd name="T87" fmla="*/ 732 h 403"/>
                      <a:gd name="T88" fmla="*/ 1815 w 1300"/>
                      <a:gd name="T89" fmla="*/ 760 h 403"/>
                      <a:gd name="T90" fmla="*/ 1685 w 1300"/>
                      <a:gd name="T91" fmla="*/ 781 h 403"/>
                      <a:gd name="T92" fmla="*/ 1556 w 1300"/>
                      <a:gd name="T93" fmla="*/ 797 h 403"/>
                      <a:gd name="T94" fmla="*/ 1419 w 1300"/>
                      <a:gd name="T95" fmla="*/ 804 h 40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00"/>
                      <a:gd name="T145" fmla="*/ 0 h 403"/>
                      <a:gd name="T146" fmla="*/ 1300 w 1300"/>
                      <a:gd name="T147" fmla="*/ 403 h 40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00" h="403">
                        <a:moveTo>
                          <a:pt x="650" y="403"/>
                        </a:moveTo>
                        <a:lnTo>
                          <a:pt x="635" y="401"/>
                        </a:lnTo>
                        <a:lnTo>
                          <a:pt x="618" y="401"/>
                        </a:lnTo>
                        <a:lnTo>
                          <a:pt x="603" y="399"/>
                        </a:lnTo>
                        <a:lnTo>
                          <a:pt x="585" y="399"/>
                        </a:lnTo>
                        <a:lnTo>
                          <a:pt x="570" y="397"/>
                        </a:lnTo>
                        <a:lnTo>
                          <a:pt x="553" y="395"/>
                        </a:lnTo>
                        <a:lnTo>
                          <a:pt x="538" y="395"/>
                        </a:lnTo>
                        <a:lnTo>
                          <a:pt x="523" y="393"/>
                        </a:lnTo>
                        <a:lnTo>
                          <a:pt x="508" y="390"/>
                        </a:lnTo>
                        <a:lnTo>
                          <a:pt x="492" y="388"/>
                        </a:lnTo>
                        <a:lnTo>
                          <a:pt x="477" y="386"/>
                        </a:lnTo>
                        <a:lnTo>
                          <a:pt x="462" y="384"/>
                        </a:lnTo>
                        <a:lnTo>
                          <a:pt x="447" y="380"/>
                        </a:lnTo>
                        <a:lnTo>
                          <a:pt x="433" y="376"/>
                        </a:lnTo>
                        <a:lnTo>
                          <a:pt x="420" y="374"/>
                        </a:lnTo>
                        <a:lnTo>
                          <a:pt x="407" y="371"/>
                        </a:lnTo>
                        <a:lnTo>
                          <a:pt x="392" y="365"/>
                        </a:lnTo>
                        <a:lnTo>
                          <a:pt x="376" y="363"/>
                        </a:lnTo>
                        <a:lnTo>
                          <a:pt x="363" y="357"/>
                        </a:lnTo>
                        <a:lnTo>
                          <a:pt x="350" y="354"/>
                        </a:lnTo>
                        <a:lnTo>
                          <a:pt x="336" y="348"/>
                        </a:lnTo>
                        <a:lnTo>
                          <a:pt x="323" y="342"/>
                        </a:lnTo>
                        <a:lnTo>
                          <a:pt x="310" y="336"/>
                        </a:lnTo>
                        <a:lnTo>
                          <a:pt x="298" y="333"/>
                        </a:lnTo>
                        <a:lnTo>
                          <a:pt x="285" y="327"/>
                        </a:lnTo>
                        <a:lnTo>
                          <a:pt x="272" y="321"/>
                        </a:lnTo>
                        <a:lnTo>
                          <a:pt x="260" y="315"/>
                        </a:lnTo>
                        <a:lnTo>
                          <a:pt x="249" y="310"/>
                        </a:lnTo>
                        <a:lnTo>
                          <a:pt x="238" y="304"/>
                        </a:lnTo>
                        <a:lnTo>
                          <a:pt x="226" y="296"/>
                        </a:lnTo>
                        <a:lnTo>
                          <a:pt x="215" y="291"/>
                        </a:lnTo>
                        <a:lnTo>
                          <a:pt x="205" y="285"/>
                        </a:lnTo>
                        <a:lnTo>
                          <a:pt x="194" y="277"/>
                        </a:lnTo>
                        <a:lnTo>
                          <a:pt x="182" y="270"/>
                        </a:lnTo>
                        <a:lnTo>
                          <a:pt x="173" y="262"/>
                        </a:lnTo>
                        <a:lnTo>
                          <a:pt x="163" y="257"/>
                        </a:lnTo>
                        <a:lnTo>
                          <a:pt x="152" y="247"/>
                        </a:lnTo>
                        <a:lnTo>
                          <a:pt x="143" y="239"/>
                        </a:lnTo>
                        <a:lnTo>
                          <a:pt x="135" y="232"/>
                        </a:lnTo>
                        <a:lnTo>
                          <a:pt x="125" y="224"/>
                        </a:lnTo>
                        <a:lnTo>
                          <a:pt x="116" y="217"/>
                        </a:lnTo>
                        <a:lnTo>
                          <a:pt x="106" y="209"/>
                        </a:lnTo>
                        <a:lnTo>
                          <a:pt x="99" y="200"/>
                        </a:lnTo>
                        <a:lnTo>
                          <a:pt x="91" y="192"/>
                        </a:lnTo>
                        <a:lnTo>
                          <a:pt x="84" y="182"/>
                        </a:lnTo>
                        <a:lnTo>
                          <a:pt x="76" y="175"/>
                        </a:lnTo>
                        <a:lnTo>
                          <a:pt x="68" y="165"/>
                        </a:lnTo>
                        <a:lnTo>
                          <a:pt x="63" y="158"/>
                        </a:lnTo>
                        <a:lnTo>
                          <a:pt x="57" y="148"/>
                        </a:lnTo>
                        <a:lnTo>
                          <a:pt x="49" y="139"/>
                        </a:lnTo>
                        <a:lnTo>
                          <a:pt x="44" y="129"/>
                        </a:lnTo>
                        <a:lnTo>
                          <a:pt x="38" y="120"/>
                        </a:lnTo>
                        <a:lnTo>
                          <a:pt x="32" y="110"/>
                        </a:lnTo>
                        <a:lnTo>
                          <a:pt x="29" y="101"/>
                        </a:lnTo>
                        <a:lnTo>
                          <a:pt x="23" y="91"/>
                        </a:lnTo>
                        <a:lnTo>
                          <a:pt x="19" y="82"/>
                        </a:lnTo>
                        <a:lnTo>
                          <a:pt x="15" y="70"/>
                        </a:lnTo>
                        <a:lnTo>
                          <a:pt x="11" y="61"/>
                        </a:lnTo>
                        <a:lnTo>
                          <a:pt x="10" y="51"/>
                        </a:lnTo>
                        <a:lnTo>
                          <a:pt x="8" y="42"/>
                        </a:lnTo>
                        <a:lnTo>
                          <a:pt x="4" y="30"/>
                        </a:lnTo>
                        <a:lnTo>
                          <a:pt x="2" y="21"/>
                        </a:lnTo>
                        <a:lnTo>
                          <a:pt x="0" y="11"/>
                        </a:lnTo>
                        <a:lnTo>
                          <a:pt x="0" y="2"/>
                        </a:lnTo>
                        <a:lnTo>
                          <a:pt x="15" y="0"/>
                        </a:lnTo>
                        <a:lnTo>
                          <a:pt x="32" y="0"/>
                        </a:lnTo>
                        <a:lnTo>
                          <a:pt x="49" y="0"/>
                        </a:lnTo>
                        <a:lnTo>
                          <a:pt x="67" y="0"/>
                        </a:lnTo>
                        <a:lnTo>
                          <a:pt x="82" y="0"/>
                        </a:lnTo>
                        <a:lnTo>
                          <a:pt x="101" y="0"/>
                        </a:lnTo>
                        <a:lnTo>
                          <a:pt x="120" y="0"/>
                        </a:lnTo>
                        <a:lnTo>
                          <a:pt x="139" y="0"/>
                        </a:lnTo>
                        <a:lnTo>
                          <a:pt x="158" y="0"/>
                        </a:lnTo>
                        <a:lnTo>
                          <a:pt x="177" y="0"/>
                        </a:lnTo>
                        <a:lnTo>
                          <a:pt x="196" y="0"/>
                        </a:lnTo>
                        <a:lnTo>
                          <a:pt x="217" y="0"/>
                        </a:lnTo>
                        <a:lnTo>
                          <a:pt x="236" y="0"/>
                        </a:lnTo>
                        <a:lnTo>
                          <a:pt x="255" y="0"/>
                        </a:lnTo>
                        <a:lnTo>
                          <a:pt x="276" y="0"/>
                        </a:lnTo>
                        <a:lnTo>
                          <a:pt x="297" y="0"/>
                        </a:lnTo>
                        <a:lnTo>
                          <a:pt x="317" y="0"/>
                        </a:lnTo>
                        <a:lnTo>
                          <a:pt x="338" y="0"/>
                        </a:lnTo>
                        <a:lnTo>
                          <a:pt x="359" y="0"/>
                        </a:lnTo>
                        <a:lnTo>
                          <a:pt x="380" y="0"/>
                        </a:lnTo>
                        <a:lnTo>
                          <a:pt x="401" y="0"/>
                        </a:lnTo>
                        <a:lnTo>
                          <a:pt x="422" y="0"/>
                        </a:lnTo>
                        <a:lnTo>
                          <a:pt x="445" y="0"/>
                        </a:lnTo>
                        <a:lnTo>
                          <a:pt x="468" y="0"/>
                        </a:lnTo>
                        <a:lnTo>
                          <a:pt x="489" y="0"/>
                        </a:lnTo>
                        <a:lnTo>
                          <a:pt x="509" y="0"/>
                        </a:lnTo>
                        <a:lnTo>
                          <a:pt x="532" y="0"/>
                        </a:lnTo>
                        <a:lnTo>
                          <a:pt x="555" y="0"/>
                        </a:lnTo>
                        <a:lnTo>
                          <a:pt x="576" y="0"/>
                        </a:lnTo>
                        <a:lnTo>
                          <a:pt x="599" y="0"/>
                        </a:lnTo>
                        <a:lnTo>
                          <a:pt x="622" y="0"/>
                        </a:lnTo>
                        <a:lnTo>
                          <a:pt x="644" y="0"/>
                        </a:lnTo>
                        <a:lnTo>
                          <a:pt x="665" y="0"/>
                        </a:lnTo>
                        <a:lnTo>
                          <a:pt x="688" y="0"/>
                        </a:lnTo>
                        <a:lnTo>
                          <a:pt x="711" y="0"/>
                        </a:lnTo>
                        <a:lnTo>
                          <a:pt x="732" y="0"/>
                        </a:lnTo>
                        <a:lnTo>
                          <a:pt x="755" y="0"/>
                        </a:lnTo>
                        <a:lnTo>
                          <a:pt x="777" y="0"/>
                        </a:lnTo>
                        <a:lnTo>
                          <a:pt x="798" y="0"/>
                        </a:lnTo>
                        <a:lnTo>
                          <a:pt x="821" y="0"/>
                        </a:lnTo>
                        <a:lnTo>
                          <a:pt x="842" y="0"/>
                        </a:lnTo>
                        <a:lnTo>
                          <a:pt x="865" y="0"/>
                        </a:lnTo>
                        <a:lnTo>
                          <a:pt x="886" y="0"/>
                        </a:lnTo>
                        <a:lnTo>
                          <a:pt x="909" y="0"/>
                        </a:lnTo>
                        <a:lnTo>
                          <a:pt x="929" y="0"/>
                        </a:lnTo>
                        <a:lnTo>
                          <a:pt x="950" y="0"/>
                        </a:lnTo>
                        <a:lnTo>
                          <a:pt x="973" y="0"/>
                        </a:lnTo>
                        <a:lnTo>
                          <a:pt x="994" y="0"/>
                        </a:lnTo>
                        <a:lnTo>
                          <a:pt x="1015" y="0"/>
                        </a:lnTo>
                        <a:lnTo>
                          <a:pt x="1036" y="0"/>
                        </a:lnTo>
                        <a:lnTo>
                          <a:pt x="1055" y="0"/>
                        </a:lnTo>
                        <a:lnTo>
                          <a:pt x="1076" y="0"/>
                        </a:lnTo>
                        <a:lnTo>
                          <a:pt x="1095" y="0"/>
                        </a:lnTo>
                        <a:lnTo>
                          <a:pt x="1116" y="0"/>
                        </a:lnTo>
                        <a:lnTo>
                          <a:pt x="1135" y="0"/>
                        </a:lnTo>
                        <a:lnTo>
                          <a:pt x="1156" y="0"/>
                        </a:lnTo>
                        <a:lnTo>
                          <a:pt x="1173" y="0"/>
                        </a:lnTo>
                        <a:lnTo>
                          <a:pt x="1194" y="0"/>
                        </a:lnTo>
                        <a:lnTo>
                          <a:pt x="1211" y="0"/>
                        </a:lnTo>
                        <a:lnTo>
                          <a:pt x="1230" y="0"/>
                        </a:lnTo>
                        <a:lnTo>
                          <a:pt x="1247" y="0"/>
                        </a:lnTo>
                        <a:lnTo>
                          <a:pt x="1266" y="0"/>
                        </a:lnTo>
                        <a:lnTo>
                          <a:pt x="1283" y="0"/>
                        </a:lnTo>
                        <a:lnTo>
                          <a:pt x="1300" y="0"/>
                        </a:lnTo>
                        <a:lnTo>
                          <a:pt x="1298" y="9"/>
                        </a:lnTo>
                        <a:lnTo>
                          <a:pt x="1296" y="21"/>
                        </a:lnTo>
                        <a:lnTo>
                          <a:pt x="1294" y="30"/>
                        </a:lnTo>
                        <a:lnTo>
                          <a:pt x="1293" y="40"/>
                        </a:lnTo>
                        <a:lnTo>
                          <a:pt x="1289" y="51"/>
                        </a:lnTo>
                        <a:lnTo>
                          <a:pt x="1285" y="61"/>
                        </a:lnTo>
                        <a:lnTo>
                          <a:pt x="1283" y="70"/>
                        </a:lnTo>
                        <a:lnTo>
                          <a:pt x="1279" y="82"/>
                        </a:lnTo>
                        <a:lnTo>
                          <a:pt x="1274" y="89"/>
                        </a:lnTo>
                        <a:lnTo>
                          <a:pt x="1270" y="99"/>
                        </a:lnTo>
                        <a:lnTo>
                          <a:pt x="1264" y="108"/>
                        </a:lnTo>
                        <a:lnTo>
                          <a:pt x="1260" y="118"/>
                        </a:lnTo>
                        <a:lnTo>
                          <a:pt x="1253" y="127"/>
                        </a:lnTo>
                        <a:lnTo>
                          <a:pt x="1249" y="137"/>
                        </a:lnTo>
                        <a:lnTo>
                          <a:pt x="1241" y="146"/>
                        </a:lnTo>
                        <a:lnTo>
                          <a:pt x="1236" y="156"/>
                        </a:lnTo>
                        <a:lnTo>
                          <a:pt x="1228" y="163"/>
                        </a:lnTo>
                        <a:lnTo>
                          <a:pt x="1220" y="173"/>
                        </a:lnTo>
                        <a:lnTo>
                          <a:pt x="1213" y="181"/>
                        </a:lnTo>
                        <a:lnTo>
                          <a:pt x="1205" y="192"/>
                        </a:lnTo>
                        <a:lnTo>
                          <a:pt x="1197" y="200"/>
                        </a:lnTo>
                        <a:lnTo>
                          <a:pt x="1190" y="207"/>
                        </a:lnTo>
                        <a:lnTo>
                          <a:pt x="1180" y="217"/>
                        </a:lnTo>
                        <a:lnTo>
                          <a:pt x="1173" y="224"/>
                        </a:lnTo>
                        <a:lnTo>
                          <a:pt x="1163" y="232"/>
                        </a:lnTo>
                        <a:lnTo>
                          <a:pt x="1154" y="239"/>
                        </a:lnTo>
                        <a:lnTo>
                          <a:pt x="1144" y="247"/>
                        </a:lnTo>
                        <a:lnTo>
                          <a:pt x="1135" y="257"/>
                        </a:lnTo>
                        <a:lnTo>
                          <a:pt x="1125" y="262"/>
                        </a:lnTo>
                        <a:lnTo>
                          <a:pt x="1116" y="270"/>
                        </a:lnTo>
                        <a:lnTo>
                          <a:pt x="1104" y="277"/>
                        </a:lnTo>
                        <a:lnTo>
                          <a:pt x="1095" y="285"/>
                        </a:lnTo>
                        <a:lnTo>
                          <a:pt x="1083" y="291"/>
                        </a:lnTo>
                        <a:lnTo>
                          <a:pt x="1070" y="296"/>
                        </a:lnTo>
                        <a:lnTo>
                          <a:pt x="1059" y="304"/>
                        </a:lnTo>
                        <a:lnTo>
                          <a:pt x="1047" y="310"/>
                        </a:lnTo>
                        <a:lnTo>
                          <a:pt x="1036" y="315"/>
                        </a:lnTo>
                        <a:lnTo>
                          <a:pt x="1023" y="321"/>
                        </a:lnTo>
                        <a:lnTo>
                          <a:pt x="1011" y="327"/>
                        </a:lnTo>
                        <a:lnTo>
                          <a:pt x="1000" y="333"/>
                        </a:lnTo>
                        <a:lnTo>
                          <a:pt x="987" y="336"/>
                        </a:lnTo>
                        <a:lnTo>
                          <a:pt x="973" y="342"/>
                        </a:lnTo>
                        <a:lnTo>
                          <a:pt x="960" y="348"/>
                        </a:lnTo>
                        <a:lnTo>
                          <a:pt x="948" y="354"/>
                        </a:lnTo>
                        <a:lnTo>
                          <a:pt x="933" y="357"/>
                        </a:lnTo>
                        <a:lnTo>
                          <a:pt x="920" y="363"/>
                        </a:lnTo>
                        <a:lnTo>
                          <a:pt x="905" y="365"/>
                        </a:lnTo>
                        <a:lnTo>
                          <a:pt x="893" y="371"/>
                        </a:lnTo>
                        <a:lnTo>
                          <a:pt x="878" y="374"/>
                        </a:lnTo>
                        <a:lnTo>
                          <a:pt x="863" y="376"/>
                        </a:lnTo>
                        <a:lnTo>
                          <a:pt x="848" y="380"/>
                        </a:lnTo>
                        <a:lnTo>
                          <a:pt x="834" y="384"/>
                        </a:lnTo>
                        <a:lnTo>
                          <a:pt x="819" y="386"/>
                        </a:lnTo>
                        <a:lnTo>
                          <a:pt x="804" y="388"/>
                        </a:lnTo>
                        <a:lnTo>
                          <a:pt x="789" y="390"/>
                        </a:lnTo>
                        <a:lnTo>
                          <a:pt x="776" y="393"/>
                        </a:lnTo>
                        <a:lnTo>
                          <a:pt x="758" y="395"/>
                        </a:lnTo>
                        <a:lnTo>
                          <a:pt x="743" y="395"/>
                        </a:lnTo>
                        <a:lnTo>
                          <a:pt x="728" y="397"/>
                        </a:lnTo>
                        <a:lnTo>
                          <a:pt x="713" y="399"/>
                        </a:lnTo>
                        <a:lnTo>
                          <a:pt x="698" y="399"/>
                        </a:lnTo>
                        <a:lnTo>
                          <a:pt x="682" y="401"/>
                        </a:lnTo>
                        <a:lnTo>
                          <a:pt x="665" y="401"/>
                        </a:lnTo>
                        <a:lnTo>
                          <a:pt x="650" y="40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3" name="Freeform 20"/>
                  <p:cNvSpPr>
                    <a:spLocks/>
                  </p:cNvSpPr>
                  <p:nvPr/>
                </p:nvSpPr>
                <p:spPr bwMode="auto">
                  <a:xfrm>
                    <a:off x="1435" y="1551"/>
                    <a:ext cx="204" cy="1718"/>
                  </a:xfrm>
                  <a:custGeom>
                    <a:avLst/>
                    <a:gdLst>
                      <a:gd name="T0" fmla="*/ 395 w 195"/>
                      <a:gd name="T1" fmla="*/ 32 h 1649"/>
                      <a:gd name="T2" fmla="*/ 0 w 195"/>
                      <a:gd name="T3" fmla="*/ 3595 h 1649"/>
                      <a:gd name="T4" fmla="*/ 76 w 195"/>
                      <a:gd name="T5" fmla="*/ 3595 h 1649"/>
                      <a:gd name="T6" fmla="*/ 457 w 195"/>
                      <a:gd name="T7" fmla="*/ 0 h 1649"/>
                      <a:gd name="T8" fmla="*/ 395 w 195"/>
                      <a:gd name="T9" fmla="*/ 32 h 1649"/>
                      <a:gd name="T10" fmla="*/ 395 w 195"/>
                      <a:gd name="T11" fmla="*/ 32 h 16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5"/>
                      <a:gd name="T19" fmla="*/ 0 h 1649"/>
                      <a:gd name="T20" fmla="*/ 195 w 195"/>
                      <a:gd name="T21" fmla="*/ 1649 h 16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5" h="1649">
                        <a:moveTo>
                          <a:pt x="167" y="13"/>
                        </a:moveTo>
                        <a:lnTo>
                          <a:pt x="0" y="1649"/>
                        </a:lnTo>
                        <a:lnTo>
                          <a:pt x="32" y="1649"/>
                        </a:lnTo>
                        <a:lnTo>
                          <a:pt x="195" y="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4" name="Freeform 21"/>
                  <p:cNvSpPr>
                    <a:spLocks/>
                  </p:cNvSpPr>
                  <p:nvPr/>
                </p:nvSpPr>
                <p:spPr bwMode="auto">
                  <a:xfrm>
                    <a:off x="1070" y="3164"/>
                    <a:ext cx="896" cy="236"/>
                  </a:xfrm>
                  <a:custGeom>
                    <a:avLst/>
                    <a:gdLst>
                      <a:gd name="T0" fmla="*/ 0 w 859"/>
                      <a:gd name="T1" fmla="*/ 0 h 226"/>
                      <a:gd name="T2" fmla="*/ 1916 w 859"/>
                      <a:gd name="T3" fmla="*/ 0 h 226"/>
                      <a:gd name="T4" fmla="*/ 532 w 859"/>
                      <a:gd name="T5" fmla="*/ 512 h 226"/>
                      <a:gd name="T6" fmla="*/ 509 w 859"/>
                      <a:gd name="T7" fmla="*/ 499 h 226"/>
                      <a:gd name="T8" fmla="*/ 486 w 859"/>
                      <a:gd name="T9" fmla="*/ 487 h 226"/>
                      <a:gd name="T10" fmla="*/ 466 w 859"/>
                      <a:gd name="T11" fmla="*/ 478 h 226"/>
                      <a:gd name="T12" fmla="*/ 446 w 859"/>
                      <a:gd name="T13" fmla="*/ 466 h 226"/>
                      <a:gd name="T14" fmla="*/ 427 w 859"/>
                      <a:gd name="T15" fmla="*/ 448 h 226"/>
                      <a:gd name="T16" fmla="*/ 401 w 859"/>
                      <a:gd name="T17" fmla="*/ 441 h 226"/>
                      <a:gd name="T18" fmla="*/ 384 w 859"/>
                      <a:gd name="T19" fmla="*/ 427 h 226"/>
                      <a:gd name="T20" fmla="*/ 367 w 859"/>
                      <a:gd name="T21" fmla="*/ 420 h 226"/>
                      <a:gd name="T22" fmla="*/ 348 w 859"/>
                      <a:gd name="T23" fmla="*/ 405 h 226"/>
                      <a:gd name="T24" fmla="*/ 332 w 859"/>
                      <a:gd name="T25" fmla="*/ 395 h 226"/>
                      <a:gd name="T26" fmla="*/ 311 w 859"/>
                      <a:gd name="T27" fmla="*/ 385 h 226"/>
                      <a:gd name="T28" fmla="*/ 297 w 859"/>
                      <a:gd name="T29" fmla="*/ 375 h 226"/>
                      <a:gd name="T30" fmla="*/ 280 w 859"/>
                      <a:gd name="T31" fmla="*/ 361 h 226"/>
                      <a:gd name="T32" fmla="*/ 268 w 859"/>
                      <a:gd name="T33" fmla="*/ 353 h 226"/>
                      <a:gd name="T34" fmla="*/ 253 w 859"/>
                      <a:gd name="T35" fmla="*/ 343 h 226"/>
                      <a:gd name="T36" fmla="*/ 242 w 859"/>
                      <a:gd name="T37" fmla="*/ 331 h 226"/>
                      <a:gd name="T38" fmla="*/ 226 w 859"/>
                      <a:gd name="T39" fmla="*/ 317 h 226"/>
                      <a:gd name="T40" fmla="*/ 210 w 859"/>
                      <a:gd name="T41" fmla="*/ 306 h 226"/>
                      <a:gd name="T42" fmla="*/ 199 w 859"/>
                      <a:gd name="T43" fmla="*/ 300 h 226"/>
                      <a:gd name="T44" fmla="*/ 191 w 859"/>
                      <a:gd name="T45" fmla="*/ 287 h 226"/>
                      <a:gd name="T46" fmla="*/ 163 w 859"/>
                      <a:gd name="T47" fmla="*/ 264 h 226"/>
                      <a:gd name="T48" fmla="*/ 146 w 859"/>
                      <a:gd name="T49" fmla="*/ 245 h 226"/>
                      <a:gd name="T50" fmla="*/ 122 w 859"/>
                      <a:gd name="T51" fmla="*/ 223 h 226"/>
                      <a:gd name="T52" fmla="*/ 107 w 859"/>
                      <a:gd name="T53" fmla="*/ 203 h 226"/>
                      <a:gd name="T54" fmla="*/ 92 w 859"/>
                      <a:gd name="T55" fmla="*/ 180 h 226"/>
                      <a:gd name="T56" fmla="*/ 81 w 859"/>
                      <a:gd name="T57" fmla="*/ 163 h 226"/>
                      <a:gd name="T58" fmla="*/ 65 w 859"/>
                      <a:gd name="T59" fmla="*/ 145 h 226"/>
                      <a:gd name="T60" fmla="*/ 53 w 859"/>
                      <a:gd name="T61" fmla="*/ 131 h 226"/>
                      <a:gd name="T62" fmla="*/ 41 w 859"/>
                      <a:gd name="T63" fmla="*/ 110 h 226"/>
                      <a:gd name="T64" fmla="*/ 34 w 859"/>
                      <a:gd name="T65" fmla="*/ 97 h 226"/>
                      <a:gd name="T66" fmla="*/ 32 w 859"/>
                      <a:gd name="T67" fmla="*/ 82 h 226"/>
                      <a:gd name="T68" fmla="*/ 9 w 859"/>
                      <a:gd name="T69" fmla="*/ 67 h 226"/>
                      <a:gd name="T70" fmla="*/ 6 w 859"/>
                      <a:gd name="T71" fmla="*/ 52 h 226"/>
                      <a:gd name="T72" fmla="*/ 6 w 859"/>
                      <a:gd name="T73" fmla="*/ 46 h 226"/>
                      <a:gd name="T74" fmla="*/ 2 w 859"/>
                      <a:gd name="T75" fmla="*/ 9 h 226"/>
                      <a:gd name="T76" fmla="*/ 0 w 859"/>
                      <a:gd name="T77" fmla="*/ 5 h 226"/>
                      <a:gd name="T78" fmla="*/ 0 w 859"/>
                      <a:gd name="T79" fmla="*/ 0 h 226"/>
                      <a:gd name="T80" fmla="*/ 0 w 859"/>
                      <a:gd name="T81" fmla="*/ 0 h 226"/>
                      <a:gd name="T82" fmla="*/ 0 w 859"/>
                      <a:gd name="T83" fmla="*/ 0 h 22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859"/>
                      <a:gd name="T127" fmla="*/ 0 h 226"/>
                      <a:gd name="T128" fmla="*/ 859 w 859"/>
                      <a:gd name="T129" fmla="*/ 226 h 22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859" h="226">
                        <a:moveTo>
                          <a:pt x="0" y="0"/>
                        </a:moveTo>
                        <a:lnTo>
                          <a:pt x="859" y="0"/>
                        </a:lnTo>
                        <a:lnTo>
                          <a:pt x="239" y="226"/>
                        </a:lnTo>
                        <a:lnTo>
                          <a:pt x="228" y="218"/>
                        </a:lnTo>
                        <a:lnTo>
                          <a:pt x="218" y="214"/>
                        </a:lnTo>
                        <a:lnTo>
                          <a:pt x="209" y="209"/>
                        </a:lnTo>
                        <a:lnTo>
                          <a:pt x="199" y="205"/>
                        </a:lnTo>
                        <a:lnTo>
                          <a:pt x="190" y="197"/>
                        </a:lnTo>
                        <a:lnTo>
                          <a:pt x="180" y="193"/>
                        </a:lnTo>
                        <a:lnTo>
                          <a:pt x="173" y="188"/>
                        </a:lnTo>
                        <a:lnTo>
                          <a:pt x="165" y="184"/>
                        </a:lnTo>
                        <a:lnTo>
                          <a:pt x="156" y="178"/>
                        </a:lnTo>
                        <a:lnTo>
                          <a:pt x="148" y="174"/>
                        </a:lnTo>
                        <a:lnTo>
                          <a:pt x="140" y="169"/>
                        </a:lnTo>
                        <a:lnTo>
                          <a:pt x="133" y="165"/>
                        </a:lnTo>
                        <a:lnTo>
                          <a:pt x="125" y="159"/>
                        </a:lnTo>
                        <a:lnTo>
                          <a:pt x="120" y="155"/>
                        </a:lnTo>
                        <a:lnTo>
                          <a:pt x="114" y="150"/>
                        </a:lnTo>
                        <a:lnTo>
                          <a:pt x="108" y="146"/>
                        </a:lnTo>
                        <a:lnTo>
                          <a:pt x="101" y="140"/>
                        </a:lnTo>
                        <a:lnTo>
                          <a:pt x="95" y="135"/>
                        </a:lnTo>
                        <a:lnTo>
                          <a:pt x="89" y="131"/>
                        </a:lnTo>
                        <a:lnTo>
                          <a:pt x="85" y="125"/>
                        </a:lnTo>
                        <a:lnTo>
                          <a:pt x="74" y="116"/>
                        </a:lnTo>
                        <a:lnTo>
                          <a:pt x="66" y="108"/>
                        </a:lnTo>
                        <a:lnTo>
                          <a:pt x="55" y="98"/>
                        </a:lnTo>
                        <a:lnTo>
                          <a:pt x="49" y="89"/>
                        </a:lnTo>
                        <a:lnTo>
                          <a:pt x="42" y="79"/>
                        </a:lnTo>
                        <a:lnTo>
                          <a:pt x="36" y="72"/>
                        </a:lnTo>
                        <a:lnTo>
                          <a:pt x="30" y="64"/>
                        </a:lnTo>
                        <a:lnTo>
                          <a:pt x="25" y="57"/>
                        </a:lnTo>
                        <a:lnTo>
                          <a:pt x="19" y="49"/>
                        </a:lnTo>
                        <a:lnTo>
                          <a:pt x="15" y="43"/>
                        </a:lnTo>
                        <a:lnTo>
                          <a:pt x="13" y="36"/>
                        </a:lnTo>
                        <a:lnTo>
                          <a:pt x="9" y="30"/>
                        </a:lnTo>
                        <a:lnTo>
                          <a:pt x="6" y="24"/>
                        </a:lnTo>
                        <a:lnTo>
                          <a:pt x="6" y="21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9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8719" name="TextBox 106"/>
            <p:cNvSpPr txBox="1">
              <a:spLocks noChangeArrowheads="1"/>
            </p:cNvSpPr>
            <p:nvPr/>
          </p:nvSpPr>
          <p:spPr bwMode="auto">
            <a:xfrm>
              <a:off x="6248401" y="3810000"/>
              <a:ext cx="2857090" cy="429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Expenditure    </a:t>
              </a:r>
              <a:r>
                <a:rPr 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Intake</a:t>
              </a:r>
            </a:p>
          </p:txBody>
        </p:sp>
        <p:pic>
          <p:nvPicPr>
            <p:cNvPr id="50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142" y="2739375"/>
              <a:ext cx="609600" cy="598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854" y="2269101"/>
              <a:ext cx="296997" cy="283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Line 23"/>
            <p:cNvSpPr>
              <a:spLocks noChangeShapeType="1"/>
            </p:cNvSpPr>
            <p:nvPr/>
          </p:nvSpPr>
          <p:spPr bwMode="auto">
            <a:xfrm flipV="1">
              <a:off x="2962933" y="5105400"/>
              <a:ext cx="8867" cy="72390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scene3d>
              <a:camera prst="obliqueBottomRigh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3657600" y="4495800"/>
              <a:ext cx="11464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estradiol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AutoShape 39"/>
            <p:cNvSpPr>
              <a:spLocks noChangeArrowheads="1"/>
            </p:cNvSpPr>
            <p:nvPr/>
          </p:nvSpPr>
          <p:spPr bwMode="auto">
            <a:xfrm rot="10800000">
              <a:off x="4114801" y="4191000"/>
              <a:ext cx="228600" cy="304800"/>
            </a:xfrm>
            <a:prstGeom prst="flowChartOffpageConnector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9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11113" y="1371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dirty="0" smtClean="0">
                <a:latin typeface="Arial" panose="020B0604020202020204" pitchFamily="34" charset="0"/>
                <a:cs typeface="Arial" pitchFamily="34" charset="0"/>
              </a:rPr>
              <a:t>Hypothesis: Central BDNF expression and action are regulated by estradiol.</a:t>
            </a:r>
          </a:p>
          <a:p>
            <a:endParaRPr lang="en-US" sz="3000" dirty="0" smtClean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Q1: Is central BDNF expression regulated by estradiol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Is central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BDNF action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by estradiol?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8500" y="2739374"/>
            <a:ext cx="5801166" cy="4042425"/>
            <a:chOff x="952500" y="1143000"/>
            <a:chExt cx="8152991" cy="56388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5800"/>
              <a:ext cx="348922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28"/>
            <p:cNvGrpSpPr>
              <a:grpSpLocks/>
            </p:cNvGrpSpPr>
            <p:nvPr/>
          </p:nvGrpSpPr>
          <p:grpSpPr bwMode="auto">
            <a:xfrm>
              <a:off x="2362200" y="5715000"/>
              <a:ext cx="1371600" cy="1066800"/>
              <a:chOff x="2400" y="3504"/>
              <a:chExt cx="864" cy="672"/>
            </a:xfrm>
          </p:grpSpPr>
          <p:sp>
            <p:nvSpPr>
              <p:cNvPr id="53" name="Oval 29"/>
              <p:cNvSpPr>
                <a:spLocks noChangeArrowheads="1"/>
              </p:cNvSpPr>
              <p:nvPr/>
            </p:nvSpPr>
            <p:spPr bwMode="auto">
              <a:xfrm>
                <a:off x="2400" y="3600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Oval 31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2640" y="369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2592" y="3504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Oval 34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Oval 35"/>
              <p:cNvSpPr>
                <a:spLocks noChangeArrowheads="1"/>
              </p:cNvSpPr>
              <p:nvPr/>
            </p:nvSpPr>
            <p:spPr bwMode="auto">
              <a:xfrm>
                <a:off x="2928" y="3600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Oval 36"/>
              <p:cNvSpPr>
                <a:spLocks noChangeArrowheads="1"/>
              </p:cNvSpPr>
              <p:nvPr/>
            </p:nvSpPr>
            <p:spPr bwMode="auto">
              <a:xfrm>
                <a:off x="3024" y="3744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Oval 37"/>
              <p:cNvSpPr>
                <a:spLocks noChangeArrowheads="1"/>
              </p:cNvSpPr>
              <p:nvPr/>
            </p:nvSpPr>
            <p:spPr bwMode="auto">
              <a:xfrm>
                <a:off x="2880" y="3888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Oval 38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Oval 39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240" cy="24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7" name="Oval 2"/>
            <p:cNvSpPr>
              <a:spLocks noChangeArrowheads="1"/>
            </p:cNvSpPr>
            <p:nvPr/>
          </p:nvSpPr>
          <p:spPr bwMode="auto">
            <a:xfrm rot="2533525">
              <a:off x="1757266" y="3963385"/>
              <a:ext cx="1990259" cy="10936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4" name="AutoShape 4"/>
            <p:cNvSpPr>
              <a:spLocks noChangeArrowheads="1"/>
            </p:cNvSpPr>
            <p:nvPr/>
          </p:nvSpPr>
          <p:spPr bwMode="auto">
            <a:xfrm>
              <a:off x="952500" y="1143000"/>
              <a:ext cx="1023938" cy="4205288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5" name="Oval 5"/>
            <p:cNvSpPr>
              <a:spLocks noChangeArrowheads="1"/>
            </p:cNvSpPr>
            <p:nvPr/>
          </p:nvSpPr>
          <p:spPr bwMode="auto">
            <a:xfrm rot="1914487">
              <a:off x="3175000" y="2484438"/>
              <a:ext cx="2387600" cy="147796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6" name="Oval 6"/>
            <p:cNvSpPr>
              <a:spLocks noChangeArrowheads="1"/>
            </p:cNvSpPr>
            <p:nvPr/>
          </p:nvSpPr>
          <p:spPr bwMode="auto">
            <a:xfrm>
              <a:off x="3781425" y="2747963"/>
              <a:ext cx="909638" cy="9096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47" name="Text Box 7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804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VMH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48" name="Text Box 8"/>
            <p:cNvSpPr txBox="1">
              <a:spLocks noChangeArrowheads="1"/>
            </p:cNvSpPr>
            <p:nvPr/>
          </p:nvSpPr>
          <p:spPr bwMode="auto">
            <a:xfrm>
              <a:off x="952500" y="4779963"/>
              <a:ext cx="9096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3V</a:t>
              </a:r>
              <a:endParaRPr lang="en-US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49" name="Text Box 9"/>
            <p:cNvSpPr txBox="1">
              <a:spLocks noChangeArrowheads="1"/>
            </p:cNvSpPr>
            <p:nvPr/>
          </p:nvSpPr>
          <p:spPr bwMode="auto">
            <a:xfrm>
              <a:off x="3795713" y="3019425"/>
              <a:ext cx="892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BDNF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50" name="Text Box 10"/>
            <p:cNvSpPr txBox="1">
              <a:spLocks noChangeArrowheads="1"/>
            </p:cNvSpPr>
            <p:nvPr/>
          </p:nvSpPr>
          <p:spPr bwMode="auto">
            <a:xfrm>
              <a:off x="2740025" y="6029325"/>
              <a:ext cx="8763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Leptin</a:t>
              </a:r>
              <a:endParaRPr lang="en-US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252" name="Freeform 12"/>
            <p:cNvSpPr>
              <a:spLocks/>
            </p:cNvSpPr>
            <p:nvPr/>
          </p:nvSpPr>
          <p:spPr bwMode="auto">
            <a:xfrm>
              <a:off x="1976438" y="1257300"/>
              <a:ext cx="4319587" cy="4318000"/>
            </a:xfrm>
            <a:custGeom>
              <a:avLst/>
              <a:gdLst/>
              <a:ahLst/>
              <a:cxnLst>
                <a:cxn ang="0">
                  <a:pos x="0" y="1728"/>
                </a:cxn>
                <a:cxn ang="0">
                  <a:pos x="960" y="1728"/>
                </a:cxn>
                <a:cxn ang="0">
                  <a:pos x="1536" y="1152"/>
                </a:cxn>
                <a:cxn ang="0">
                  <a:pos x="1824" y="0"/>
                </a:cxn>
              </a:cxnLst>
              <a:rect l="0" t="0" r="r" b="b"/>
              <a:pathLst>
                <a:path w="1824" h="1824">
                  <a:moveTo>
                    <a:pt x="0" y="1728"/>
                  </a:moveTo>
                  <a:cubicBezTo>
                    <a:pt x="352" y="1776"/>
                    <a:pt x="704" y="1824"/>
                    <a:pt x="960" y="1728"/>
                  </a:cubicBezTo>
                  <a:cubicBezTo>
                    <a:pt x="1216" y="1632"/>
                    <a:pt x="1392" y="1440"/>
                    <a:pt x="1536" y="1152"/>
                  </a:cubicBezTo>
                  <a:cubicBezTo>
                    <a:pt x="1680" y="864"/>
                    <a:pt x="1752" y="432"/>
                    <a:pt x="1824" y="0"/>
                  </a:cubicBezTo>
                </a:path>
              </a:pathLst>
            </a:custGeom>
            <a:noFill/>
            <a:ln w="254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906254" name="Text Box 14"/>
            <p:cNvSpPr txBox="1">
              <a:spLocks noChangeArrowheads="1"/>
            </p:cNvSpPr>
            <p:nvPr/>
          </p:nvSpPr>
          <p:spPr bwMode="auto">
            <a:xfrm>
              <a:off x="2057400" y="3733800"/>
              <a:ext cx="79533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ARC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 rot="16200000">
              <a:off x="3924300" y="3314701"/>
              <a:ext cx="304800" cy="228600"/>
            </a:xfrm>
            <a:prstGeom prst="chevron">
              <a:avLst>
                <a:gd name="adj" fmla="val 33333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 rot="10800000">
              <a:off x="3962400" y="3581400"/>
              <a:ext cx="228600" cy="304800"/>
            </a:xfrm>
            <a:prstGeom prst="flowChartOffpageConnector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3505200" y="3124200"/>
              <a:ext cx="457200" cy="685800"/>
            </a:xfrm>
            <a:custGeom>
              <a:avLst/>
              <a:gdLst/>
              <a:ahLst/>
              <a:cxnLst>
                <a:cxn ang="0">
                  <a:pos x="224" y="432"/>
                </a:cxn>
                <a:cxn ang="0">
                  <a:pos x="32" y="288"/>
                </a:cxn>
                <a:cxn ang="0">
                  <a:pos x="32" y="96"/>
                </a:cxn>
                <a:cxn ang="0">
                  <a:pos x="128" y="0"/>
                </a:cxn>
              </a:cxnLst>
              <a:rect l="0" t="0" r="r" b="b"/>
              <a:pathLst>
                <a:path w="224" h="432">
                  <a:moveTo>
                    <a:pt x="224" y="432"/>
                  </a:moveTo>
                  <a:cubicBezTo>
                    <a:pt x="144" y="388"/>
                    <a:pt x="64" y="344"/>
                    <a:pt x="32" y="288"/>
                  </a:cubicBezTo>
                  <a:cubicBezTo>
                    <a:pt x="0" y="232"/>
                    <a:pt x="16" y="144"/>
                    <a:pt x="32" y="96"/>
                  </a:cubicBezTo>
                  <a:cubicBezTo>
                    <a:pt x="48" y="48"/>
                    <a:pt x="112" y="16"/>
                    <a:pt x="128" y="0"/>
                  </a:cubicBezTo>
                </a:path>
              </a:pathLst>
            </a:custGeom>
            <a:noFill/>
            <a:ln w="57150" cmpd="sng">
              <a:solidFill>
                <a:srgbClr val="FF99FF"/>
              </a:solidFill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11298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3348039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3624263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288" y="3581400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0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263" y="3443288"/>
              <a:ext cx="1397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val 3"/>
            <p:cNvSpPr>
              <a:spLocks noChangeArrowheads="1"/>
            </p:cNvSpPr>
            <p:nvPr/>
          </p:nvSpPr>
          <p:spPr bwMode="auto">
            <a:xfrm>
              <a:off x="2514600" y="4191000"/>
              <a:ext cx="909638" cy="9096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482850" y="4343400"/>
              <a:ext cx="946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POMC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200400" y="3505200"/>
              <a:ext cx="609600" cy="76200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scene3d>
              <a:camera prst="obliqueBottomRigh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4710112" y="2952750"/>
              <a:ext cx="1614488" cy="19050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6297613" y="1338263"/>
              <a:ext cx="2532062" cy="2243137"/>
              <a:chOff x="6298319" y="1261595"/>
              <a:chExt cx="2531685" cy="2243605"/>
            </a:xfrm>
          </p:grpSpPr>
          <p:sp>
            <p:nvSpPr>
              <p:cNvPr id="11321" name="Freeform 14"/>
              <p:cNvSpPr>
                <a:spLocks/>
              </p:cNvSpPr>
              <p:nvPr/>
            </p:nvSpPr>
            <p:spPr bwMode="auto">
              <a:xfrm rot="-2862895">
                <a:off x="7587654" y="1338277"/>
                <a:ext cx="702469" cy="549105"/>
              </a:xfrm>
              <a:custGeom>
                <a:avLst/>
                <a:gdLst>
                  <a:gd name="T0" fmla="*/ 2147483647 w 1078"/>
                  <a:gd name="T1" fmla="*/ 2147483647 h 781"/>
                  <a:gd name="T2" fmla="*/ 2147483647 w 1078"/>
                  <a:gd name="T3" fmla="*/ 2147483647 h 781"/>
                  <a:gd name="T4" fmla="*/ 2147483647 w 1078"/>
                  <a:gd name="T5" fmla="*/ 2147483647 h 781"/>
                  <a:gd name="T6" fmla="*/ 2147483647 w 1078"/>
                  <a:gd name="T7" fmla="*/ 2147483647 h 781"/>
                  <a:gd name="T8" fmla="*/ 2147483647 w 1078"/>
                  <a:gd name="T9" fmla="*/ 2147483647 h 781"/>
                  <a:gd name="T10" fmla="*/ 2147483647 w 1078"/>
                  <a:gd name="T11" fmla="*/ 2147483647 h 781"/>
                  <a:gd name="T12" fmla="*/ 2147483647 w 1078"/>
                  <a:gd name="T13" fmla="*/ 2147483647 h 781"/>
                  <a:gd name="T14" fmla="*/ 2147483647 w 1078"/>
                  <a:gd name="T15" fmla="*/ 2147483647 h 781"/>
                  <a:gd name="T16" fmla="*/ 2147483647 w 1078"/>
                  <a:gd name="T17" fmla="*/ 2147483647 h 781"/>
                  <a:gd name="T18" fmla="*/ 2147483647 w 1078"/>
                  <a:gd name="T19" fmla="*/ 2147483647 h 781"/>
                  <a:gd name="T20" fmla="*/ 2147483647 w 1078"/>
                  <a:gd name="T21" fmla="*/ 2147483647 h 781"/>
                  <a:gd name="T22" fmla="*/ 2147483647 w 1078"/>
                  <a:gd name="T23" fmla="*/ 2147483647 h 781"/>
                  <a:gd name="T24" fmla="*/ 2147483647 w 1078"/>
                  <a:gd name="T25" fmla="*/ 2147483647 h 781"/>
                  <a:gd name="T26" fmla="*/ 2147483647 w 1078"/>
                  <a:gd name="T27" fmla="*/ 2147483647 h 781"/>
                  <a:gd name="T28" fmla="*/ 2147483647 w 1078"/>
                  <a:gd name="T29" fmla="*/ 2147483647 h 781"/>
                  <a:gd name="T30" fmla="*/ 2147483647 w 1078"/>
                  <a:gd name="T31" fmla="*/ 2147483647 h 781"/>
                  <a:gd name="T32" fmla="*/ 2147483647 w 1078"/>
                  <a:gd name="T33" fmla="*/ 2147483647 h 781"/>
                  <a:gd name="T34" fmla="*/ 2147483647 w 1078"/>
                  <a:gd name="T35" fmla="*/ 2147483647 h 781"/>
                  <a:gd name="T36" fmla="*/ 2147483647 w 1078"/>
                  <a:gd name="T37" fmla="*/ 2147483647 h 781"/>
                  <a:gd name="T38" fmla="*/ 2147483647 w 1078"/>
                  <a:gd name="T39" fmla="*/ 2147483647 h 781"/>
                  <a:gd name="T40" fmla="*/ 0 w 1078"/>
                  <a:gd name="T41" fmla="*/ 2147483647 h 781"/>
                  <a:gd name="T42" fmla="*/ 2147483647 w 1078"/>
                  <a:gd name="T43" fmla="*/ 2147483647 h 781"/>
                  <a:gd name="T44" fmla="*/ 2147483647 w 1078"/>
                  <a:gd name="T45" fmla="*/ 2147483647 h 781"/>
                  <a:gd name="T46" fmla="*/ 2147483647 w 1078"/>
                  <a:gd name="T47" fmla="*/ 2147483647 h 781"/>
                  <a:gd name="T48" fmla="*/ 2147483647 w 1078"/>
                  <a:gd name="T49" fmla="*/ 2147483647 h 781"/>
                  <a:gd name="T50" fmla="*/ 2147483647 w 1078"/>
                  <a:gd name="T51" fmla="*/ 2147483647 h 781"/>
                  <a:gd name="T52" fmla="*/ 2147483647 w 1078"/>
                  <a:gd name="T53" fmla="*/ 2147483647 h 781"/>
                  <a:gd name="T54" fmla="*/ 2147483647 w 1078"/>
                  <a:gd name="T55" fmla="*/ 2147483647 h 781"/>
                  <a:gd name="T56" fmla="*/ 2147483647 w 1078"/>
                  <a:gd name="T57" fmla="*/ 2147483647 h 781"/>
                  <a:gd name="T58" fmla="*/ 2147483647 w 1078"/>
                  <a:gd name="T59" fmla="*/ 2147483647 h 781"/>
                  <a:gd name="T60" fmla="*/ 2147483647 w 1078"/>
                  <a:gd name="T61" fmla="*/ 2147483647 h 781"/>
                  <a:gd name="T62" fmla="*/ 2147483647 w 1078"/>
                  <a:gd name="T63" fmla="*/ 2147483647 h 781"/>
                  <a:gd name="T64" fmla="*/ 2147483647 w 1078"/>
                  <a:gd name="T65" fmla="*/ 2147483647 h 781"/>
                  <a:gd name="T66" fmla="*/ 2147483647 w 1078"/>
                  <a:gd name="T67" fmla="*/ 2147483647 h 781"/>
                  <a:gd name="T68" fmla="*/ 2147483647 w 1078"/>
                  <a:gd name="T69" fmla="*/ 2147483647 h 781"/>
                  <a:gd name="T70" fmla="*/ 2147483647 w 1078"/>
                  <a:gd name="T71" fmla="*/ 2147483647 h 781"/>
                  <a:gd name="T72" fmla="*/ 2147483647 w 1078"/>
                  <a:gd name="T73" fmla="*/ 2147483647 h 781"/>
                  <a:gd name="T74" fmla="*/ 2147483647 w 1078"/>
                  <a:gd name="T75" fmla="*/ 2147483647 h 781"/>
                  <a:gd name="T76" fmla="*/ 2147483647 w 1078"/>
                  <a:gd name="T77" fmla="*/ 2147483647 h 781"/>
                  <a:gd name="T78" fmla="*/ 2147483647 w 1078"/>
                  <a:gd name="T79" fmla="*/ 2147483647 h 781"/>
                  <a:gd name="T80" fmla="*/ 2147483647 w 1078"/>
                  <a:gd name="T81" fmla="*/ 2147483647 h 781"/>
                  <a:gd name="T82" fmla="*/ 2147483647 w 1078"/>
                  <a:gd name="T83" fmla="*/ 2147483647 h 7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78"/>
                  <a:gd name="T127" fmla="*/ 0 h 781"/>
                  <a:gd name="T128" fmla="*/ 1078 w 1078"/>
                  <a:gd name="T129" fmla="*/ 781 h 7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78" h="781">
                    <a:moveTo>
                      <a:pt x="1078" y="717"/>
                    </a:moveTo>
                    <a:lnTo>
                      <a:pt x="806" y="622"/>
                    </a:lnTo>
                    <a:lnTo>
                      <a:pt x="806" y="620"/>
                    </a:lnTo>
                    <a:lnTo>
                      <a:pt x="802" y="616"/>
                    </a:lnTo>
                    <a:lnTo>
                      <a:pt x="800" y="608"/>
                    </a:lnTo>
                    <a:lnTo>
                      <a:pt x="799" y="601"/>
                    </a:lnTo>
                    <a:lnTo>
                      <a:pt x="795" y="595"/>
                    </a:lnTo>
                    <a:lnTo>
                      <a:pt x="791" y="589"/>
                    </a:lnTo>
                    <a:lnTo>
                      <a:pt x="787" y="584"/>
                    </a:lnTo>
                    <a:lnTo>
                      <a:pt x="785" y="578"/>
                    </a:lnTo>
                    <a:lnTo>
                      <a:pt x="781" y="570"/>
                    </a:lnTo>
                    <a:lnTo>
                      <a:pt x="778" y="565"/>
                    </a:lnTo>
                    <a:lnTo>
                      <a:pt x="774" y="557"/>
                    </a:lnTo>
                    <a:lnTo>
                      <a:pt x="770" y="550"/>
                    </a:lnTo>
                    <a:lnTo>
                      <a:pt x="766" y="540"/>
                    </a:lnTo>
                    <a:lnTo>
                      <a:pt x="761" y="532"/>
                    </a:lnTo>
                    <a:lnTo>
                      <a:pt x="753" y="523"/>
                    </a:lnTo>
                    <a:lnTo>
                      <a:pt x="747" y="513"/>
                    </a:lnTo>
                    <a:lnTo>
                      <a:pt x="742" y="502"/>
                    </a:lnTo>
                    <a:lnTo>
                      <a:pt x="736" y="493"/>
                    </a:lnTo>
                    <a:lnTo>
                      <a:pt x="728" y="483"/>
                    </a:lnTo>
                    <a:lnTo>
                      <a:pt x="721" y="474"/>
                    </a:lnTo>
                    <a:lnTo>
                      <a:pt x="713" y="460"/>
                    </a:lnTo>
                    <a:lnTo>
                      <a:pt x="704" y="451"/>
                    </a:lnTo>
                    <a:lnTo>
                      <a:pt x="696" y="437"/>
                    </a:lnTo>
                    <a:lnTo>
                      <a:pt x="688" y="428"/>
                    </a:lnTo>
                    <a:lnTo>
                      <a:pt x="677" y="415"/>
                    </a:lnTo>
                    <a:lnTo>
                      <a:pt x="667" y="403"/>
                    </a:lnTo>
                    <a:lnTo>
                      <a:pt x="658" y="390"/>
                    </a:lnTo>
                    <a:lnTo>
                      <a:pt x="648" y="380"/>
                    </a:lnTo>
                    <a:lnTo>
                      <a:pt x="635" y="367"/>
                    </a:lnTo>
                    <a:lnTo>
                      <a:pt x="624" y="354"/>
                    </a:lnTo>
                    <a:lnTo>
                      <a:pt x="610" y="340"/>
                    </a:lnTo>
                    <a:lnTo>
                      <a:pt x="599" y="327"/>
                    </a:lnTo>
                    <a:lnTo>
                      <a:pt x="586" y="314"/>
                    </a:lnTo>
                    <a:lnTo>
                      <a:pt x="572" y="302"/>
                    </a:lnTo>
                    <a:lnTo>
                      <a:pt x="557" y="289"/>
                    </a:lnTo>
                    <a:lnTo>
                      <a:pt x="544" y="278"/>
                    </a:lnTo>
                    <a:lnTo>
                      <a:pt x="527" y="264"/>
                    </a:lnTo>
                    <a:lnTo>
                      <a:pt x="512" y="251"/>
                    </a:lnTo>
                    <a:lnTo>
                      <a:pt x="494" y="238"/>
                    </a:lnTo>
                    <a:lnTo>
                      <a:pt x="479" y="225"/>
                    </a:lnTo>
                    <a:lnTo>
                      <a:pt x="460" y="211"/>
                    </a:lnTo>
                    <a:lnTo>
                      <a:pt x="443" y="200"/>
                    </a:lnTo>
                    <a:lnTo>
                      <a:pt x="424" y="187"/>
                    </a:lnTo>
                    <a:lnTo>
                      <a:pt x="407" y="173"/>
                    </a:lnTo>
                    <a:lnTo>
                      <a:pt x="388" y="162"/>
                    </a:lnTo>
                    <a:lnTo>
                      <a:pt x="367" y="149"/>
                    </a:lnTo>
                    <a:lnTo>
                      <a:pt x="348" y="137"/>
                    </a:lnTo>
                    <a:lnTo>
                      <a:pt x="327" y="124"/>
                    </a:lnTo>
                    <a:lnTo>
                      <a:pt x="304" y="111"/>
                    </a:lnTo>
                    <a:lnTo>
                      <a:pt x="282" y="101"/>
                    </a:lnTo>
                    <a:lnTo>
                      <a:pt x="259" y="88"/>
                    </a:lnTo>
                    <a:lnTo>
                      <a:pt x="236" y="78"/>
                    </a:lnTo>
                    <a:lnTo>
                      <a:pt x="211" y="67"/>
                    </a:lnTo>
                    <a:lnTo>
                      <a:pt x="187" y="55"/>
                    </a:lnTo>
                    <a:lnTo>
                      <a:pt x="160" y="46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2" y="15"/>
                    </a:lnTo>
                    <a:lnTo>
                      <a:pt x="53" y="8"/>
                    </a:lnTo>
                    <a:lnTo>
                      <a:pt x="27" y="0"/>
                    </a:lnTo>
                    <a:lnTo>
                      <a:pt x="0" y="71"/>
                    </a:lnTo>
                    <a:lnTo>
                      <a:pt x="4" y="71"/>
                    </a:lnTo>
                    <a:lnTo>
                      <a:pt x="8" y="71"/>
                    </a:lnTo>
                    <a:lnTo>
                      <a:pt x="12" y="72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6" y="78"/>
                    </a:lnTo>
                    <a:lnTo>
                      <a:pt x="44" y="80"/>
                    </a:lnTo>
                    <a:lnTo>
                      <a:pt x="53" y="84"/>
                    </a:lnTo>
                    <a:lnTo>
                      <a:pt x="61" y="86"/>
                    </a:lnTo>
                    <a:lnTo>
                      <a:pt x="71" y="90"/>
                    </a:lnTo>
                    <a:lnTo>
                      <a:pt x="80" y="93"/>
                    </a:lnTo>
                    <a:lnTo>
                      <a:pt x="91" y="97"/>
                    </a:lnTo>
                    <a:lnTo>
                      <a:pt x="103" y="101"/>
                    </a:lnTo>
                    <a:lnTo>
                      <a:pt x="114" y="103"/>
                    </a:lnTo>
                    <a:lnTo>
                      <a:pt x="124" y="109"/>
                    </a:lnTo>
                    <a:lnTo>
                      <a:pt x="137" y="114"/>
                    </a:lnTo>
                    <a:lnTo>
                      <a:pt x="150" y="118"/>
                    </a:lnTo>
                    <a:lnTo>
                      <a:pt x="162" y="124"/>
                    </a:lnTo>
                    <a:lnTo>
                      <a:pt x="177" y="130"/>
                    </a:lnTo>
                    <a:lnTo>
                      <a:pt x="190" y="135"/>
                    </a:lnTo>
                    <a:lnTo>
                      <a:pt x="204" y="141"/>
                    </a:lnTo>
                    <a:lnTo>
                      <a:pt x="217" y="147"/>
                    </a:lnTo>
                    <a:lnTo>
                      <a:pt x="232" y="154"/>
                    </a:lnTo>
                    <a:lnTo>
                      <a:pt x="247" y="162"/>
                    </a:lnTo>
                    <a:lnTo>
                      <a:pt x="263" y="168"/>
                    </a:lnTo>
                    <a:lnTo>
                      <a:pt x="278" y="177"/>
                    </a:lnTo>
                    <a:lnTo>
                      <a:pt x="293" y="185"/>
                    </a:lnTo>
                    <a:lnTo>
                      <a:pt x="308" y="194"/>
                    </a:lnTo>
                    <a:lnTo>
                      <a:pt x="323" y="202"/>
                    </a:lnTo>
                    <a:lnTo>
                      <a:pt x="339" y="209"/>
                    </a:lnTo>
                    <a:lnTo>
                      <a:pt x="354" y="219"/>
                    </a:lnTo>
                    <a:lnTo>
                      <a:pt x="369" y="230"/>
                    </a:lnTo>
                    <a:lnTo>
                      <a:pt x="384" y="240"/>
                    </a:lnTo>
                    <a:lnTo>
                      <a:pt x="401" y="249"/>
                    </a:lnTo>
                    <a:lnTo>
                      <a:pt x="417" y="261"/>
                    </a:lnTo>
                    <a:lnTo>
                      <a:pt x="432" y="274"/>
                    </a:lnTo>
                    <a:lnTo>
                      <a:pt x="447" y="285"/>
                    </a:lnTo>
                    <a:lnTo>
                      <a:pt x="462" y="297"/>
                    </a:lnTo>
                    <a:lnTo>
                      <a:pt x="477" y="310"/>
                    </a:lnTo>
                    <a:lnTo>
                      <a:pt x="493" y="323"/>
                    </a:lnTo>
                    <a:lnTo>
                      <a:pt x="508" y="337"/>
                    </a:lnTo>
                    <a:lnTo>
                      <a:pt x="523" y="350"/>
                    </a:lnTo>
                    <a:lnTo>
                      <a:pt x="538" y="363"/>
                    </a:lnTo>
                    <a:lnTo>
                      <a:pt x="553" y="380"/>
                    </a:lnTo>
                    <a:lnTo>
                      <a:pt x="567" y="394"/>
                    </a:lnTo>
                    <a:lnTo>
                      <a:pt x="580" y="411"/>
                    </a:lnTo>
                    <a:lnTo>
                      <a:pt x="593" y="426"/>
                    </a:lnTo>
                    <a:lnTo>
                      <a:pt x="608" y="443"/>
                    </a:lnTo>
                    <a:lnTo>
                      <a:pt x="620" y="458"/>
                    </a:lnTo>
                    <a:lnTo>
                      <a:pt x="633" y="477"/>
                    </a:lnTo>
                    <a:lnTo>
                      <a:pt x="645" y="494"/>
                    </a:lnTo>
                    <a:lnTo>
                      <a:pt x="658" y="513"/>
                    </a:lnTo>
                    <a:lnTo>
                      <a:pt x="667" y="532"/>
                    </a:lnTo>
                    <a:lnTo>
                      <a:pt x="679" y="551"/>
                    </a:lnTo>
                    <a:lnTo>
                      <a:pt x="688" y="570"/>
                    </a:lnTo>
                    <a:lnTo>
                      <a:pt x="700" y="591"/>
                    </a:lnTo>
                    <a:lnTo>
                      <a:pt x="707" y="610"/>
                    </a:lnTo>
                    <a:lnTo>
                      <a:pt x="719" y="633"/>
                    </a:lnTo>
                    <a:lnTo>
                      <a:pt x="726" y="656"/>
                    </a:lnTo>
                    <a:lnTo>
                      <a:pt x="736" y="679"/>
                    </a:lnTo>
                    <a:lnTo>
                      <a:pt x="1040" y="781"/>
                    </a:lnTo>
                    <a:lnTo>
                      <a:pt x="1078" y="717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6298319" y="1489909"/>
                <a:ext cx="2531685" cy="2015291"/>
                <a:chOff x="6298319" y="1489909"/>
                <a:chExt cx="2531685" cy="2015291"/>
              </a:xfrm>
            </p:grpSpPr>
            <p:sp>
              <p:nvSpPr>
                <p:cNvPr id="11323" name="Freeform 4"/>
                <p:cNvSpPr>
                  <a:spLocks/>
                </p:cNvSpPr>
                <p:nvPr/>
              </p:nvSpPr>
              <p:spPr bwMode="auto">
                <a:xfrm>
                  <a:off x="7418115" y="1736180"/>
                  <a:ext cx="263760" cy="1638050"/>
                </a:xfrm>
                <a:custGeom>
                  <a:avLst/>
                  <a:gdLst>
                    <a:gd name="T0" fmla="*/ 0 w 376"/>
                    <a:gd name="T1" fmla="*/ 2147483647 h 2513"/>
                    <a:gd name="T2" fmla="*/ 2147483647 w 376"/>
                    <a:gd name="T3" fmla="*/ 0 h 2513"/>
                    <a:gd name="T4" fmla="*/ 2147483647 w 376"/>
                    <a:gd name="T5" fmla="*/ 0 h 2513"/>
                    <a:gd name="T6" fmla="*/ 2147483647 w 376"/>
                    <a:gd name="T7" fmla="*/ 2147483647 h 2513"/>
                    <a:gd name="T8" fmla="*/ 0 w 376"/>
                    <a:gd name="T9" fmla="*/ 2147483647 h 2513"/>
                    <a:gd name="T10" fmla="*/ 0 w 376"/>
                    <a:gd name="T11" fmla="*/ 2147483647 h 25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6"/>
                    <a:gd name="T19" fmla="*/ 0 h 2513"/>
                    <a:gd name="T20" fmla="*/ 376 w 376"/>
                    <a:gd name="T21" fmla="*/ 2513 h 25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6" h="2513">
                      <a:moveTo>
                        <a:pt x="0" y="2503"/>
                      </a:moveTo>
                      <a:lnTo>
                        <a:pt x="135" y="0"/>
                      </a:lnTo>
                      <a:lnTo>
                        <a:pt x="211" y="0"/>
                      </a:lnTo>
                      <a:lnTo>
                        <a:pt x="376" y="2513"/>
                      </a:lnTo>
                      <a:lnTo>
                        <a:pt x="0" y="2503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4" name="Freeform 5"/>
                <p:cNvSpPr>
                  <a:spLocks/>
                </p:cNvSpPr>
                <p:nvPr/>
              </p:nvSpPr>
              <p:spPr bwMode="auto">
                <a:xfrm>
                  <a:off x="7136142" y="3224462"/>
                  <a:ext cx="819610" cy="255671"/>
                </a:xfrm>
                <a:custGeom>
                  <a:avLst/>
                  <a:gdLst>
                    <a:gd name="T0" fmla="*/ 2147483647 w 1169"/>
                    <a:gd name="T1" fmla="*/ 0 h 393"/>
                    <a:gd name="T2" fmla="*/ 2147483647 w 1169"/>
                    <a:gd name="T3" fmla="*/ 2147483647 h 393"/>
                    <a:gd name="T4" fmla="*/ 2147483647 w 1169"/>
                    <a:gd name="T5" fmla="*/ 2147483647 h 393"/>
                    <a:gd name="T6" fmla="*/ 2147483647 w 1169"/>
                    <a:gd name="T7" fmla="*/ 2147483647 h 393"/>
                    <a:gd name="T8" fmla="*/ 2147483647 w 1169"/>
                    <a:gd name="T9" fmla="*/ 2147483647 h 393"/>
                    <a:gd name="T10" fmla="*/ 2147483647 w 1169"/>
                    <a:gd name="T11" fmla="*/ 2147483647 h 393"/>
                    <a:gd name="T12" fmla="*/ 2147483647 w 1169"/>
                    <a:gd name="T13" fmla="*/ 2147483647 h 393"/>
                    <a:gd name="T14" fmla="*/ 2147483647 w 1169"/>
                    <a:gd name="T15" fmla="*/ 2147483647 h 393"/>
                    <a:gd name="T16" fmla="*/ 2147483647 w 1169"/>
                    <a:gd name="T17" fmla="*/ 2147483647 h 393"/>
                    <a:gd name="T18" fmla="*/ 2147483647 w 1169"/>
                    <a:gd name="T19" fmla="*/ 2147483647 h 393"/>
                    <a:gd name="T20" fmla="*/ 2147483647 w 1169"/>
                    <a:gd name="T21" fmla="*/ 2147483647 h 393"/>
                    <a:gd name="T22" fmla="*/ 2147483647 w 1169"/>
                    <a:gd name="T23" fmla="*/ 2147483647 h 393"/>
                    <a:gd name="T24" fmla="*/ 2147483647 w 1169"/>
                    <a:gd name="T25" fmla="*/ 2147483647 h 393"/>
                    <a:gd name="T26" fmla="*/ 2147483647 w 1169"/>
                    <a:gd name="T27" fmla="*/ 2147483647 h 393"/>
                    <a:gd name="T28" fmla="*/ 2147483647 w 1169"/>
                    <a:gd name="T29" fmla="*/ 2147483647 h 393"/>
                    <a:gd name="T30" fmla="*/ 0 w 1169"/>
                    <a:gd name="T31" fmla="*/ 2147483647 h 393"/>
                    <a:gd name="T32" fmla="*/ 2147483647 w 1169"/>
                    <a:gd name="T33" fmla="*/ 2147483647 h 393"/>
                    <a:gd name="T34" fmla="*/ 2147483647 w 1169"/>
                    <a:gd name="T35" fmla="*/ 2147483647 h 393"/>
                    <a:gd name="T36" fmla="*/ 2147483647 w 1169"/>
                    <a:gd name="T37" fmla="*/ 2147483647 h 393"/>
                    <a:gd name="T38" fmla="*/ 2147483647 w 1169"/>
                    <a:gd name="T39" fmla="*/ 2147483647 h 393"/>
                    <a:gd name="T40" fmla="*/ 2147483647 w 1169"/>
                    <a:gd name="T41" fmla="*/ 2147483647 h 393"/>
                    <a:gd name="T42" fmla="*/ 2147483647 w 1169"/>
                    <a:gd name="T43" fmla="*/ 2147483647 h 393"/>
                    <a:gd name="T44" fmla="*/ 2147483647 w 1169"/>
                    <a:gd name="T45" fmla="*/ 2147483647 h 393"/>
                    <a:gd name="T46" fmla="*/ 2147483647 w 1169"/>
                    <a:gd name="T47" fmla="*/ 2147483647 h 393"/>
                    <a:gd name="T48" fmla="*/ 2147483647 w 1169"/>
                    <a:gd name="T49" fmla="*/ 2147483647 h 393"/>
                    <a:gd name="T50" fmla="*/ 2147483647 w 1169"/>
                    <a:gd name="T51" fmla="*/ 2147483647 h 393"/>
                    <a:gd name="T52" fmla="*/ 2147483647 w 1169"/>
                    <a:gd name="T53" fmla="*/ 2147483647 h 393"/>
                    <a:gd name="T54" fmla="*/ 2147483647 w 1169"/>
                    <a:gd name="T55" fmla="*/ 2147483647 h 393"/>
                    <a:gd name="T56" fmla="*/ 2147483647 w 1169"/>
                    <a:gd name="T57" fmla="*/ 2147483647 h 393"/>
                    <a:gd name="T58" fmla="*/ 2147483647 w 1169"/>
                    <a:gd name="T59" fmla="*/ 2147483647 h 393"/>
                    <a:gd name="T60" fmla="*/ 2147483647 w 1169"/>
                    <a:gd name="T61" fmla="*/ 2147483647 h 393"/>
                    <a:gd name="T62" fmla="*/ 2147483647 w 1169"/>
                    <a:gd name="T63" fmla="*/ 2147483647 h 393"/>
                    <a:gd name="T64" fmla="*/ 2147483647 w 1169"/>
                    <a:gd name="T65" fmla="*/ 2147483647 h 393"/>
                    <a:gd name="T66" fmla="*/ 2147483647 w 1169"/>
                    <a:gd name="T67" fmla="*/ 2147483647 h 393"/>
                    <a:gd name="T68" fmla="*/ 2147483647 w 1169"/>
                    <a:gd name="T69" fmla="*/ 2147483647 h 393"/>
                    <a:gd name="T70" fmla="*/ 2147483647 w 1169"/>
                    <a:gd name="T71" fmla="*/ 2147483647 h 393"/>
                    <a:gd name="T72" fmla="*/ 2147483647 w 1169"/>
                    <a:gd name="T73" fmla="*/ 2147483647 h 393"/>
                    <a:gd name="T74" fmla="*/ 2147483647 w 1169"/>
                    <a:gd name="T75" fmla="*/ 2147483647 h 393"/>
                    <a:gd name="T76" fmla="*/ 2147483647 w 1169"/>
                    <a:gd name="T77" fmla="*/ 2147483647 h 393"/>
                    <a:gd name="T78" fmla="*/ 2147483647 w 1169"/>
                    <a:gd name="T79" fmla="*/ 2147483647 h 393"/>
                    <a:gd name="T80" fmla="*/ 2147483647 w 1169"/>
                    <a:gd name="T81" fmla="*/ 2147483647 h 393"/>
                    <a:gd name="T82" fmla="*/ 2147483647 w 1169"/>
                    <a:gd name="T83" fmla="*/ 2147483647 h 393"/>
                    <a:gd name="T84" fmla="*/ 2147483647 w 1169"/>
                    <a:gd name="T85" fmla="*/ 2147483647 h 393"/>
                    <a:gd name="T86" fmla="*/ 2147483647 w 1169"/>
                    <a:gd name="T87" fmla="*/ 2147483647 h 393"/>
                    <a:gd name="T88" fmla="*/ 2147483647 w 1169"/>
                    <a:gd name="T89" fmla="*/ 2147483647 h 393"/>
                    <a:gd name="T90" fmla="*/ 2147483647 w 1169"/>
                    <a:gd name="T91" fmla="*/ 2147483647 h 393"/>
                    <a:gd name="T92" fmla="*/ 2147483647 w 1169"/>
                    <a:gd name="T93" fmla="*/ 2147483647 h 393"/>
                    <a:gd name="T94" fmla="*/ 2147483647 w 1169"/>
                    <a:gd name="T95" fmla="*/ 0 h 39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69"/>
                    <a:gd name="T145" fmla="*/ 0 h 393"/>
                    <a:gd name="T146" fmla="*/ 1169 w 1169"/>
                    <a:gd name="T147" fmla="*/ 393 h 39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69" h="393">
                      <a:moveTo>
                        <a:pt x="583" y="0"/>
                      </a:moveTo>
                      <a:lnTo>
                        <a:pt x="568" y="0"/>
                      </a:lnTo>
                      <a:lnTo>
                        <a:pt x="555" y="0"/>
                      </a:lnTo>
                      <a:lnTo>
                        <a:pt x="539" y="0"/>
                      </a:lnTo>
                      <a:lnTo>
                        <a:pt x="524" y="2"/>
                      </a:lnTo>
                      <a:lnTo>
                        <a:pt x="511" y="2"/>
                      </a:lnTo>
                      <a:lnTo>
                        <a:pt x="498" y="4"/>
                      </a:lnTo>
                      <a:lnTo>
                        <a:pt x="482" y="6"/>
                      </a:lnTo>
                      <a:lnTo>
                        <a:pt x="469" y="8"/>
                      </a:lnTo>
                      <a:lnTo>
                        <a:pt x="456" y="10"/>
                      </a:lnTo>
                      <a:lnTo>
                        <a:pt x="442" y="11"/>
                      </a:lnTo>
                      <a:lnTo>
                        <a:pt x="427" y="15"/>
                      </a:lnTo>
                      <a:lnTo>
                        <a:pt x="414" y="19"/>
                      </a:lnTo>
                      <a:lnTo>
                        <a:pt x="403" y="21"/>
                      </a:lnTo>
                      <a:lnTo>
                        <a:pt x="389" y="23"/>
                      </a:lnTo>
                      <a:lnTo>
                        <a:pt x="376" y="27"/>
                      </a:lnTo>
                      <a:lnTo>
                        <a:pt x="365" y="30"/>
                      </a:lnTo>
                      <a:lnTo>
                        <a:pt x="351" y="34"/>
                      </a:lnTo>
                      <a:lnTo>
                        <a:pt x="338" y="38"/>
                      </a:lnTo>
                      <a:lnTo>
                        <a:pt x="325" y="42"/>
                      </a:lnTo>
                      <a:lnTo>
                        <a:pt x="313" y="46"/>
                      </a:lnTo>
                      <a:lnTo>
                        <a:pt x="300" y="51"/>
                      </a:lnTo>
                      <a:lnTo>
                        <a:pt x="290" y="55"/>
                      </a:lnTo>
                      <a:lnTo>
                        <a:pt x="277" y="61"/>
                      </a:lnTo>
                      <a:lnTo>
                        <a:pt x="268" y="67"/>
                      </a:lnTo>
                      <a:lnTo>
                        <a:pt x="254" y="70"/>
                      </a:lnTo>
                      <a:lnTo>
                        <a:pt x="245" y="76"/>
                      </a:lnTo>
                      <a:lnTo>
                        <a:pt x="231" y="82"/>
                      </a:lnTo>
                      <a:lnTo>
                        <a:pt x="222" y="89"/>
                      </a:lnTo>
                      <a:lnTo>
                        <a:pt x="212" y="93"/>
                      </a:lnTo>
                      <a:lnTo>
                        <a:pt x="201" y="101"/>
                      </a:lnTo>
                      <a:lnTo>
                        <a:pt x="192" y="106"/>
                      </a:lnTo>
                      <a:lnTo>
                        <a:pt x="182" y="114"/>
                      </a:lnTo>
                      <a:lnTo>
                        <a:pt x="173" y="122"/>
                      </a:lnTo>
                      <a:lnTo>
                        <a:pt x="161" y="127"/>
                      </a:lnTo>
                      <a:lnTo>
                        <a:pt x="152" y="133"/>
                      </a:lnTo>
                      <a:lnTo>
                        <a:pt x="144" y="141"/>
                      </a:lnTo>
                      <a:lnTo>
                        <a:pt x="135" y="148"/>
                      </a:lnTo>
                      <a:lnTo>
                        <a:pt x="127" y="156"/>
                      </a:lnTo>
                      <a:lnTo>
                        <a:pt x="117" y="164"/>
                      </a:lnTo>
                      <a:lnTo>
                        <a:pt x="110" y="171"/>
                      </a:lnTo>
                      <a:lnTo>
                        <a:pt x="102" y="179"/>
                      </a:lnTo>
                      <a:lnTo>
                        <a:pt x="95" y="186"/>
                      </a:lnTo>
                      <a:lnTo>
                        <a:pt x="87" y="194"/>
                      </a:lnTo>
                      <a:lnTo>
                        <a:pt x="79" y="203"/>
                      </a:lnTo>
                      <a:lnTo>
                        <a:pt x="72" y="211"/>
                      </a:lnTo>
                      <a:lnTo>
                        <a:pt x="66" y="221"/>
                      </a:lnTo>
                      <a:lnTo>
                        <a:pt x="60" y="230"/>
                      </a:lnTo>
                      <a:lnTo>
                        <a:pt x="55" y="240"/>
                      </a:lnTo>
                      <a:lnTo>
                        <a:pt x="49" y="247"/>
                      </a:lnTo>
                      <a:lnTo>
                        <a:pt x="41" y="255"/>
                      </a:lnTo>
                      <a:lnTo>
                        <a:pt x="38" y="264"/>
                      </a:lnTo>
                      <a:lnTo>
                        <a:pt x="32" y="274"/>
                      </a:lnTo>
                      <a:lnTo>
                        <a:pt x="28" y="283"/>
                      </a:lnTo>
                      <a:lnTo>
                        <a:pt x="24" y="293"/>
                      </a:lnTo>
                      <a:lnTo>
                        <a:pt x="21" y="302"/>
                      </a:lnTo>
                      <a:lnTo>
                        <a:pt x="17" y="312"/>
                      </a:lnTo>
                      <a:lnTo>
                        <a:pt x="13" y="321"/>
                      </a:lnTo>
                      <a:lnTo>
                        <a:pt x="9" y="333"/>
                      </a:lnTo>
                      <a:lnTo>
                        <a:pt x="7" y="342"/>
                      </a:lnTo>
                      <a:lnTo>
                        <a:pt x="3" y="352"/>
                      </a:lnTo>
                      <a:lnTo>
                        <a:pt x="2" y="361"/>
                      </a:lnTo>
                      <a:lnTo>
                        <a:pt x="2" y="373"/>
                      </a:lnTo>
                      <a:lnTo>
                        <a:pt x="0" y="382"/>
                      </a:lnTo>
                      <a:lnTo>
                        <a:pt x="0" y="393"/>
                      </a:lnTo>
                      <a:lnTo>
                        <a:pt x="11" y="393"/>
                      </a:lnTo>
                      <a:lnTo>
                        <a:pt x="26" y="393"/>
                      </a:lnTo>
                      <a:lnTo>
                        <a:pt x="41" y="393"/>
                      </a:lnTo>
                      <a:lnTo>
                        <a:pt x="59" y="393"/>
                      </a:lnTo>
                      <a:lnTo>
                        <a:pt x="74" y="393"/>
                      </a:lnTo>
                      <a:lnTo>
                        <a:pt x="89" y="393"/>
                      </a:lnTo>
                      <a:lnTo>
                        <a:pt x="106" y="393"/>
                      </a:lnTo>
                      <a:lnTo>
                        <a:pt x="125" y="393"/>
                      </a:lnTo>
                      <a:lnTo>
                        <a:pt x="140" y="393"/>
                      </a:lnTo>
                      <a:lnTo>
                        <a:pt x="157" y="393"/>
                      </a:lnTo>
                      <a:lnTo>
                        <a:pt x="174" y="393"/>
                      </a:lnTo>
                      <a:lnTo>
                        <a:pt x="192" y="393"/>
                      </a:lnTo>
                      <a:lnTo>
                        <a:pt x="209" y="393"/>
                      </a:lnTo>
                      <a:lnTo>
                        <a:pt x="228" y="393"/>
                      </a:lnTo>
                      <a:lnTo>
                        <a:pt x="247" y="393"/>
                      </a:lnTo>
                      <a:lnTo>
                        <a:pt x="266" y="393"/>
                      </a:lnTo>
                      <a:lnTo>
                        <a:pt x="285" y="393"/>
                      </a:lnTo>
                      <a:lnTo>
                        <a:pt x="302" y="393"/>
                      </a:lnTo>
                      <a:lnTo>
                        <a:pt x="321" y="393"/>
                      </a:lnTo>
                      <a:lnTo>
                        <a:pt x="340" y="393"/>
                      </a:lnTo>
                      <a:lnTo>
                        <a:pt x="359" y="393"/>
                      </a:lnTo>
                      <a:lnTo>
                        <a:pt x="380" y="393"/>
                      </a:lnTo>
                      <a:lnTo>
                        <a:pt x="399" y="393"/>
                      </a:lnTo>
                      <a:lnTo>
                        <a:pt x="418" y="393"/>
                      </a:lnTo>
                      <a:lnTo>
                        <a:pt x="437" y="393"/>
                      </a:lnTo>
                      <a:lnTo>
                        <a:pt x="458" y="393"/>
                      </a:lnTo>
                      <a:lnTo>
                        <a:pt x="477" y="393"/>
                      </a:lnTo>
                      <a:lnTo>
                        <a:pt x="498" y="393"/>
                      </a:lnTo>
                      <a:lnTo>
                        <a:pt x="517" y="393"/>
                      </a:lnTo>
                      <a:lnTo>
                        <a:pt x="538" y="393"/>
                      </a:lnTo>
                      <a:lnTo>
                        <a:pt x="557" y="393"/>
                      </a:lnTo>
                      <a:lnTo>
                        <a:pt x="577" y="393"/>
                      </a:lnTo>
                      <a:lnTo>
                        <a:pt x="598" y="393"/>
                      </a:lnTo>
                      <a:lnTo>
                        <a:pt x="617" y="393"/>
                      </a:lnTo>
                      <a:lnTo>
                        <a:pt x="636" y="393"/>
                      </a:lnTo>
                      <a:lnTo>
                        <a:pt x="657" y="393"/>
                      </a:lnTo>
                      <a:lnTo>
                        <a:pt x="676" y="393"/>
                      </a:lnTo>
                      <a:lnTo>
                        <a:pt x="697" y="393"/>
                      </a:lnTo>
                      <a:lnTo>
                        <a:pt x="716" y="393"/>
                      </a:lnTo>
                      <a:lnTo>
                        <a:pt x="737" y="393"/>
                      </a:lnTo>
                      <a:lnTo>
                        <a:pt x="756" y="393"/>
                      </a:lnTo>
                      <a:lnTo>
                        <a:pt x="775" y="393"/>
                      </a:lnTo>
                      <a:lnTo>
                        <a:pt x="796" y="393"/>
                      </a:lnTo>
                      <a:lnTo>
                        <a:pt x="815" y="393"/>
                      </a:lnTo>
                      <a:lnTo>
                        <a:pt x="834" y="393"/>
                      </a:lnTo>
                      <a:lnTo>
                        <a:pt x="853" y="393"/>
                      </a:lnTo>
                      <a:lnTo>
                        <a:pt x="872" y="393"/>
                      </a:lnTo>
                      <a:lnTo>
                        <a:pt x="893" y="393"/>
                      </a:lnTo>
                      <a:lnTo>
                        <a:pt x="910" y="393"/>
                      </a:lnTo>
                      <a:lnTo>
                        <a:pt x="929" y="393"/>
                      </a:lnTo>
                      <a:lnTo>
                        <a:pt x="946" y="393"/>
                      </a:lnTo>
                      <a:lnTo>
                        <a:pt x="965" y="393"/>
                      </a:lnTo>
                      <a:lnTo>
                        <a:pt x="982" y="393"/>
                      </a:lnTo>
                      <a:lnTo>
                        <a:pt x="1001" y="393"/>
                      </a:lnTo>
                      <a:lnTo>
                        <a:pt x="1018" y="393"/>
                      </a:lnTo>
                      <a:lnTo>
                        <a:pt x="1037" y="393"/>
                      </a:lnTo>
                      <a:lnTo>
                        <a:pt x="1053" y="393"/>
                      </a:lnTo>
                      <a:lnTo>
                        <a:pt x="1070" y="393"/>
                      </a:lnTo>
                      <a:lnTo>
                        <a:pt x="1087" y="393"/>
                      </a:lnTo>
                      <a:lnTo>
                        <a:pt x="1104" y="393"/>
                      </a:lnTo>
                      <a:lnTo>
                        <a:pt x="1121" y="393"/>
                      </a:lnTo>
                      <a:lnTo>
                        <a:pt x="1136" y="393"/>
                      </a:lnTo>
                      <a:lnTo>
                        <a:pt x="1153" y="393"/>
                      </a:lnTo>
                      <a:lnTo>
                        <a:pt x="1169" y="393"/>
                      </a:lnTo>
                      <a:lnTo>
                        <a:pt x="1167" y="382"/>
                      </a:lnTo>
                      <a:lnTo>
                        <a:pt x="1165" y="373"/>
                      </a:lnTo>
                      <a:lnTo>
                        <a:pt x="1163" y="361"/>
                      </a:lnTo>
                      <a:lnTo>
                        <a:pt x="1161" y="352"/>
                      </a:lnTo>
                      <a:lnTo>
                        <a:pt x="1157" y="342"/>
                      </a:lnTo>
                      <a:lnTo>
                        <a:pt x="1155" y="333"/>
                      </a:lnTo>
                      <a:lnTo>
                        <a:pt x="1151" y="321"/>
                      </a:lnTo>
                      <a:lnTo>
                        <a:pt x="1150" y="312"/>
                      </a:lnTo>
                      <a:lnTo>
                        <a:pt x="1146" y="302"/>
                      </a:lnTo>
                      <a:lnTo>
                        <a:pt x="1140" y="293"/>
                      </a:lnTo>
                      <a:lnTo>
                        <a:pt x="1136" y="283"/>
                      </a:lnTo>
                      <a:lnTo>
                        <a:pt x="1132" y="274"/>
                      </a:lnTo>
                      <a:lnTo>
                        <a:pt x="1127" y="264"/>
                      </a:lnTo>
                      <a:lnTo>
                        <a:pt x="1121" y="255"/>
                      </a:lnTo>
                      <a:lnTo>
                        <a:pt x="1115" y="247"/>
                      </a:lnTo>
                      <a:lnTo>
                        <a:pt x="1112" y="240"/>
                      </a:lnTo>
                      <a:lnTo>
                        <a:pt x="1104" y="230"/>
                      </a:lnTo>
                      <a:lnTo>
                        <a:pt x="1098" y="221"/>
                      </a:lnTo>
                      <a:lnTo>
                        <a:pt x="1091" y="211"/>
                      </a:lnTo>
                      <a:lnTo>
                        <a:pt x="1085" y="203"/>
                      </a:lnTo>
                      <a:lnTo>
                        <a:pt x="1077" y="194"/>
                      </a:lnTo>
                      <a:lnTo>
                        <a:pt x="1070" y="186"/>
                      </a:lnTo>
                      <a:lnTo>
                        <a:pt x="1062" y="179"/>
                      </a:lnTo>
                      <a:lnTo>
                        <a:pt x="1055" y="171"/>
                      </a:lnTo>
                      <a:lnTo>
                        <a:pt x="1045" y="164"/>
                      </a:lnTo>
                      <a:lnTo>
                        <a:pt x="1037" y="156"/>
                      </a:lnTo>
                      <a:lnTo>
                        <a:pt x="1028" y="148"/>
                      </a:lnTo>
                      <a:lnTo>
                        <a:pt x="1020" y="141"/>
                      </a:lnTo>
                      <a:lnTo>
                        <a:pt x="1011" y="133"/>
                      </a:lnTo>
                      <a:lnTo>
                        <a:pt x="1003" y="127"/>
                      </a:lnTo>
                      <a:lnTo>
                        <a:pt x="994" y="122"/>
                      </a:lnTo>
                      <a:lnTo>
                        <a:pt x="984" y="114"/>
                      </a:lnTo>
                      <a:lnTo>
                        <a:pt x="973" y="106"/>
                      </a:lnTo>
                      <a:lnTo>
                        <a:pt x="963" y="101"/>
                      </a:lnTo>
                      <a:lnTo>
                        <a:pt x="952" y="93"/>
                      </a:lnTo>
                      <a:lnTo>
                        <a:pt x="942" y="89"/>
                      </a:lnTo>
                      <a:lnTo>
                        <a:pt x="931" y="82"/>
                      </a:lnTo>
                      <a:lnTo>
                        <a:pt x="920" y="76"/>
                      </a:lnTo>
                      <a:lnTo>
                        <a:pt x="908" y="70"/>
                      </a:lnTo>
                      <a:lnTo>
                        <a:pt x="899" y="67"/>
                      </a:lnTo>
                      <a:lnTo>
                        <a:pt x="885" y="61"/>
                      </a:lnTo>
                      <a:lnTo>
                        <a:pt x="874" y="55"/>
                      </a:lnTo>
                      <a:lnTo>
                        <a:pt x="863" y="51"/>
                      </a:lnTo>
                      <a:lnTo>
                        <a:pt x="851" y="46"/>
                      </a:lnTo>
                      <a:lnTo>
                        <a:pt x="838" y="42"/>
                      </a:lnTo>
                      <a:lnTo>
                        <a:pt x="825" y="38"/>
                      </a:lnTo>
                      <a:lnTo>
                        <a:pt x="813" y="34"/>
                      </a:lnTo>
                      <a:lnTo>
                        <a:pt x="802" y="30"/>
                      </a:lnTo>
                      <a:lnTo>
                        <a:pt x="788" y="27"/>
                      </a:lnTo>
                      <a:lnTo>
                        <a:pt x="775" y="23"/>
                      </a:lnTo>
                      <a:lnTo>
                        <a:pt x="762" y="21"/>
                      </a:lnTo>
                      <a:lnTo>
                        <a:pt x="750" y="19"/>
                      </a:lnTo>
                      <a:lnTo>
                        <a:pt x="735" y="15"/>
                      </a:lnTo>
                      <a:lnTo>
                        <a:pt x="722" y="11"/>
                      </a:lnTo>
                      <a:lnTo>
                        <a:pt x="709" y="10"/>
                      </a:lnTo>
                      <a:lnTo>
                        <a:pt x="695" y="8"/>
                      </a:lnTo>
                      <a:lnTo>
                        <a:pt x="680" y="6"/>
                      </a:lnTo>
                      <a:lnTo>
                        <a:pt x="667" y="4"/>
                      </a:lnTo>
                      <a:lnTo>
                        <a:pt x="653" y="2"/>
                      </a:lnTo>
                      <a:lnTo>
                        <a:pt x="640" y="2"/>
                      </a:lnTo>
                      <a:lnTo>
                        <a:pt x="625" y="0"/>
                      </a:lnTo>
                      <a:lnTo>
                        <a:pt x="612" y="0"/>
                      </a:lnTo>
                      <a:lnTo>
                        <a:pt x="596" y="0"/>
                      </a:lnTo>
                      <a:lnTo>
                        <a:pt x="583" y="0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5" name="Freeform 6"/>
                <p:cNvSpPr>
                  <a:spLocks/>
                </p:cNvSpPr>
                <p:nvPr/>
              </p:nvSpPr>
              <p:spPr bwMode="auto">
                <a:xfrm>
                  <a:off x="7195505" y="1971172"/>
                  <a:ext cx="359549" cy="1494548"/>
                </a:xfrm>
                <a:custGeom>
                  <a:avLst/>
                  <a:gdLst>
                    <a:gd name="T0" fmla="*/ 2147483647 w 511"/>
                    <a:gd name="T1" fmla="*/ 0 h 2292"/>
                    <a:gd name="T2" fmla="*/ 2147483647 w 511"/>
                    <a:gd name="T3" fmla="*/ 2147483647 h 2292"/>
                    <a:gd name="T4" fmla="*/ 0 w 511"/>
                    <a:gd name="T5" fmla="*/ 2147483647 h 2292"/>
                    <a:gd name="T6" fmla="*/ 0 w 511"/>
                    <a:gd name="T7" fmla="*/ 2147483647 h 2292"/>
                    <a:gd name="T8" fmla="*/ 2147483647 w 511"/>
                    <a:gd name="T9" fmla="*/ 2147483647 h 2292"/>
                    <a:gd name="T10" fmla="*/ 2147483647 w 511"/>
                    <a:gd name="T11" fmla="*/ 2147483647 h 2292"/>
                    <a:gd name="T12" fmla="*/ 2147483647 w 511"/>
                    <a:gd name="T13" fmla="*/ 2147483647 h 2292"/>
                    <a:gd name="T14" fmla="*/ 2147483647 w 511"/>
                    <a:gd name="T15" fmla="*/ 2147483647 h 2292"/>
                    <a:gd name="T16" fmla="*/ 2147483647 w 511"/>
                    <a:gd name="T17" fmla="*/ 2147483647 h 2292"/>
                    <a:gd name="T18" fmla="*/ 2147483647 w 511"/>
                    <a:gd name="T19" fmla="*/ 2147483647 h 2292"/>
                    <a:gd name="T20" fmla="*/ 2147483647 w 511"/>
                    <a:gd name="T21" fmla="*/ 2147483647 h 2292"/>
                    <a:gd name="T22" fmla="*/ 2147483647 w 511"/>
                    <a:gd name="T23" fmla="*/ 2147483647 h 2292"/>
                    <a:gd name="T24" fmla="*/ 2147483647 w 511"/>
                    <a:gd name="T25" fmla="*/ 2147483647 h 2292"/>
                    <a:gd name="T26" fmla="*/ 2147483647 w 511"/>
                    <a:gd name="T27" fmla="*/ 2147483647 h 2292"/>
                    <a:gd name="T28" fmla="*/ 2147483647 w 511"/>
                    <a:gd name="T29" fmla="*/ 2147483647 h 2292"/>
                    <a:gd name="T30" fmla="*/ 2147483647 w 511"/>
                    <a:gd name="T31" fmla="*/ 2147483647 h 2292"/>
                    <a:gd name="T32" fmla="*/ 2147483647 w 511"/>
                    <a:gd name="T33" fmla="*/ 2147483647 h 2292"/>
                    <a:gd name="T34" fmla="*/ 2147483647 w 511"/>
                    <a:gd name="T35" fmla="*/ 2147483647 h 2292"/>
                    <a:gd name="T36" fmla="*/ 2147483647 w 511"/>
                    <a:gd name="T37" fmla="*/ 2147483647 h 2292"/>
                    <a:gd name="T38" fmla="*/ 2147483647 w 511"/>
                    <a:gd name="T39" fmla="*/ 2147483647 h 2292"/>
                    <a:gd name="T40" fmla="*/ 2147483647 w 511"/>
                    <a:gd name="T41" fmla="*/ 2147483647 h 2292"/>
                    <a:gd name="T42" fmla="*/ 2147483647 w 511"/>
                    <a:gd name="T43" fmla="*/ 2147483647 h 2292"/>
                    <a:gd name="T44" fmla="*/ 2147483647 w 511"/>
                    <a:gd name="T45" fmla="*/ 2147483647 h 2292"/>
                    <a:gd name="T46" fmla="*/ 2147483647 w 511"/>
                    <a:gd name="T47" fmla="*/ 2147483647 h 2292"/>
                    <a:gd name="T48" fmla="*/ 2147483647 w 511"/>
                    <a:gd name="T49" fmla="*/ 2147483647 h 2292"/>
                    <a:gd name="T50" fmla="*/ 2147483647 w 511"/>
                    <a:gd name="T51" fmla="*/ 2147483647 h 2292"/>
                    <a:gd name="T52" fmla="*/ 2147483647 w 511"/>
                    <a:gd name="T53" fmla="*/ 2147483647 h 2292"/>
                    <a:gd name="T54" fmla="*/ 2147483647 w 511"/>
                    <a:gd name="T55" fmla="*/ 2147483647 h 2292"/>
                    <a:gd name="T56" fmla="*/ 2147483647 w 511"/>
                    <a:gd name="T57" fmla="*/ 2147483647 h 2292"/>
                    <a:gd name="T58" fmla="*/ 2147483647 w 511"/>
                    <a:gd name="T59" fmla="*/ 2147483647 h 2292"/>
                    <a:gd name="T60" fmla="*/ 2147483647 w 511"/>
                    <a:gd name="T61" fmla="*/ 2147483647 h 2292"/>
                    <a:gd name="T62" fmla="*/ 2147483647 w 511"/>
                    <a:gd name="T63" fmla="*/ 2147483647 h 2292"/>
                    <a:gd name="T64" fmla="*/ 2147483647 w 511"/>
                    <a:gd name="T65" fmla="*/ 2147483647 h 2292"/>
                    <a:gd name="T66" fmla="*/ 2147483647 w 511"/>
                    <a:gd name="T67" fmla="*/ 2147483647 h 2292"/>
                    <a:gd name="T68" fmla="*/ 2147483647 w 511"/>
                    <a:gd name="T69" fmla="*/ 2147483647 h 2292"/>
                    <a:gd name="T70" fmla="*/ 2147483647 w 511"/>
                    <a:gd name="T71" fmla="*/ 2147483647 h 2292"/>
                    <a:gd name="T72" fmla="*/ 2147483647 w 511"/>
                    <a:gd name="T73" fmla="*/ 2147483647 h 2292"/>
                    <a:gd name="T74" fmla="*/ 2147483647 w 511"/>
                    <a:gd name="T75" fmla="*/ 2147483647 h 2292"/>
                    <a:gd name="T76" fmla="*/ 2147483647 w 511"/>
                    <a:gd name="T77" fmla="*/ 2147483647 h 2292"/>
                    <a:gd name="T78" fmla="*/ 2147483647 w 511"/>
                    <a:gd name="T79" fmla="*/ 2147483647 h 2292"/>
                    <a:gd name="T80" fmla="*/ 2147483647 w 511"/>
                    <a:gd name="T81" fmla="*/ 2147483647 h 2292"/>
                    <a:gd name="T82" fmla="*/ 2147483647 w 511"/>
                    <a:gd name="T83" fmla="*/ 2147483647 h 2292"/>
                    <a:gd name="T84" fmla="*/ 2147483647 w 511"/>
                    <a:gd name="T85" fmla="*/ 2147483647 h 2292"/>
                    <a:gd name="T86" fmla="*/ 2147483647 w 511"/>
                    <a:gd name="T87" fmla="*/ 2147483647 h 2292"/>
                    <a:gd name="T88" fmla="*/ 2147483647 w 511"/>
                    <a:gd name="T89" fmla="*/ 2147483647 h 2292"/>
                    <a:gd name="T90" fmla="*/ 2147483647 w 511"/>
                    <a:gd name="T91" fmla="*/ 2147483647 h 2292"/>
                    <a:gd name="T92" fmla="*/ 2147483647 w 511"/>
                    <a:gd name="T93" fmla="*/ 2147483647 h 2292"/>
                    <a:gd name="T94" fmla="*/ 2147483647 w 511"/>
                    <a:gd name="T95" fmla="*/ 2147483647 h 2292"/>
                    <a:gd name="T96" fmla="*/ 2147483647 w 511"/>
                    <a:gd name="T97" fmla="*/ 2147483647 h 2292"/>
                    <a:gd name="T98" fmla="*/ 2147483647 w 511"/>
                    <a:gd name="T99" fmla="*/ 2147483647 h 2292"/>
                    <a:gd name="T100" fmla="*/ 2147483647 w 511"/>
                    <a:gd name="T101" fmla="*/ 2147483647 h 2292"/>
                    <a:gd name="T102" fmla="*/ 2147483647 w 511"/>
                    <a:gd name="T103" fmla="*/ 0 h 2292"/>
                    <a:gd name="T104" fmla="*/ 2147483647 w 511"/>
                    <a:gd name="T105" fmla="*/ 0 h 2292"/>
                    <a:gd name="T106" fmla="*/ 2147483647 w 511"/>
                    <a:gd name="T107" fmla="*/ 0 h 22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11"/>
                    <a:gd name="T163" fmla="*/ 0 h 2292"/>
                    <a:gd name="T164" fmla="*/ 511 w 511"/>
                    <a:gd name="T165" fmla="*/ 2292 h 229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11" h="2292">
                      <a:moveTo>
                        <a:pt x="511" y="0"/>
                      </a:moveTo>
                      <a:lnTo>
                        <a:pt x="511" y="2024"/>
                      </a:lnTo>
                      <a:lnTo>
                        <a:pt x="0" y="2292"/>
                      </a:lnTo>
                      <a:lnTo>
                        <a:pt x="0" y="2288"/>
                      </a:lnTo>
                      <a:lnTo>
                        <a:pt x="2" y="2279"/>
                      </a:lnTo>
                      <a:lnTo>
                        <a:pt x="6" y="2273"/>
                      </a:lnTo>
                      <a:lnTo>
                        <a:pt x="7" y="2268"/>
                      </a:lnTo>
                      <a:lnTo>
                        <a:pt x="9" y="2260"/>
                      </a:lnTo>
                      <a:lnTo>
                        <a:pt x="15" y="2252"/>
                      </a:lnTo>
                      <a:lnTo>
                        <a:pt x="19" y="2241"/>
                      </a:lnTo>
                      <a:lnTo>
                        <a:pt x="25" y="2231"/>
                      </a:lnTo>
                      <a:lnTo>
                        <a:pt x="30" y="2222"/>
                      </a:lnTo>
                      <a:lnTo>
                        <a:pt x="38" y="2211"/>
                      </a:lnTo>
                      <a:lnTo>
                        <a:pt x="44" y="2199"/>
                      </a:lnTo>
                      <a:lnTo>
                        <a:pt x="53" y="2188"/>
                      </a:lnTo>
                      <a:lnTo>
                        <a:pt x="57" y="2182"/>
                      </a:lnTo>
                      <a:lnTo>
                        <a:pt x="63" y="2176"/>
                      </a:lnTo>
                      <a:lnTo>
                        <a:pt x="68" y="2169"/>
                      </a:lnTo>
                      <a:lnTo>
                        <a:pt x="74" y="2163"/>
                      </a:lnTo>
                      <a:lnTo>
                        <a:pt x="78" y="2157"/>
                      </a:lnTo>
                      <a:lnTo>
                        <a:pt x="83" y="2152"/>
                      </a:lnTo>
                      <a:lnTo>
                        <a:pt x="89" y="2144"/>
                      </a:lnTo>
                      <a:lnTo>
                        <a:pt x="97" y="2138"/>
                      </a:lnTo>
                      <a:lnTo>
                        <a:pt x="102" y="2131"/>
                      </a:lnTo>
                      <a:lnTo>
                        <a:pt x="108" y="2125"/>
                      </a:lnTo>
                      <a:lnTo>
                        <a:pt x="116" y="2119"/>
                      </a:lnTo>
                      <a:lnTo>
                        <a:pt x="123" y="2114"/>
                      </a:lnTo>
                      <a:lnTo>
                        <a:pt x="129" y="2106"/>
                      </a:lnTo>
                      <a:lnTo>
                        <a:pt x="137" y="2100"/>
                      </a:lnTo>
                      <a:lnTo>
                        <a:pt x="144" y="2095"/>
                      </a:lnTo>
                      <a:lnTo>
                        <a:pt x="156" y="2089"/>
                      </a:lnTo>
                      <a:lnTo>
                        <a:pt x="163" y="2083"/>
                      </a:lnTo>
                      <a:lnTo>
                        <a:pt x="173" y="2077"/>
                      </a:lnTo>
                      <a:lnTo>
                        <a:pt x="182" y="2072"/>
                      </a:lnTo>
                      <a:lnTo>
                        <a:pt x="192" y="2068"/>
                      </a:lnTo>
                      <a:lnTo>
                        <a:pt x="201" y="2060"/>
                      </a:lnTo>
                      <a:lnTo>
                        <a:pt x="211" y="2057"/>
                      </a:lnTo>
                      <a:lnTo>
                        <a:pt x="220" y="2051"/>
                      </a:lnTo>
                      <a:lnTo>
                        <a:pt x="232" y="2045"/>
                      </a:lnTo>
                      <a:lnTo>
                        <a:pt x="243" y="2041"/>
                      </a:lnTo>
                      <a:lnTo>
                        <a:pt x="255" y="2036"/>
                      </a:lnTo>
                      <a:lnTo>
                        <a:pt x="266" y="2032"/>
                      </a:lnTo>
                      <a:lnTo>
                        <a:pt x="279" y="2028"/>
                      </a:lnTo>
                      <a:lnTo>
                        <a:pt x="291" y="2024"/>
                      </a:lnTo>
                      <a:lnTo>
                        <a:pt x="304" y="2020"/>
                      </a:lnTo>
                      <a:lnTo>
                        <a:pt x="317" y="2019"/>
                      </a:lnTo>
                      <a:lnTo>
                        <a:pt x="331" y="2015"/>
                      </a:lnTo>
                      <a:lnTo>
                        <a:pt x="342" y="2011"/>
                      </a:lnTo>
                      <a:lnTo>
                        <a:pt x="357" y="2009"/>
                      </a:lnTo>
                      <a:lnTo>
                        <a:pt x="372" y="2007"/>
                      </a:lnTo>
                      <a:lnTo>
                        <a:pt x="388" y="2005"/>
                      </a:lnTo>
                      <a:lnTo>
                        <a:pt x="488" y="0"/>
                      </a:lnTo>
                      <a:lnTo>
                        <a:pt x="511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5" name="Group 64"/>
                <p:cNvGrpSpPr>
                  <a:grpSpLocks/>
                </p:cNvGrpSpPr>
                <p:nvPr/>
              </p:nvGrpSpPr>
              <p:grpSpPr bwMode="auto">
                <a:xfrm>
                  <a:off x="7917302" y="1489909"/>
                  <a:ext cx="912702" cy="1258303"/>
                  <a:chOff x="3351" y="1635"/>
                  <a:chExt cx="1353" cy="2008"/>
                </a:xfrm>
              </p:grpSpPr>
              <p:sp>
                <p:nvSpPr>
                  <p:cNvPr id="11335" name="Freeform 8"/>
                  <p:cNvSpPr>
                    <a:spLocks/>
                  </p:cNvSpPr>
                  <p:nvPr/>
                </p:nvSpPr>
                <p:spPr bwMode="auto">
                  <a:xfrm>
                    <a:off x="3443" y="1643"/>
                    <a:ext cx="555" cy="1613"/>
                  </a:xfrm>
                  <a:custGeom>
                    <a:avLst/>
                    <a:gdLst>
                      <a:gd name="T0" fmla="*/ 1117 w 534"/>
                      <a:gd name="T1" fmla="*/ 32 h 1549"/>
                      <a:gd name="T2" fmla="*/ 71 w 534"/>
                      <a:gd name="T3" fmla="*/ 3341 h 1549"/>
                      <a:gd name="T4" fmla="*/ 0 w 534"/>
                      <a:gd name="T5" fmla="*/ 3337 h 1549"/>
                      <a:gd name="T6" fmla="*/ 1060 w 534"/>
                      <a:gd name="T7" fmla="*/ 0 h 1549"/>
                      <a:gd name="T8" fmla="*/ 1117 w 534"/>
                      <a:gd name="T9" fmla="*/ 32 h 1549"/>
                      <a:gd name="T10" fmla="*/ 1117 w 534"/>
                      <a:gd name="T11" fmla="*/ 32 h 15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34"/>
                      <a:gd name="T19" fmla="*/ 0 h 1549"/>
                      <a:gd name="T20" fmla="*/ 534 w 534"/>
                      <a:gd name="T21" fmla="*/ 1549 h 15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34" h="1549">
                        <a:moveTo>
                          <a:pt x="534" y="13"/>
                        </a:moveTo>
                        <a:lnTo>
                          <a:pt x="35" y="1549"/>
                        </a:lnTo>
                        <a:lnTo>
                          <a:pt x="0" y="1547"/>
                        </a:lnTo>
                        <a:lnTo>
                          <a:pt x="510" y="0"/>
                        </a:lnTo>
                        <a:lnTo>
                          <a:pt x="534" y="1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6" name="Freeform 9"/>
                  <p:cNvSpPr>
                    <a:spLocks/>
                  </p:cNvSpPr>
                  <p:nvPr/>
                </p:nvSpPr>
                <p:spPr bwMode="auto">
                  <a:xfrm>
                    <a:off x="4015" y="1635"/>
                    <a:ext cx="589" cy="1633"/>
                  </a:xfrm>
                  <a:custGeom>
                    <a:avLst/>
                    <a:gdLst>
                      <a:gd name="T0" fmla="*/ 52 w 564"/>
                      <a:gd name="T1" fmla="*/ 0 h 1570"/>
                      <a:gd name="T2" fmla="*/ 1285 w 564"/>
                      <a:gd name="T3" fmla="*/ 3316 h 1570"/>
                      <a:gd name="T4" fmla="*/ 1212 w 564"/>
                      <a:gd name="T5" fmla="*/ 3316 h 1570"/>
                      <a:gd name="T6" fmla="*/ 0 w 564"/>
                      <a:gd name="T7" fmla="*/ 38 h 1570"/>
                      <a:gd name="T8" fmla="*/ 52 w 564"/>
                      <a:gd name="T9" fmla="*/ 0 h 1570"/>
                      <a:gd name="T10" fmla="*/ 52 w 564"/>
                      <a:gd name="T11" fmla="*/ 0 h 15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4"/>
                      <a:gd name="T19" fmla="*/ 0 h 1570"/>
                      <a:gd name="T20" fmla="*/ 564 w 564"/>
                      <a:gd name="T21" fmla="*/ 1570 h 15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4" h="1570">
                        <a:moveTo>
                          <a:pt x="24" y="0"/>
                        </a:moveTo>
                        <a:lnTo>
                          <a:pt x="564" y="1570"/>
                        </a:lnTo>
                        <a:lnTo>
                          <a:pt x="532" y="1570"/>
                        </a:lnTo>
                        <a:lnTo>
                          <a:pt x="0" y="1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7" name="Freeform 10"/>
                  <p:cNvSpPr>
                    <a:spLocks/>
                  </p:cNvSpPr>
                  <p:nvPr/>
                </p:nvSpPr>
                <p:spPr bwMode="auto">
                  <a:xfrm>
                    <a:off x="3351" y="3225"/>
                    <a:ext cx="1353" cy="418"/>
                  </a:xfrm>
                  <a:custGeom>
                    <a:avLst/>
                    <a:gdLst>
                      <a:gd name="T0" fmla="*/ 1291 w 1300"/>
                      <a:gd name="T1" fmla="*/ 804 h 403"/>
                      <a:gd name="T2" fmla="*/ 1156 w 1300"/>
                      <a:gd name="T3" fmla="*/ 791 h 403"/>
                      <a:gd name="T4" fmla="*/ 1025 w 1300"/>
                      <a:gd name="T5" fmla="*/ 773 h 403"/>
                      <a:gd name="T6" fmla="*/ 901 w 1300"/>
                      <a:gd name="T7" fmla="*/ 750 h 403"/>
                      <a:gd name="T8" fmla="*/ 777 w 1300"/>
                      <a:gd name="T9" fmla="*/ 716 h 403"/>
                      <a:gd name="T10" fmla="*/ 667 w 1300"/>
                      <a:gd name="T11" fmla="*/ 681 h 403"/>
                      <a:gd name="T12" fmla="*/ 562 w 1300"/>
                      <a:gd name="T13" fmla="*/ 634 h 403"/>
                      <a:gd name="T14" fmla="*/ 463 w 1300"/>
                      <a:gd name="T15" fmla="*/ 585 h 403"/>
                      <a:gd name="T16" fmla="*/ 372 w 1300"/>
                      <a:gd name="T17" fmla="*/ 528 h 403"/>
                      <a:gd name="T18" fmla="*/ 289 w 1300"/>
                      <a:gd name="T19" fmla="*/ 470 h 403"/>
                      <a:gd name="T20" fmla="*/ 212 w 1300"/>
                      <a:gd name="T21" fmla="*/ 400 h 403"/>
                      <a:gd name="T22" fmla="*/ 149 w 1300"/>
                      <a:gd name="T23" fmla="*/ 333 h 403"/>
                      <a:gd name="T24" fmla="*/ 94 w 1300"/>
                      <a:gd name="T25" fmla="*/ 259 h 403"/>
                      <a:gd name="T26" fmla="*/ 51 w 1300"/>
                      <a:gd name="T27" fmla="*/ 185 h 403"/>
                      <a:gd name="T28" fmla="*/ 9 w 1300"/>
                      <a:gd name="T29" fmla="*/ 103 h 403"/>
                      <a:gd name="T30" fmla="*/ 0 w 1300"/>
                      <a:gd name="T31" fmla="*/ 12 h 403"/>
                      <a:gd name="T32" fmla="*/ 103 w 1300"/>
                      <a:gd name="T33" fmla="*/ 0 h 403"/>
                      <a:gd name="T34" fmla="*/ 257 w 1300"/>
                      <a:gd name="T35" fmla="*/ 0 h 403"/>
                      <a:gd name="T36" fmla="*/ 418 w 1300"/>
                      <a:gd name="T37" fmla="*/ 0 h 403"/>
                      <a:gd name="T38" fmla="*/ 587 w 1300"/>
                      <a:gd name="T39" fmla="*/ 0 h 403"/>
                      <a:gd name="T40" fmla="*/ 770 w 1300"/>
                      <a:gd name="T41" fmla="*/ 0 h 403"/>
                      <a:gd name="T42" fmla="*/ 949 w 1300"/>
                      <a:gd name="T43" fmla="*/ 0 h 403"/>
                      <a:gd name="T44" fmla="*/ 1142 w 1300"/>
                      <a:gd name="T45" fmla="*/ 0 h 403"/>
                      <a:gd name="T46" fmla="*/ 1324 w 1300"/>
                      <a:gd name="T47" fmla="*/ 0 h 403"/>
                      <a:gd name="T48" fmla="*/ 1520 w 1300"/>
                      <a:gd name="T49" fmla="*/ 0 h 403"/>
                      <a:gd name="T50" fmla="*/ 1710 w 1300"/>
                      <a:gd name="T51" fmla="*/ 0 h 403"/>
                      <a:gd name="T52" fmla="*/ 1893 w 1300"/>
                      <a:gd name="T53" fmla="*/ 0 h 403"/>
                      <a:gd name="T54" fmla="*/ 2078 w 1300"/>
                      <a:gd name="T55" fmla="*/ 0 h 403"/>
                      <a:gd name="T56" fmla="*/ 2257 w 1300"/>
                      <a:gd name="T57" fmla="*/ 0 h 403"/>
                      <a:gd name="T58" fmla="*/ 2424 w 1300"/>
                      <a:gd name="T59" fmla="*/ 0 h 403"/>
                      <a:gd name="T60" fmla="*/ 2587 w 1300"/>
                      <a:gd name="T61" fmla="*/ 0 h 403"/>
                      <a:gd name="T62" fmla="*/ 2738 w 1300"/>
                      <a:gd name="T63" fmla="*/ 0 h 403"/>
                      <a:gd name="T64" fmla="*/ 2765 w 1300"/>
                      <a:gd name="T65" fmla="*/ 55 h 403"/>
                      <a:gd name="T66" fmla="*/ 2738 w 1300"/>
                      <a:gd name="T67" fmla="*/ 143 h 403"/>
                      <a:gd name="T68" fmla="*/ 2704 w 1300"/>
                      <a:gd name="T69" fmla="*/ 219 h 403"/>
                      <a:gd name="T70" fmla="*/ 2657 w 1300"/>
                      <a:gd name="T71" fmla="*/ 294 h 403"/>
                      <a:gd name="T72" fmla="*/ 2594 w 1300"/>
                      <a:gd name="T73" fmla="*/ 363 h 403"/>
                      <a:gd name="T74" fmla="*/ 2525 w 1300"/>
                      <a:gd name="T75" fmla="*/ 430 h 403"/>
                      <a:gd name="T76" fmla="*/ 2452 w 1300"/>
                      <a:gd name="T77" fmla="*/ 494 h 403"/>
                      <a:gd name="T78" fmla="*/ 2364 w 1300"/>
                      <a:gd name="T79" fmla="*/ 556 h 403"/>
                      <a:gd name="T80" fmla="*/ 2267 w 1300"/>
                      <a:gd name="T81" fmla="*/ 611 h 403"/>
                      <a:gd name="T82" fmla="*/ 2163 w 1300"/>
                      <a:gd name="T83" fmla="*/ 657 h 403"/>
                      <a:gd name="T84" fmla="*/ 2050 w 1300"/>
                      <a:gd name="T85" fmla="*/ 696 h 403"/>
                      <a:gd name="T86" fmla="*/ 1937 w 1300"/>
                      <a:gd name="T87" fmla="*/ 735 h 403"/>
                      <a:gd name="T88" fmla="*/ 1818 w 1300"/>
                      <a:gd name="T89" fmla="*/ 762 h 403"/>
                      <a:gd name="T90" fmla="*/ 1685 w 1300"/>
                      <a:gd name="T91" fmla="*/ 786 h 403"/>
                      <a:gd name="T92" fmla="*/ 1556 w 1300"/>
                      <a:gd name="T93" fmla="*/ 799 h 403"/>
                      <a:gd name="T94" fmla="*/ 1419 w 1300"/>
                      <a:gd name="T95" fmla="*/ 804 h 40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00"/>
                      <a:gd name="T145" fmla="*/ 0 h 403"/>
                      <a:gd name="T146" fmla="*/ 1300 w 1300"/>
                      <a:gd name="T147" fmla="*/ 403 h 40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00" h="403">
                        <a:moveTo>
                          <a:pt x="650" y="403"/>
                        </a:moveTo>
                        <a:lnTo>
                          <a:pt x="635" y="401"/>
                        </a:lnTo>
                        <a:lnTo>
                          <a:pt x="618" y="401"/>
                        </a:lnTo>
                        <a:lnTo>
                          <a:pt x="602" y="401"/>
                        </a:lnTo>
                        <a:lnTo>
                          <a:pt x="585" y="400"/>
                        </a:lnTo>
                        <a:lnTo>
                          <a:pt x="570" y="398"/>
                        </a:lnTo>
                        <a:lnTo>
                          <a:pt x="555" y="396"/>
                        </a:lnTo>
                        <a:lnTo>
                          <a:pt x="540" y="396"/>
                        </a:lnTo>
                        <a:lnTo>
                          <a:pt x="524" y="394"/>
                        </a:lnTo>
                        <a:lnTo>
                          <a:pt x="509" y="392"/>
                        </a:lnTo>
                        <a:lnTo>
                          <a:pt x="494" y="388"/>
                        </a:lnTo>
                        <a:lnTo>
                          <a:pt x="479" y="386"/>
                        </a:lnTo>
                        <a:lnTo>
                          <a:pt x="464" y="384"/>
                        </a:lnTo>
                        <a:lnTo>
                          <a:pt x="448" y="381"/>
                        </a:lnTo>
                        <a:lnTo>
                          <a:pt x="435" y="379"/>
                        </a:lnTo>
                        <a:lnTo>
                          <a:pt x="420" y="375"/>
                        </a:lnTo>
                        <a:lnTo>
                          <a:pt x="407" y="371"/>
                        </a:lnTo>
                        <a:lnTo>
                          <a:pt x="391" y="367"/>
                        </a:lnTo>
                        <a:lnTo>
                          <a:pt x="378" y="363"/>
                        </a:lnTo>
                        <a:lnTo>
                          <a:pt x="365" y="358"/>
                        </a:lnTo>
                        <a:lnTo>
                          <a:pt x="352" y="354"/>
                        </a:lnTo>
                        <a:lnTo>
                          <a:pt x="338" y="348"/>
                        </a:lnTo>
                        <a:lnTo>
                          <a:pt x="325" y="344"/>
                        </a:lnTo>
                        <a:lnTo>
                          <a:pt x="312" y="339"/>
                        </a:lnTo>
                        <a:lnTo>
                          <a:pt x="300" y="333"/>
                        </a:lnTo>
                        <a:lnTo>
                          <a:pt x="287" y="327"/>
                        </a:lnTo>
                        <a:lnTo>
                          <a:pt x="274" y="322"/>
                        </a:lnTo>
                        <a:lnTo>
                          <a:pt x="262" y="316"/>
                        </a:lnTo>
                        <a:lnTo>
                          <a:pt x="251" y="310"/>
                        </a:lnTo>
                        <a:lnTo>
                          <a:pt x="239" y="305"/>
                        </a:lnTo>
                        <a:lnTo>
                          <a:pt x="228" y="299"/>
                        </a:lnTo>
                        <a:lnTo>
                          <a:pt x="217" y="291"/>
                        </a:lnTo>
                        <a:lnTo>
                          <a:pt x="207" y="286"/>
                        </a:lnTo>
                        <a:lnTo>
                          <a:pt x="194" y="278"/>
                        </a:lnTo>
                        <a:lnTo>
                          <a:pt x="184" y="270"/>
                        </a:lnTo>
                        <a:lnTo>
                          <a:pt x="175" y="263"/>
                        </a:lnTo>
                        <a:lnTo>
                          <a:pt x="163" y="257"/>
                        </a:lnTo>
                        <a:lnTo>
                          <a:pt x="154" y="247"/>
                        </a:lnTo>
                        <a:lnTo>
                          <a:pt x="144" y="240"/>
                        </a:lnTo>
                        <a:lnTo>
                          <a:pt x="135" y="234"/>
                        </a:lnTo>
                        <a:lnTo>
                          <a:pt x="127" y="227"/>
                        </a:lnTo>
                        <a:lnTo>
                          <a:pt x="116" y="217"/>
                        </a:lnTo>
                        <a:lnTo>
                          <a:pt x="108" y="209"/>
                        </a:lnTo>
                        <a:lnTo>
                          <a:pt x="99" y="200"/>
                        </a:lnTo>
                        <a:lnTo>
                          <a:pt x="91" y="192"/>
                        </a:lnTo>
                        <a:lnTo>
                          <a:pt x="83" y="183"/>
                        </a:lnTo>
                        <a:lnTo>
                          <a:pt x="76" y="175"/>
                        </a:lnTo>
                        <a:lnTo>
                          <a:pt x="70" y="166"/>
                        </a:lnTo>
                        <a:lnTo>
                          <a:pt x="64" y="158"/>
                        </a:lnTo>
                        <a:lnTo>
                          <a:pt x="57" y="149"/>
                        </a:lnTo>
                        <a:lnTo>
                          <a:pt x="49" y="139"/>
                        </a:lnTo>
                        <a:lnTo>
                          <a:pt x="44" y="130"/>
                        </a:lnTo>
                        <a:lnTo>
                          <a:pt x="40" y="120"/>
                        </a:lnTo>
                        <a:lnTo>
                          <a:pt x="32" y="111"/>
                        </a:lnTo>
                        <a:lnTo>
                          <a:pt x="28" y="101"/>
                        </a:lnTo>
                        <a:lnTo>
                          <a:pt x="25" y="92"/>
                        </a:lnTo>
                        <a:lnTo>
                          <a:pt x="21" y="82"/>
                        </a:lnTo>
                        <a:lnTo>
                          <a:pt x="17" y="71"/>
                        </a:lnTo>
                        <a:lnTo>
                          <a:pt x="13" y="61"/>
                        </a:lnTo>
                        <a:lnTo>
                          <a:pt x="9" y="52"/>
                        </a:lnTo>
                        <a:lnTo>
                          <a:pt x="6" y="42"/>
                        </a:lnTo>
                        <a:lnTo>
                          <a:pt x="4" y="31"/>
                        </a:lnTo>
                        <a:lnTo>
                          <a:pt x="2" y="21"/>
                        </a:lnTo>
                        <a:lnTo>
                          <a:pt x="0" y="12"/>
                        </a:lnTo>
                        <a:lnTo>
                          <a:pt x="0" y="2"/>
                        </a:lnTo>
                        <a:lnTo>
                          <a:pt x="15" y="0"/>
                        </a:lnTo>
                        <a:lnTo>
                          <a:pt x="32" y="0"/>
                        </a:lnTo>
                        <a:lnTo>
                          <a:pt x="49" y="0"/>
                        </a:lnTo>
                        <a:lnTo>
                          <a:pt x="66" y="0"/>
                        </a:lnTo>
                        <a:lnTo>
                          <a:pt x="82" y="0"/>
                        </a:lnTo>
                        <a:lnTo>
                          <a:pt x="101" y="0"/>
                        </a:lnTo>
                        <a:lnTo>
                          <a:pt x="120" y="0"/>
                        </a:lnTo>
                        <a:lnTo>
                          <a:pt x="139" y="0"/>
                        </a:lnTo>
                        <a:lnTo>
                          <a:pt x="156" y="0"/>
                        </a:lnTo>
                        <a:lnTo>
                          <a:pt x="177" y="0"/>
                        </a:lnTo>
                        <a:lnTo>
                          <a:pt x="196" y="0"/>
                        </a:lnTo>
                        <a:lnTo>
                          <a:pt x="217" y="0"/>
                        </a:lnTo>
                        <a:lnTo>
                          <a:pt x="236" y="0"/>
                        </a:lnTo>
                        <a:lnTo>
                          <a:pt x="255" y="0"/>
                        </a:lnTo>
                        <a:lnTo>
                          <a:pt x="275" y="0"/>
                        </a:lnTo>
                        <a:lnTo>
                          <a:pt x="296" y="0"/>
                        </a:lnTo>
                        <a:lnTo>
                          <a:pt x="317" y="0"/>
                        </a:lnTo>
                        <a:lnTo>
                          <a:pt x="338" y="0"/>
                        </a:lnTo>
                        <a:lnTo>
                          <a:pt x="359" y="0"/>
                        </a:lnTo>
                        <a:lnTo>
                          <a:pt x="380" y="0"/>
                        </a:lnTo>
                        <a:lnTo>
                          <a:pt x="401" y="0"/>
                        </a:lnTo>
                        <a:lnTo>
                          <a:pt x="424" y="0"/>
                        </a:lnTo>
                        <a:lnTo>
                          <a:pt x="445" y="0"/>
                        </a:lnTo>
                        <a:lnTo>
                          <a:pt x="467" y="0"/>
                        </a:lnTo>
                        <a:lnTo>
                          <a:pt x="490" y="0"/>
                        </a:lnTo>
                        <a:lnTo>
                          <a:pt x="511" y="0"/>
                        </a:lnTo>
                        <a:lnTo>
                          <a:pt x="532" y="0"/>
                        </a:lnTo>
                        <a:lnTo>
                          <a:pt x="555" y="0"/>
                        </a:lnTo>
                        <a:lnTo>
                          <a:pt x="578" y="0"/>
                        </a:lnTo>
                        <a:lnTo>
                          <a:pt x="601" y="0"/>
                        </a:lnTo>
                        <a:lnTo>
                          <a:pt x="621" y="0"/>
                        </a:lnTo>
                        <a:lnTo>
                          <a:pt x="644" y="0"/>
                        </a:lnTo>
                        <a:lnTo>
                          <a:pt x="667" y="0"/>
                        </a:lnTo>
                        <a:lnTo>
                          <a:pt x="690" y="0"/>
                        </a:lnTo>
                        <a:lnTo>
                          <a:pt x="711" y="0"/>
                        </a:lnTo>
                        <a:lnTo>
                          <a:pt x="734" y="0"/>
                        </a:lnTo>
                        <a:lnTo>
                          <a:pt x="754" y="0"/>
                        </a:lnTo>
                        <a:lnTo>
                          <a:pt x="777" y="0"/>
                        </a:lnTo>
                        <a:lnTo>
                          <a:pt x="800" y="0"/>
                        </a:lnTo>
                        <a:lnTo>
                          <a:pt x="823" y="0"/>
                        </a:lnTo>
                        <a:lnTo>
                          <a:pt x="842" y="0"/>
                        </a:lnTo>
                        <a:lnTo>
                          <a:pt x="865" y="0"/>
                        </a:lnTo>
                        <a:lnTo>
                          <a:pt x="886" y="0"/>
                        </a:lnTo>
                        <a:lnTo>
                          <a:pt x="908" y="0"/>
                        </a:lnTo>
                        <a:lnTo>
                          <a:pt x="929" y="0"/>
                        </a:lnTo>
                        <a:lnTo>
                          <a:pt x="950" y="0"/>
                        </a:lnTo>
                        <a:lnTo>
                          <a:pt x="973" y="0"/>
                        </a:lnTo>
                        <a:lnTo>
                          <a:pt x="994" y="0"/>
                        </a:lnTo>
                        <a:lnTo>
                          <a:pt x="1015" y="0"/>
                        </a:lnTo>
                        <a:lnTo>
                          <a:pt x="1036" y="0"/>
                        </a:lnTo>
                        <a:lnTo>
                          <a:pt x="1055" y="0"/>
                        </a:lnTo>
                        <a:lnTo>
                          <a:pt x="1076" y="0"/>
                        </a:lnTo>
                        <a:lnTo>
                          <a:pt x="1095" y="0"/>
                        </a:lnTo>
                        <a:lnTo>
                          <a:pt x="1116" y="0"/>
                        </a:lnTo>
                        <a:lnTo>
                          <a:pt x="1135" y="0"/>
                        </a:lnTo>
                        <a:lnTo>
                          <a:pt x="1156" y="0"/>
                        </a:lnTo>
                        <a:lnTo>
                          <a:pt x="1173" y="0"/>
                        </a:lnTo>
                        <a:lnTo>
                          <a:pt x="1194" y="0"/>
                        </a:lnTo>
                        <a:lnTo>
                          <a:pt x="1211" y="0"/>
                        </a:lnTo>
                        <a:lnTo>
                          <a:pt x="1230" y="0"/>
                        </a:lnTo>
                        <a:lnTo>
                          <a:pt x="1247" y="0"/>
                        </a:lnTo>
                        <a:lnTo>
                          <a:pt x="1266" y="0"/>
                        </a:lnTo>
                        <a:lnTo>
                          <a:pt x="1283" y="0"/>
                        </a:lnTo>
                        <a:lnTo>
                          <a:pt x="1300" y="0"/>
                        </a:lnTo>
                        <a:lnTo>
                          <a:pt x="1298" y="10"/>
                        </a:lnTo>
                        <a:lnTo>
                          <a:pt x="1296" y="19"/>
                        </a:lnTo>
                        <a:lnTo>
                          <a:pt x="1294" y="29"/>
                        </a:lnTo>
                        <a:lnTo>
                          <a:pt x="1292" y="40"/>
                        </a:lnTo>
                        <a:lnTo>
                          <a:pt x="1289" y="50"/>
                        </a:lnTo>
                        <a:lnTo>
                          <a:pt x="1285" y="59"/>
                        </a:lnTo>
                        <a:lnTo>
                          <a:pt x="1283" y="71"/>
                        </a:lnTo>
                        <a:lnTo>
                          <a:pt x="1279" y="80"/>
                        </a:lnTo>
                        <a:lnTo>
                          <a:pt x="1273" y="90"/>
                        </a:lnTo>
                        <a:lnTo>
                          <a:pt x="1270" y="99"/>
                        </a:lnTo>
                        <a:lnTo>
                          <a:pt x="1264" y="109"/>
                        </a:lnTo>
                        <a:lnTo>
                          <a:pt x="1260" y="118"/>
                        </a:lnTo>
                        <a:lnTo>
                          <a:pt x="1254" y="128"/>
                        </a:lnTo>
                        <a:lnTo>
                          <a:pt x="1249" y="137"/>
                        </a:lnTo>
                        <a:lnTo>
                          <a:pt x="1243" y="147"/>
                        </a:lnTo>
                        <a:lnTo>
                          <a:pt x="1237" y="156"/>
                        </a:lnTo>
                        <a:lnTo>
                          <a:pt x="1230" y="164"/>
                        </a:lnTo>
                        <a:lnTo>
                          <a:pt x="1222" y="173"/>
                        </a:lnTo>
                        <a:lnTo>
                          <a:pt x="1214" y="181"/>
                        </a:lnTo>
                        <a:lnTo>
                          <a:pt x="1207" y="190"/>
                        </a:lnTo>
                        <a:lnTo>
                          <a:pt x="1197" y="198"/>
                        </a:lnTo>
                        <a:lnTo>
                          <a:pt x="1190" y="208"/>
                        </a:lnTo>
                        <a:lnTo>
                          <a:pt x="1182" y="215"/>
                        </a:lnTo>
                        <a:lnTo>
                          <a:pt x="1175" y="225"/>
                        </a:lnTo>
                        <a:lnTo>
                          <a:pt x="1165" y="232"/>
                        </a:lnTo>
                        <a:lnTo>
                          <a:pt x="1156" y="240"/>
                        </a:lnTo>
                        <a:lnTo>
                          <a:pt x="1146" y="247"/>
                        </a:lnTo>
                        <a:lnTo>
                          <a:pt x="1137" y="255"/>
                        </a:lnTo>
                        <a:lnTo>
                          <a:pt x="1125" y="263"/>
                        </a:lnTo>
                        <a:lnTo>
                          <a:pt x="1116" y="270"/>
                        </a:lnTo>
                        <a:lnTo>
                          <a:pt x="1106" y="278"/>
                        </a:lnTo>
                        <a:lnTo>
                          <a:pt x="1095" y="286"/>
                        </a:lnTo>
                        <a:lnTo>
                          <a:pt x="1083" y="291"/>
                        </a:lnTo>
                        <a:lnTo>
                          <a:pt x="1072" y="299"/>
                        </a:lnTo>
                        <a:lnTo>
                          <a:pt x="1060" y="305"/>
                        </a:lnTo>
                        <a:lnTo>
                          <a:pt x="1049" y="310"/>
                        </a:lnTo>
                        <a:lnTo>
                          <a:pt x="1036" y="316"/>
                        </a:lnTo>
                        <a:lnTo>
                          <a:pt x="1024" y="322"/>
                        </a:lnTo>
                        <a:lnTo>
                          <a:pt x="1013" y="327"/>
                        </a:lnTo>
                        <a:lnTo>
                          <a:pt x="1000" y="333"/>
                        </a:lnTo>
                        <a:lnTo>
                          <a:pt x="986" y="339"/>
                        </a:lnTo>
                        <a:lnTo>
                          <a:pt x="973" y="344"/>
                        </a:lnTo>
                        <a:lnTo>
                          <a:pt x="960" y="348"/>
                        </a:lnTo>
                        <a:lnTo>
                          <a:pt x="948" y="354"/>
                        </a:lnTo>
                        <a:lnTo>
                          <a:pt x="933" y="358"/>
                        </a:lnTo>
                        <a:lnTo>
                          <a:pt x="920" y="363"/>
                        </a:lnTo>
                        <a:lnTo>
                          <a:pt x="907" y="367"/>
                        </a:lnTo>
                        <a:lnTo>
                          <a:pt x="893" y="371"/>
                        </a:lnTo>
                        <a:lnTo>
                          <a:pt x="878" y="375"/>
                        </a:lnTo>
                        <a:lnTo>
                          <a:pt x="865" y="379"/>
                        </a:lnTo>
                        <a:lnTo>
                          <a:pt x="850" y="381"/>
                        </a:lnTo>
                        <a:lnTo>
                          <a:pt x="834" y="384"/>
                        </a:lnTo>
                        <a:lnTo>
                          <a:pt x="819" y="386"/>
                        </a:lnTo>
                        <a:lnTo>
                          <a:pt x="804" y="388"/>
                        </a:lnTo>
                        <a:lnTo>
                          <a:pt x="789" y="392"/>
                        </a:lnTo>
                        <a:lnTo>
                          <a:pt x="775" y="394"/>
                        </a:lnTo>
                        <a:lnTo>
                          <a:pt x="758" y="396"/>
                        </a:lnTo>
                        <a:lnTo>
                          <a:pt x="743" y="396"/>
                        </a:lnTo>
                        <a:lnTo>
                          <a:pt x="728" y="398"/>
                        </a:lnTo>
                        <a:lnTo>
                          <a:pt x="713" y="400"/>
                        </a:lnTo>
                        <a:lnTo>
                          <a:pt x="697" y="401"/>
                        </a:lnTo>
                        <a:lnTo>
                          <a:pt x="682" y="401"/>
                        </a:lnTo>
                        <a:lnTo>
                          <a:pt x="665" y="401"/>
                        </a:lnTo>
                        <a:lnTo>
                          <a:pt x="650" y="40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8" name="Freeform 11"/>
                  <p:cNvSpPr>
                    <a:spLocks/>
                  </p:cNvSpPr>
                  <p:nvPr/>
                </p:nvSpPr>
                <p:spPr bwMode="auto">
                  <a:xfrm>
                    <a:off x="3701" y="1643"/>
                    <a:ext cx="324" cy="1717"/>
                  </a:xfrm>
                  <a:custGeom>
                    <a:avLst/>
                    <a:gdLst>
                      <a:gd name="T0" fmla="*/ 586 w 312"/>
                      <a:gd name="T1" fmla="*/ 0 h 1650"/>
                      <a:gd name="T2" fmla="*/ 0 w 312"/>
                      <a:gd name="T3" fmla="*/ 3519 h 1650"/>
                      <a:gd name="T4" fmla="*/ 65 w 312"/>
                      <a:gd name="T5" fmla="*/ 3512 h 1650"/>
                      <a:gd name="T6" fmla="*/ 638 w 312"/>
                      <a:gd name="T7" fmla="*/ 32 h 1650"/>
                      <a:gd name="T8" fmla="*/ 586 w 312"/>
                      <a:gd name="T9" fmla="*/ 0 h 1650"/>
                      <a:gd name="T10" fmla="*/ 586 w 312"/>
                      <a:gd name="T11" fmla="*/ 0 h 16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2"/>
                      <a:gd name="T19" fmla="*/ 0 h 1650"/>
                      <a:gd name="T20" fmla="*/ 312 w 312"/>
                      <a:gd name="T21" fmla="*/ 1650 h 16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2" h="1650">
                        <a:moveTo>
                          <a:pt x="287" y="0"/>
                        </a:moveTo>
                        <a:lnTo>
                          <a:pt x="0" y="1650"/>
                        </a:lnTo>
                        <a:lnTo>
                          <a:pt x="33" y="1648"/>
                        </a:lnTo>
                        <a:lnTo>
                          <a:pt x="312" y="13"/>
                        </a:lnTo>
                        <a:lnTo>
                          <a:pt x="287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9" name="Freeform 12"/>
                  <p:cNvSpPr>
                    <a:spLocks/>
                  </p:cNvSpPr>
                  <p:nvPr/>
                </p:nvSpPr>
                <p:spPr bwMode="auto">
                  <a:xfrm>
                    <a:off x="3447" y="3273"/>
                    <a:ext cx="893" cy="233"/>
                  </a:xfrm>
                  <a:custGeom>
                    <a:avLst/>
                    <a:gdLst>
                      <a:gd name="T0" fmla="*/ 0 w 859"/>
                      <a:gd name="T1" fmla="*/ 0 h 224"/>
                      <a:gd name="T2" fmla="*/ 1795 w 859"/>
                      <a:gd name="T3" fmla="*/ 0 h 224"/>
                      <a:gd name="T4" fmla="*/ 507 w 859"/>
                      <a:gd name="T5" fmla="*/ 473 h 224"/>
                      <a:gd name="T6" fmla="*/ 479 w 859"/>
                      <a:gd name="T7" fmla="*/ 467 h 224"/>
                      <a:gd name="T8" fmla="*/ 458 w 859"/>
                      <a:gd name="T9" fmla="*/ 455 h 224"/>
                      <a:gd name="T10" fmla="*/ 437 w 859"/>
                      <a:gd name="T11" fmla="*/ 440 h 224"/>
                      <a:gd name="T12" fmla="*/ 421 w 859"/>
                      <a:gd name="T13" fmla="*/ 433 h 224"/>
                      <a:gd name="T14" fmla="*/ 397 w 859"/>
                      <a:gd name="T15" fmla="*/ 421 h 224"/>
                      <a:gd name="T16" fmla="*/ 377 w 859"/>
                      <a:gd name="T17" fmla="*/ 410 h 224"/>
                      <a:gd name="T18" fmla="*/ 361 w 859"/>
                      <a:gd name="T19" fmla="*/ 402 h 224"/>
                      <a:gd name="T20" fmla="*/ 346 w 859"/>
                      <a:gd name="T21" fmla="*/ 388 h 224"/>
                      <a:gd name="T22" fmla="*/ 324 w 859"/>
                      <a:gd name="T23" fmla="*/ 384 h 224"/>
                      <a:gd name="T24" fmla="*/ 309 w 859"/>
                      <a:gd name="T25" fmla="*/ 370 h 224"/>
                      <a:gd name="T26" fmla="*/ 296 w 859"/>
                      <a:gd name="T27" fmla="*/ 357 h 224"/>
                      <a:gd name="T28" fmla="*/ 283 w 859"/>
                      <a:gd name="T29" fmla="*/ 347 h 224"/>
                      <a:gd name="T30" fmla="*/ 265 w 859"/>
                      <a:gd name="T31" fmla="*/ 339 h 224"/>
                      <a:gd name="T32" fmla="*/ 252 w 859"/>
                      <a:gd name="T33" fmla="*/ 330 h 224"/>
                      <a:gd name="T34" fmla="*/ 240 w 859"/>
                      <a:gd name="T35" fmla="*/ 317 h 224"/>
                      <a:gd name="T36" fmla="*/ 226 w 859"/>
                      <a:gd name="T37" fmla="*/ 308 h 224"/>
                      <a:gd name="T38" fmla="*/ 215 w 859"/>
                      <a:gd name="T39" fmla="*/ 297 h 224"/>
                      <a:gd name="T40" fmla="*/ 199 w 859"/>
                      <a:gd name="T41" fmla="*/ 291 h 224"/>
                      <a:gd name="T42" fmla="*/ 187 w 859"/>
                      <a:gd name="T43" fmla="*/ 275 h 224"/>
                      <a:gd name="T44" fmla="*/ 180 w 859"/>
                      <a:gd name="T45" fmla="*/ 269 h 224"/>
                      <a:gd name="T46" fmla="*/ 154 w 859"/>
                      <a:gd name="T47" fmla="*/ 251 h 224"/>
                      <a:gd name="T48" fmla="*/ 137 w 859"/>
                      <a:gd name="T49" fmla="*/ 230 h 224"/>
                      <a:gd name="T50" fmla="*/ 113 w 859"/>
                      <a:gd name="T51" fmla="*/ 208 h 224"/>
                      <a:gd name="T52" fmla="*/ 103 w 859"/>
                      <a:gd name="T53" fmla="*/ 190 h 224"/>
                      <a:gd name="T54" fmla="*/ 88 w 859"/>
                      <a:gd name="T55" fmla="*/ 174 h 224"/>
                      <a:gd name="T56" fmla="*/ 76 w 859"/>
                      <a:gd name="T57" fmla="*/ 156 h 224"/>
                      <a:gd name="T58" fmla="*/ 62 w 859"/>
                      <a:gd name="T59" fmla="*/ 138 h 224"/>
                      <a:gd name="T60" fmla="*/ 50 w 859"/>
                      <a:gd name="T61" fmla="*/ 119 h 224"/>
                      <a:gd name="T62" fmla="*/ 42 w 859"/>
                      <a:gd name="T63" fmla="*/ 102 h 224"/>
                      <a:gd name="T64" fmla="*/ 36 w 859"/>
                      <a:gd name="T65" fmla="*/ 92 h 224"/>
                      <a:gd name="T66" fmla="*/ 32 w 859"/>
                      <a:gd name="T67" fmla="*/ 76 h 224"/>
                      <a:gd name="T68" fmla="*/ 10 w 859"/>
                      <a:gd name="T69" fmla="*/ 60 h 224"/>
                      <a:gd name="T70" fmla="*/ 8 w 859"/>
                      <a:gd name="T71" fmla="*/ 50 h 224"/>
                      <a:gd name="T72" fmla="*/ 6 w 859"/>
                      <a:gd name="T73" fmla="*/ 42 h 224"/>
                      <a:gd name="T74" fmla="*/ 2 w 859"/>
                      <a:gd name="T75" fmla="*/ 11 h 224"/>
                      <a:gd name="T76" fmla="*/ 2 w 859"/>
                      <a:gd name="T77" fmla="*/ 6 h 224"/>
                      <a:gd name="T78" fmla="*/ 0 w 859"/>
                      <a:gd name="T79" fmla="*/ 2 h 224"/>
                      <a:gd name="T80" fmla="*/ 0 w 859"/>
                      <a:gd name="T81" fmla="*/ 0 h 224"/>
                      <a:gd name="T82" fmla="*/ 0 w 859"/>
                      <a:gd name="T83" fmla="*/ 0 h 22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859"/>
                      <a:gd name="T127" fmla="*/ 0 h 224"/>
                      <a:gd name="T128" fmla="*/ 859 w 859"/>
                      <a:gd name="T129" fmla="*/ 224 h 22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859" h="224">
                        <a:moveTo>
                          <a:pt x="0" y="0"/>
                        </a:moveTo>
                        <a:lnTo>
                          <a:pt x="859" y="0"/>
                        </a:lnTo>
                        <a:lnTo>
                          <a:pt x="241" y="224"/>
                        </a:lnTo>
                        <a:lnTo>
                          <a:pt x="230" y="221"/>
                        </a:lnTo>
                        <a:lnTo>
                          <a:pt x="219" y="215"/>
                        </a:lnTo>
                        <a:lnTo>
                          <a:pt x="209" y="209"/>
                        </a:lnTo>
                        <a:lnTo>
                          <a:pt x="202" y="205"/>
                        </a:lnTo>
                        <a:lnTo>
                          <a:pt x="190" y="200"/>
                        </a:lnTo>
                        <a:lnTo>
                          <a:pt x="181" y="194"/>
                        </a:lnTo>
                        <a:lnTo>
                          <a:pt x="173" y="190"/>
                        </a:lnTo>
                        <a:lnTo>
                          <a:pt x="165" y="184"/>
                        </a:lnTo>
                        <a:lnTo>
                          <a:pt x="156" y="181"/>
                        </a:lnTo>
                        <a:lnTo>
                          <a:pt x="148" y="175"/>
                        </a:lnTo>
                        <a:lnTo>
                          <a:pt x="141" y="169"/>
                        </a:lnTo>
                        <a:lnTo>
                          <a:pt x="135" y="165"/>
                        </a:lnTo>
                        <a:lnTo>
                          <a:pt x="127" y="160"/>
                        </a:lnTo>
                        <a:lnTo>
                          <a:pt x="120" y="156"/>
                        </a:lnTo>
                        <a:lnTo>
                          <a:pt x="114" y="150"/>
                        </a:lnTo>
                        <a:lnTo>
                          <a:pt x="108" y="146"/>
                        </a:lnTo>
                        <a:lnTo>
                          <a:pt x="103" y="141"/>
                        </a:lnTo>
                        <a:lnTo>
                          <a:pt x="95" y="137"/>
                        </a:lnTo>
                        <a:lnTo>
                          <a:pt x="89" y="131"/>
                        </a:lnTo>
                        <a:lnTo>
                          <a:pt x="86" y="127"/>
                        </a:lnTo>
                        <a:lnTo>
                          <a:pt x="74" y="118"/>
                        </a:lnTo>
                        <a:lnTo>
                          <a:pt x="65" y="108"/>
                        </a:lnTo>
                        <a:lnTo>
                          <a:pt x="55" y="99"/>
                        </a:lnTo>
                        <a:lnTo>
                          <a:pt x="50" y="89"/>
                        </a:lnTo>
                        <a:lnTo>
                          <a:pt x="42" y="82"/>
                        </a:lnTo>
                        <a:lnTo>
                          <a:pt x="36" y="74"/>
                        </a:lnTo>
                        <a:lnTo>
                          <a:pt x="31" y="65"/>
                        </a:lnTo>
                        <a:lnTo>
                          <a:pt x="25" y="57"/>
                        </a:lnTo>
                        <a:lnTo>
                          <a:pt x="21" y="49"/>
                        </a:lnTo>
                        <a:lnTo>
                          <a:pt x="17" y="44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5"/>
                        </a:lnTo>
                        <a:lnTo>
                          <a:pt x="6" y="21"/>
                        </a:lnTo>
                        <a:lnTo>
                          <a:pt x="2" y="11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9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327" name="Freeform 13"/>
                <p:cNvSpPr>
                  <a:spLocks/>
                </p:cNvSpPr>
                <p:nvPr/>
              </p:nvSpPr>
              <p:spPr bwMode="auto">
                <a:xfrm rot="-2490626">
                  <a:off x="6604576" y="1934200"/>
                  <a:ext cx="971390" cy="150395"/>
                </a:xfrm>
                <a:custGeom>
                  <a:avLst/>
                  <a:gdLst>
                    <a:gd name="T0" fmla="*/ 2147483647 w 1277"/>
                    <a:gd name="T1" fmla="*/ 2147483647 h 230"/>
                    <a:gd name="T2" fmla="*/ 2147483647 w 1277"/>
                    <a:gd name="T3" fmla="*/ 2147483647 h 230"/>
                    <a:gd name="T4" fmla="*/ 2147483647 w 1277"/>
                    <a:gd name="T5" fmla="*/ 2147483647 h 230"/>
                    <a:gd name="T6" fmla="*/ 2147483647 w 1277"/>
                    <a:gd name="T7" fmla="*/ 2147483647 h 230"/>
                    <a:gd name="T8" fmla="*/ 2147483647 w 1277"/>
                    <a:gd name="T9" fmla="*/ 2147483647 h 230"/>
                    <a:gd name="T10" fmla="*/ 2147483647 w 1277"/>
                    <a:gd name="T11" fmla="*/ 2147483647 h 230"/>
                    <a:gd name="T12" fmla="*/ 2147483647 w 1277"/>
                    <a:gd name="T13" fmla="*/ 2147483647 h 230"/>
                    <a:gd name="T14" fmla="*/ 2147483647 w 1277"/>
                    <a:gd name="T15" fmla="*/ 2147483647 h 230"/>
                    <a:gd name="T16" fmla="*/ 2147483647 w 1277"/>
                    <a:gd name="T17" fmla="*/ 2147483647 h 230"/>
                    <a:gd name="T18" fmla="*/ 2147483647 w 1277"/>
                    <a:gd name="T19" fmla="*/ 2147483647 h 230"/>
                    <a:gd name="T20" fmla="*/ 2147483647 w 1277"/>
                    <a:gd name="T21" fmla="*/ 2147483647 h 230"/>
                    <a:gd name="T22" fmla="*/ 2147483647 w 1277"/>
                    <a:gd name="T23" fmla="*/ 2147483647 h 230"/>
                    <a:gd name="T24" fmla="*/ 2147483647 w 1277"/>
                    <a:gd name="T25" fmla="*/ 2147483647 h 230"/>
                    <a:gd name="T26" fmla="*/ 2147483647 w 1277"/>
                    <a:gd name="T27" fmla="*/ 2147483647 h 230"/>
                    <a:gd name="T28" fmla="*/ 2147483647 w 1277"/>
                    <a:gd name="T29" fmla="*/ 2147483647 h 230"/>
                    <a:gd name="T30" fmla="*/ 2147483647 w 1277"/>
                    <a:gd name="T31" fmla="*/ 2147483647 h 230"/>
                    <a:gd name="T32" fmla="*/ 2147483647 w 1277"/>
                    <a:gd name="T33" fmla="*/ 2147483647 h 230"/>
                    <a:gd name="T34" fmla="*/ 2147483647 w 1277"/>
                    <a:gd name="T35" fmla="*/ 2147483647 h 230"/>
                    <a:gd name="T36" fmla="*/ 2147483647 w 1277"/>
                    <a:gd name="T37" fmla="*/ 2147483647 h 230"/>
                    <a:gd name="T38" fmla="*/ 2147483647 w 1277"/>
                    <a:gd name="T39" fmla="*/ 2147483647 h 230"/>
                    <a:gd name="T40" fmla="*/ 2147483647 w 1277"/>
                    <a:gd name="T41" fmla="*/ 2147483647 h 230"/>
                    <a:gd name="T42" fmla="*/ 2147483647 w 1277"/>
                    <a:gd name="T43" fmla="*/ 0 h 230"/>
                    <a:gd name="T44" fmla="*/ 2147483647 w 1277"/>
                    <a:gd name="T45" fmla="*/ 2147483647 h 230"/>
                    <a:gd name="T46" fmla="*/ 2147483647 w 1277"/>
                    <a:gd name="T47" fmla="*/ 2147483647 h 230"/>
                    <a:gd name="T48" fmla="*/ 2147483647 w 1277"/>
                    <a:gd name="T49" fmla="*/ 2147483647 h 230"/>
                    <a:gd name="T50" fmla="*/ 2147483647 w 1277"/>
                    <a:gd name="T51" fmla="*/ 2147483647 h 230"/>
                    <a:gd name="T52" fmla="*/ 2147483647 w 1277"/>
                    <a:gd name="T53" fmla="*/ 2147483647 h 230"/>
                    <a:gd name="T54" fmla="*/ 2147483647 w 1277"/>
                    <a:gd name="T55" fmla="*/ 2147483647 h 230"/>
                    <a:gd name="T56" fmla="*/ 2147483647 w 1277"/>
                    <a:gd name="T57" fmla="*/ 2147483647 h 230"/>
                    <a:gd name="T58" fmla="*/ 2147483647 w 1277"/>
                    <a:gd name="T59" fmla="*/ 2147483647 h 230"/>
                    <a:gd name="T60" fmla="*/ 2147483647 w 1277"/>
                    <a:gd name="T61" fmla="*/ 2147483647 h 230"/>
                    <a:gd name="T62" fmla="*/ 2147483647 w 1277"/>
                    <a:gd name="T63" fmla="*/ 2147483647 h 230"/>
                    <a:gd name="T64" fmla="*/ 2147483647 w 1277"/>
                    <a:gd name="T65" fmla="*/ 2147483647 h 230"/>
                    <a:gd name="T66" fmla="*/ 2147483647 w 1277"/>
                    <a:gd name="T67" fmla="*/ 2147483647 h 230"/>
                    <a:gd name="T68" fmla="*/ 2147483647 w 1277"/>
                    <a:gd name="T69" fmla="*/ 2147483647 h 230"/>
                    <a:gd name="T70" fmla="*/ 2147483647 w 1277"/>
                    <a:gd name="T71" fmla="*/ 2147483647 h 230"/>
                    <a:gd name="T72" fmla="*/ 2147483647 w 1277"/>
                    <a:gd name="T73" fmla="*/ 2147483647 h 230"/>
                    <a:gd name="T74" fmla="*/ 2147483647 w 1277"/>
                    <a:gd name="T75" fmla="*/ 2147483647 h 230"/>
                    <a:gd name="T76" fmla="*/ 2147483647 w 1277"/>
                    <a:gd name="T77" fmla="*/ 2147483647 h 230"/>
                    <a:gd name="T78" fmla="*/ 2147483647 w 1277"/>
                    <a:gd name="T79" fmla="*/ 2147483647 h 230"/>
                    <a:gd name="T80" fmla="*/ 2147483647 w 1277"/>
                    <a:gd name="T81" fmla="*/ 2147483647 h 230"/>
                    <a:gd name="T82" fmla="*/ 2147483647 w 1277"/>
                    <a:gd name="T83" fmla="*/ 2147483647 h 230"/>
                    <a:gd name="T84" fmla="*/ 2147483647 w 1277"/>
                    <a:gd name="T85" fmla="*/ 2147483647 h 230"/>
                    <a:gd name="T86" fmla="*/ 2147483647 w 1277"/>
                    <a:gd name="T87" fmla="*/ 2147483647 h 230"/>
                    <a:gd name="T88" fmla="*/ 2147483647 w 1277"/>
                    <a:gd name="T89" fmla="*/ 2147483647 h 230"/>
                    <a:gd name="T90" fmla="*/ 2147483647 w 1277"/>
                    <a:gd name="T91" fmla="*/ 2147483647 h 230"/>
                    <a:gd name="T92" fmla="*/ 2147483647 w 1277"/>
                    <a:gd name="T93" fmla="*/ 2147483647 h 230"/>
                    <a:gd name="T94" fmla="*/ 2147483647 w 1277"/>
                    <a:gd name="T95" fmla="*/ 2147483647 h 230"/>
                    <a:gd name="T96" fmla="*/ 2147483647 w 1277"/>
                    <a:gd name="T97" fmla="*/ 2147483647 h 230"/>
                    <a:gd name="T98" fmla="*/ 2147483647 w 1277"/>
                    <a:gd name="T99" fmla="*/ 2147483647 h 230"/>
                    <a:gd name="T100" fmla="*/ 2147483647 w 1277"/>
                    <a:gd name="T101" fmla="*/ 2147483647 h 230"/>
                    <a:gd name="T102" fmla="*/ 2147483647 w 1277"/>
                    <a:gd name="T103" fmla="*/ 2147483647 h 230"/>
                    <a:gd name="T104" fmla="*/ 2147483647 w 1277"/>
                    <a:gd name="T105" fmla="*/ 2147483647 h 230"/>
                    <a:gd name="T106" fmla="*/ 2147483647 w 1277"/>
                    <a:gd name="T107" fmla="*/ 2147483647 h 230"/>
                    <a:gd name="T108" fmla="*/ 2147483647 w 1277"/>
                    <a:gd name="T109" fmla="*/ 2147483647 h 230"/>
                    <a:gd name="T110" fmla="*/ 2147483647 w 1277"/>
                    <a:gd name="T111" fmla="*/ 2147483647 h 230"/>
                    <a:gd name="T112" fmla="*/ 2147483647 w 1277"/>
                    <a:gd name="T113" fmla="*/ 2147483647 h 230"/>
                    <a:gd name="T114" fmla="*/ 2147483647 w 1277"/>
                    <a:gd name="T115" fmla="*/ 2147483647 h 230"/>
                    <a:gd name="T116" fmla="*/ 2147483647 w 1277"/>
                    <a:gd name="T117" fmla="*/ 2147483647 h 230"/>
                    <a:gd name="T118" fmla="*/ 2147483647 w 1277"/>
                    <a:gd name="T119" fmla="*/ 2147483647 h 230"/>
                    <a:gd name="T120" fmla="*/ 2147483647 w 1277"/>
                    <a:gd name="T121" fmla="*/ 2147483647 h 230"/>
                    <a:gd name="T122" fmla="*/ 0 w 1277"/>
                    <a:gd name="T123" fmla="*/ 2147483647 h 230"/>
                    <a:gd name="T124" fmla="*/ 2147483647 w 1277"/>
                    <a:gd name="T125" fmla="*/ 2147483647 h 23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77"/>
                    <a:gd name="T190" fmla="*/ 0 h 230"/>
                    <a:gd name="T191" fmla="*/ 1277 w 1277"/>
                    <a:gd name="T192" fmla="*/ 230 h 23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77" h="230">
                      <a:moveTo>
                        <a:pt x="4" y="65"/>
                      </a:moveTo>
                      <a:lnTo>
                        <a:pt x="281" y="144"/>
                      </a:lnTo>
                      <a:lnTo>
                        <a:pt x="281" y="143"/>
                      </a:lnTo>
                      <a:lnTo>
                        <a:pt x="285" y="141"/>
                      </a:lnTo>
                      <a:lnTo>
                        <a:pt x="291" y="137"/>
                      </a:lnTo>
                      <a:lnTo>
                        <a:pt x="298" y="133"/>
                      </a:lnTo>
                      <a:lnTo>
                        <a:pt x="302" y="129"/>
                      </a:lnTo>
                      <a:lnTo>
                        <a:pt x="308" y="125"/>
                      </a:lnTo>
                      <a:lnTo>
                        <a:pt x="313" y="124"/>
                      </a:lnTo>
                      <a:lnTo>
                        <a:pt x="321" y="120"/>
                      </a:lnTo>
                      <a:lnTo>
                        <a:pt x="327" y="116"/>
                      </a:lnTo>
                      <a:lnTo>
                        <a:pt x="334" y="112"/>
                      </a:lnTo>
                      <a:lnTo>
                        <a:pt x="342" y="108"/>
                      </a:lnTo>
                      <a:lnTo>
                        <a:pt x="351" y="105"/>
                      </a:lnTo>
                      <a:lnTo>
                        <a:pt x="359" y="99"/>
                      </a:lnTo>
                      <a:lnTo>
                        <a:pt x="369" y="95"/>
                      </a:lnTo>
                      <a:lnTo>
                        <a:pt x="378" y="89"/>
                      </a:lnTo>
                      <a:lnTo>
                        <a:pt x="389" y="86"/>
                      </a:lnTo>
                      <a:lnTo>
                        <a:pt x="399" y="80"/>
                      </a:lnTo>
                      <a:lnTo>
                        <a:pt x="410" y="78"/>
                      </a:lnTo>
                      <a:lnTo>
                        <a:pt x="422" y="72"/>
                      </a:lnTo>
                      <a:lnTo>
                        <a:pt x="433" y="68"/>
                      </a:lnTo>
                      <a:lnTo>
                        <a:pt x="446" y="63"/>
                      </a:lnTo>
                      <a:lnTo>
                        <a:pt x="458" y="59"/>
                      </a:lnTo>
                      <a:lnTo>
                        <a:pt x="473" y="53"/>
                      </a:lnTo>
                      <a:lnTo>
                        <a:pt x="488" y="49"/>
                      </a:lnTo>
                      <a:lnTo>
                        <a:pt x="502" y="46"/>
                      </a:lnTo>
                      <a:lnTo>
                        <a:pt x="517" y="40"/>
                      </a:lnTo>
                      <a:lnTo>
                        <a:pt x="534" y="38"/>
                      </a:lnTo>
                      <a:lnTo>
                        <a:pt x="549" y="34"/>
                      </a:lnTo>
                      <a:lnTo>
                        <a:pt x="566" y="30"/>
                      </a:lnTo>
                      <a:lnTo>
                        <a:pt x="581" y="25"/>
                      </a:lnTo>
                      <a:lnTo>
                        <a:pt x="599" y="23"/>
                      </a:lnTo>
                      <a:lnTo>
                        <a:pt x="618" y="19"/>
                      </a:lnTo>
                      <a:lnTo>
                        <a:pt x="635" y="15"/>
                      </a:lnTo>
                      <a:lnTo>
                        <a:pt x="654" y="11"/>
                      </a:lnTo>
                      <a:lnTo>
                        <a:pt x="673" y="10"/>
                      </a:lnTo>
                      <a:lnTo>
                        <a:pt x="692" y="8"/>
                      </a:lnTo>
                      <a:lnTo>
                        <a:pt x="711" y="4"/>
                      </a:lnTo>
                      <a:lnTo>
                        <a:pt x="732" y="4"/>
                      </a:lnTo>
                      <a:lnTo>
                        <a:pt x="751" y="2"/>
                      </a:lnTo>
                      <a:lnTo>
                        <a:pt x="773" y="2"/>
                      </a:lnTo>
                      <a:lnTo>
                        <a:pt x="794" y="0"/>
                      </a:lnTo>
                      <a:lnTo>
                        <a:pt x="817" y="0"/>
                      </a:lnTo>
                      <a:lnTo>
                        <a:pt x="840" y="0"/>
                      </a:lnTo>
                      <a:lnTo>
                        <a:pt x="863" y="2"/>
                      </a:lnTo>
                      <a:lnTo>
                        <a:pt x="886" y="2"/>
                      </a:lnTo>
                      <a:lnTo>
                        <a:pt x="908" y="2"/>
                      </a:lnTo>
                      <a:lnTo>
                        <a:pt x="931" y="4"/>
                      </a:lnTo>
                      <a:lnTo>
                        <a:pt x="956" y="8"/>
                      </a:lnTo>
                      <a:lnTo>
                        <a:pt x="981" y="10"/>
                      </a:lnTo>
                      <a:lnTo>
                        <a:pt x="1007" y="11"/>
                      </a:lnTo>
                      <a:lnTo>
                        <a:pt x="1032" y="15"/>
                      </a:lnTo>
                      <a:lnTo>
                        <a:pt x="1058" y="21"/>
                      </a:lnTo>
                      <a:lnTo>
                        <a:pt x="1085" y="25"/>
                      </a:lnTo>
                      <a:lnTo>
                        <a:pt x="1110" y="30"/>
                      </a:lnTo>
                      <a:lnTo>
                        <a:pt x="1136" y="36"/>
                      </a:lnTo>
                      <a:lnTo>
                        <a:pt x="1165" y="42"/>
                      </a:lnTo>
                      <a:lnTo>
                        <a:pt x="1192" y="49"/>
                      </a:lnTo>
                      <a:lnTo>
                        <a:pt x="1220" y="57"/>
                      </a:lnTo>
                      <a:lnTo>
                        <a:pt x="1249" y="67"/>
                      </a:lnTo>
                      <a:lnTo>
                        <a:pt x="1277" y="76"/>
                      </a:lnTo>
                      <a:lnTo>
                        <a:pt x="1260" y="148"/>
                      </a:lnTo>
                      <a:lnTo>
                        <a:pt x="1256" y="148"/>
                      </a:lnTo>
                      <a:lnTo>
                        <a:pt x="1252" y="144"/>
                      </a:lnTo>
                      <a:lnTo>
                        <a:pt x="1245" y="143"/>
                      </a:lnTo>
                      <a:lnTo>
                        <a:pt x="1235" y="139"/>
                      </a:lnTo>
                      <a:lnTo>
                        <a:pt x="1228" y="135"/>
                      </a:lnTo>
                      <a:lnTo>
                        <a:pt x="1220" y="133"/>
                      </a:lnTo>
                      <a:lnTo>
                        <a:pt x="1212" y="131"/>
                      </a:lnTo>
                      <a:lnTo>
                        <a:pt x="1205" y="129"/>
                      </a:lnTo>
                      <a:lnTo>
                        <a:pt x="1195" y="125"/>
                      </a:lnTo>
                      <a:lnTo>
                        <a:pt x="1186" y="124"/>
                      </a:lnTo>
                      <a:lnTo>
                        <a:pt x="1176" y="120"/>
                      </a:lnTo>
                      <a:lnTo>
                        <a:pt x="1167" y="118"/>
                      </a:lnTo>
                      <a:lnTo>
                        <a:pt x="1154" y="114"/>
                      </a:lnTo>
                      <a:lnTo>
                        <a:pt x="1142" y="110"/>
                      </a:lnTo>
                      <a:lnTo>
                        <a:pt x="1129" y="108"/>
                      </a:lnTo>
                      <a:lnTo>
                        <a:pt x="1117" y="105"/>
                      </a:lnTo>
                      <a:lnTo>
                        <a:pt x="1104" y="101"/>
                      </a:lnTo>
                      <a:lnTo>
                        <a:pt x="1093" y="97"/>
                      </a:lnTo>
                      <a:lnTo>
                        <a:pt x="1077" y="95"/>
                      </a:lnTo>
                      <a:lnTo>
                        <a:pt x="1064" y="93"/>
                      </a:lnTo>
                      <a:lnTo>
                        <a:pt x="1047" y="89"/>
                      </a:lnTo>
                      <a:lnTo>
                        <a:pt x="1032" y="86"/>
                      </a:lnTo>
                      <a:lnTo>
                        <a:pt x="1017" y="84"/>
                      </a:lnTo>
                      <a:lnTo>
                        <a:pt x="1001" y="82"/>
                      </a:lnTo>
                      <a:lnTo>
                        <a:pt x="984" y="78"/>
                      </a:lnTo>
                      <a:lnTo>
                        <a:pt x="967" y="78"/>
                      </a:lnTo>
                      <a:lnTo>
                        <a:pt x="950" y="74"/>
                      </a:lnTo>
                      <a:lnTo>
                        <a:pt x="935" y="74"/>
                      </a:lnTo>
                      <a:lnTo>
                        <a:pt x="916" y="70"/>
                      </a:lnTo>
                      <a:lnTo>
                        <a:pt x="897" y="70"/>
                      </a:lnTo>
                      <a:lnTo>
                        <a:pt x="880" y="68"/>
                      </a:lnTo>
                      <a:lnTo>
                        <a:pt x="861" y="68"/>
                      </a:lnTo>
                      <a:lnTo>
                        <a:pt x="842" y="68"/>
                      </a:lnTo>
                      <a:lnTo>
                        <a:pt x="823" y="68"/>
                      </a:lnTo>
                      <a:lnTo>
                        <a:pt x="804" y="68"/>
                      </a:lnTo>
                      <a:lnTo>
                        <a:pt x="785" y="68"/>
                      </a:lnTo>
                      <a:lnTo>
                        <a:pt x="764" y="68"/>
                      </a:lnTo>
                      <a:lnTo>
                        <a:pt x="745" y="70"/>
                      </a:lnTo>
                      <a:lnTo>
                        <a:pt x="726" y="70"/>
                      </a:lnTo>
                      <a:lnTo>
                        <a:pt x="707" y="74"/>
                      </a:lnTo>
                      <a:lnTo>
                        <a:pt x="686" y="76"/>
                      </a:lnTo>
                      <a:lnTo>
                        <a:pt x="667" y="80"/>
                      </a:lnTo>
                      <a:lnTo>
                        <a:pt x="646" y="82"/>
                      </a:lnTo>
                      <a:lnTo>
                        <a:pt x="627" y="87"/>
                      </a:lnTo>
                      <a:lnTo>
                        <a:pt x="604" y="89"/>
                      </a:lnTo>
                      <a:lnTo>
                        <a:pt x="585" y="95"/>
                      </a:lnTo>
                      <a:lnTo>
                        <a:pt x="564" y="101"/>
                      </a:lnTo>
                      <a:lnTo>
                        <a:pt x="543" y="106"/>
                      </a:lnTo>
                      <a:lnTo>
                        <a:pt x="524" y="112"/>
                      </a:lnTo>
                      <a:lnTo>
                        <a:pt x="503" y="120"/>
                      </a:lnTo>
                      <a:lnTo>
                        <a:pt x="484" y="127"/>
                      </a:lnTo>
                      <a:lnTo>
                        <a:pt x="464" y="137"/>
                      </a:lnTo>
                      <a:lnTo>
                        <a:pt x="445" y="144"/>
                      </a:lnTo>
                      <a:lnTo>
                        <a:pt x="424" y="156"/>
                      </a:lnTo>
                      <a:lnTo>
                        <a:pt x="403" y="165"/>
                      </a:lnTo>
                      <a:lnTo>
                        <a:pt x="384" y="177"/>
                      </a:lnTo>
                      <a:lnTo>
                        <a:pt x="365" y="188"/>
                      </a:lnTo>
                      <a:lnTo>
                        <a:pt x="346" y="202"/>
                      </a:lnTo>
                      <a:lnTo>
                        <a:pt x="327" y="215"/>
                      </a:lnTo>
                      <a:lnTo>
                        <a:pt x="308" y="230"/>
                      </a:lnTo>
                      <a:lnTo>
                        <a:pt x="0" y="141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solidFill>
                  <a:srgbClr val="667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1328" name="Freeform 15"/>
                <p:cNvSpPr>
                  <a:spLocks/>
                </p:cNvSpPr>
                <p:nvPr/>
              </p:nvSpPr>
              <p:spPr bwMode="auto">
                <a:xfrm>
                  <a:off x="7437003" y="1610224"/>
                  <a:ext cx="162573" cy="153528"/>
                </a:xfrm>
                <a:custGeom>
                  <a:avLst/>
                  <a:gdLst>
                    <a:gd name="T0" fmla="*/ 2147483647 w 231"/>
                    <a:gd name="T1" fmla="*/ 2147483647 h 236"/>
                    <a:gd name="T2" fmla="*/ 2147483647 w 231"/>
                    <a:gd name="T3" fmla="*/ 2147483647 h 236"/>
                    <a:gd name="T4" fmla="*/ 2147483647 w 231"/>
                    <a:gd name="T5" fmla="*/ 2147483647 h 236"/>
                    <a:gd name="T6" fmla="*/ 2147483647 w 231"/>
                    <a:gd name="T7" fmla="*/ 2147483647 h 236"/>
                    <a:gd name="T8" fmla="*/ 2147483647 w 231"/>
                    <a:gd name="T9" fmla="*/ 2147483647 h 236"/>
                    <a:gd name="T10" fmla="*/ 2147483647 w 231"/>
                    <a:gd name="T11" fmla="*/ 2147483647 h 236"/>
                    <a:gd name="T12" fmla="*/ 2147483647 w 231"/>
                    <a:gd name="T13" fmla="*/ 2147483647 h 236"/>
                    <a:gd name="T14" fmla="*/ 2147483647 w 231"/>
                    <a:gd name="T15" fmla="*/ 2147483647 h 236"/>
                    <a:gd name="T16" fmla="*/ 2147483647 w 231"/>
                    <a:gd name="T17" fmla="*/ 2147483647 h 236"/>
                    <a:gd name="T18" fmla="*/ 2147483647 w 231"/>
                    <a:gd name="T19" fmla="*/ 2147483647 h 236"/>
                    <a:gd name="T20" fmla="*/ 2147483647 w 231"/>
                    <a:gd name="T21" fmla="*/ 2147483647 h 236"/>
                    <a:gd name="T22" fmla="*/ 2147483647 w 231"/>
                    <a:gd name="T23" fmla="*/ 2147483647 h 236"/>
                    <a:gd name="T24" fmla="*/ 2147483647 w 231"/>
                    <a:gd name="T25" fmla="*/ 2147483647 h 236"/>
                    <a:gd name="T26" fmla="*/ 2147483647 w 231"/>
                    <a:gd name="T27" fmla="*/ 2147483647 h 236"/>
                    <a:gd name="T28" fmla="*/ 2147483647 w 231"/>
                    <a:gd name="T29" fmla="*/ 2147483647 h 236"/>
                    <a:gd name="T30" fmla="*/ 2147483647 w 231"/>
                    <a:gd name="T31" fmla="*/ 2147483647 h 236"/>
                    <a:gd name="T32" fmla="*/ 2147483647 w 231"/>
                    <a:gd name="T33" fmla="*/ 0 h 236"/>
                    <a:gd name="T34" fmla="*/ 2147483647 w 231"/>
                    <a:gd name="T35" fmla="*/ 0 h 236"/>
                    <a:gd name="T36" fmla="*/ 2147483647 w 231"/>
                    <a:gd name="T37" fmla="*/ 2147483647 h 236"/>
                    <a:gd name="T38" fmla="*/ 2147483647 w 231"/>
                    <a:gd name="T39" fmla="*/ 2147483647 h 236"/>
                    <a:gd name="T40" fmla="*/ 2147483647 w 231"/>
                    <a:gd name="T41" fmla="*/ 2147483647 h 236"/>
                    <a:gd name="T42" fmla="*/ 2147483647 w 231"/>
                    <a:gd name="T43" fmla="*/ 2147483647 h 236"/>
                    <a:gd name="T44" fmla="*/ 2147483647 w 231"/>
                    <a:gd name="T45" fmla="*/ 2147483647 h 236"/>
                    <a:gd name="T46" fmla="*/ 2147483647 w 231"/>
                    <a:gd name="T47" fmla="*/ 2147483647 h 236"/>
                    <a:gd name="T48" fmla="*/ 2147483647 w 231"/>
                    <a:gd name="T49" fmla="*/ 2147483647 h 236"/>
                    <a:gd name="T50" fmla="*/ 0 w 231"/>
                    <a:gd name="T51" fmla="*/ 2147483647 h 236"/>
                    <a:gd name="T52" fmla="*/ 0 w 231"/>
                    <a:gd name="T53" fmla="*/ 2147483647 h 236"/>
                    <a:gd name="T54" fmla="*/ 0 w 231"/>
                    <a:gd name="T55" fmla="*/ 2147483647 h 236"/>
                    <a:gd name="T56" fmla="*/ 2147483647 w 231"/>
                    <a:gd name="T57" fmla="*/ 2147483647 h 236"/>
                    <a:gd name="T58" fmla="*/ 2147483647 w 231"/>
                    <a:gd name="T59" fmla="*/ 2147483647 h 236"/>
                    <a:gd name="T60" fmla="*/ 2147483647 w 231"/>
                    <a:gd name="T61" fmla="*/ 2147483647 h 236"/>
                    <a:gd name="T62" fmla="*/ 2147483647 w 231"/>
                    <a:gd name="T63" fmla="*/ 2147483647 h 236"/>
                    <a:gd name="T64" fmla="*/ 2147483647 w 231"/>
                    <a:gd name="T65" fmla="*/ 2147483647 h 236"/>
                    <a:gd name="T66" fmla="*/ 2147483647 w 231"/>
                    <a:gd name="T67" fmla="*/ 2147483647 h 236"/>
                    <a:gd name="T68" fmla="*/ 2147483647 w 231"/>
                    <a:gd name="T69" fmla="*/ 2147483647 h 236"/>
                    <a:gd name="T70" fmla="*/ 2147483647 w 231"/>
                    <a:gd name="T71" fmla="*/ 2147483647 h 236"/>
                    <a:gd name="T72" fmla="*/ 2147483647 w 231"/>
                    <a:gd name="T73" fmla="*/ 2147483647 h 2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1"/>
                    <a:gd name="T112" fmla="*/ 0 h 236"/>
                    <a:gd name="T113" fmla="*/ 231 w 231"/>
                    <a:gd name="T114" fmla="*/ 236 h 2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1" h="236">
                      <a:moveTo>
                        <a:pt x="119" y="236"/>
                      </a:moveTo>
                      <a:lnTo>
                        <a:pt x="131" y="234"/>
                      </a:lnTo>
                      <a:lnTo>
                        <a:pt x="142" y="230"/>
                      </a:lnTo>
                      <a:lnTo>
                        <a:pt x="152" y="226"/>
                      </a:lnTo>
                      <a:lnTo>
                        <a:pt x="163" y="223"/>
                      </a:lnTo>
                      <a:lnTo>
                        <a:pt x="173" y="217"/>
                      </a:lnTo>
                      <a:lnTo>
                        <a:pt x="182" y="211"/>
                      </a:lnTo>
                      <a:lnTo>
                        <a:pt x="192" y="203"/>
                      </a:lnTo>
                      <a:lnTo>
                        <a:pt x="199" y="198"/>
                      </a:lnTo>
                      <a:lnTo>
                        <a:pt x="207" y="188"/>
                      </a:lnTo>
                      <a:lnTo>
                        <a:pt x="212" y="179"/>
                      </a:lnTo>
                      <a:lnTo>
                        <a:pt x="218" y="167"/>
                      </a:lnTo>
                      <a:lnTo>
                        <a:pt x="224" y="158"/>
                      </a:lnTo>
                      <a:lnTo>
                        <a:pt x="226" y="146"/>
                      </a:lnTo>
                      <a:lnTo>
                        <a:pt x="230" y="135"/>
                      </a:lnTo>
                      <a:lnTo>
                        <a:pt x="230" y="126"/>
                      </a:lnTo>
                      <a:lnTo>
                        <a:pt x="231" y="114"/>
                      </a:lnTo>
                      <a:lnTo>
                        <a:pt x="230" y="108"/>
                      </a:lnTo>
                      <a:lnTo>
                        <a:pt x="230" y="101"/>
                      </a:lnTo>
                      <a:lnTo>
                        <a:pt x="228" y="95"/>
                      </a:lnTo>
                      <a:lnTo>
                        <a:pt x="228" y="89"/>
                      </a:lnTo>
                      <a:lnTo>
                        <a:pt x="224" y="78"/>
                      </a:lnTo>
                      <a:lnTo>
                        <a:pt x="220" y="67"/>
                      </a:lnTo>
                      <a:lnTo>
                        <a:pt x="214" y="57"/>
                      </a:lnTo>
                      <a:lnTo>
                        <a:pt x="209" y="48"/>
                      </a:lnTo>
                      <a:lnTo>
                        <a:pt x="201" y="38"/>
                      </a:lnTo>
                      <a:lnTo>
                        <a:pt x="195" y="32"/>
                      </a:lnTo>
                      <a:lnTo>
                        <a:pt x="186" y="23"/>
                      </a:lnTo>
                      <a:lnTo>
                        <a:pt x="176" y="17"/>
                      </a:lnTo>
                      <a:lnTo>
                        <a:pt x="167" y="12"/>
                      </a:lnTo>
                      <a:lnTo>
                        <a:pt x="157" y="8"/>
                      </a:lnTo>
                      <a:lnTo>
                        <a:pt x="144" y="4"/>
                      </a:lnTo>
                      <a:lnTo>
                        <a:pt x="135" y="2"/>
                      </a:lnTo>
                      <a:lnTo>
                        <a:pt x="123" y="0"/>
                      </a:lnTo>
                      <a:lnTo>
                        <a:pt x="112" y="0"/>
                      </a:lnTo>
                      <a:lnTo>
                        <a:pt x="106" y="0"/>
                      </a:lnTo>
                      <a:lnTo>
                        <a:pt x="100" y="0"/>
                      </a:lnTo>
                      <a:lnTo>
                        <a:pt x="93" y="2"/>
                      </a:lnTo>
                      <a:lnTo>
                        <a:pt x="87" y="2"/>
                      </a:lnTo>
                      <a:lnTo>
                        <a:pt x="76" y="6"/>
                      </a:lnTo>
                      <a:lnTo>
                        <a:pt x="66" y="10"/>
                      </a:lnTo>
                      <a:lnTo>
                        <a:pt x="57" y="15"/>
                      </a:lnTo>
                      <a:lnTo>
                        <a:pt x="47" y="23"/>
                      </a:lnTo>
                      <a:lnTo>
                        <a:pt x="38" y="29"/>
                      </a:lnTo>
                      <a:lnTo>
                        <a:pt x="30" y="38"/>
                      </a:lnTo>
                      <a:lnTo>
                        <a:pt x="22" y="44"/>
                      </a:lnTo>
                      <a:lnTo>
                        <a:pt x="17" y="55"/>
                      </a:lnTo>
                      <a:lnTo>
                        <a:pt x="9" y="65"/>
                      </a:lnTo>
                      <a:lnTo>
                        <a:pt x="7" y="74"/>
                      </a:lnTo>
                      <a:lnTo>
                        <a:pt x="3" y="86"/>
                      </a:lnTo>
                      <a:lnTo>
                        <a:pt x="1" y="97"/>
                      </a:lnTo>
                      <a:lnTo>
                        <a:pt x="0" y="103"/>
                      </a:lnTo>
                      <a:lnTo>
                        <a:pt x="0" y="108"/>
                      </a:lnTo>
                      <a:lnTo>
                        <a:pt x="0" y="114"/>
                      </a:lnTo>
                      <a:lnTo>
                        <a:pt x="0" y="122"/>
                      </a:lnTo>
                      <a:lnTo>
                        <a:pt x="0" y="133"/>
                      </a:lnTo>
                      <a:lnTo>
                        <a:pt x="1" y="145"/>
                      </a:lnTo>
                      <a:lnTo>
                        <a:pt x="5" y="156"/>
                      </a:lnTo>
                      <a:lnTo>
                        <a:pt x="9" y="165"/>
                      </a:lnTo>
                      <a:lnTo>
                        <a:pt x="15" y="175"/>
                      </a:lnTo>
                      <a:lnTo>
                        <a:pt x="22" y="184"/>
                      </a:lnTo>
                      <a:lnTo>
                        <a:pt x="28" y="194"/>
                      </a:lnTo>
                      <a:lnTo>
                        <a:pt x="38" y="203"/>
                      </a:lnTo>
                      <a:lnTo>
                        <a:pt x="45" y="209"/>
                      </a:lnTo>
                      <a:lnTo>
                        <a:pt x="53" y="215"/>
                      </a:lnTo>
                      <a:lnTo>
                        <a:pt x="62" y="221"/>
                      </a:lnTo>
                      <a:lnTo>
                        <a:pt x="74" y="226"/>
                      </a:lnTo>
                      <a:lnTo>
                        <a:pt x="83" y="228"/>
                      </a:lnTo>
                      <a:lnTo>
                        <a:pt x="95" y="232"/>
                      </a:lnTo>
                      <a:lnTo>
                        <a:pt x="100" y="234"/>
                      </a:lnTo>
                      <a:lnTo>
                        <a:pt x="106" y="234"/>
                      </a:lnTo>
                      <a:lnTo>
                        <a:pt x="112" y="234"/>
                      </a:lnTo>
                      <a:lnTo>
                        <a:pt x="119" y="236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6298319" y="2261936"/>
                  <a:ext cx="912702" cy="1243264"/>
                  <a:chOff x="1008" y="1551"/>
                  <a:chExt cx="1353" cy="1984"/>
                </a:xfrm>
              </p:grpSpPr>
              <p:sp>
                <p:nvSpPr>
                  <p:cNvPr id="11330" name="Freeform 17"/>
                  <p:cNvSpPr>
                    <a:spLocks/>
                  </p:cNvSpPr>
                  <p:nvPr/>
                </p:nvSpPr>
                <p:spPr bwMode="auto">
                  <a:xfrm>
                    <a:off x="1626" y="1568"/>
                    <a:ext cx="635" cy="1590"/>
                  </a:xfrm>
                  <a:custGeom>
                    <a:avLst/>
                    <a:gdLst>
                      <a:gd name="T0" fmla="*/ 54 w 608"/>
                      <a:gd name="T1" fmla="*/ 0 h 1528"/>
                      <a:gd name="T2" fmla="*/ 1391 w 608"/>
                      <a:gd name="T3" fmla="*/ 3255 h 1528"/>
                      <a:gd name="T4" fmla="*/ 1311 w 608"/>
                      <a:gd name="T5" fmla="*/ 3255 h 1528"/>
                      <a:gd name="T6" fmla="*/ 0 w 608"/>
                      <a:gd name="T7" fmla="*/ 43 h 1528"/>
                      <a:gd name="T8" fmla="*/ 54 w 608"/>
                      <a:gd name="T9" fmla="*/ 0 h 1528"/>
                      <a:gd name="T10" fmla="*/ 54 w 608"/>
                      <a:gd name="T11" fmla="*/ 0 h 15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08"/>
                      <a:gd name="T19" fmla="*/ 0 h 1528"/>
                      <a:gd name="T20" fmla="*/ 608 w 608"/>
                      <a:gd name="T21" fmla="*/ 1528 h 15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08" h="1528">
                        <a:moveTo>
                          <a:pt x="25" y="0"/>
                        </a:moveTo>
                        <a:lnTo>
                          <a:pt x="608" y="1528"/>
                        </a:lnTo>
                        <a:lnTo>
                          <a:pt x="574" y="1528"/>
                        </a:lnTo>
                        <a:lnTo>
                          <a:pt x="0" y="2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1" name="Freeform 18"/>
                  <p:cNvSpPr>
                    <a:spLocks/>
                  </p:cNvSpPr>
                  <p:nvPr/>
                </p:nvSpPr>
                <p:spPr bwMode="auto">
                  <a:xfrm>
                    <a:off x="1100" y="1559"/>
                    <a:ext cx="514" cy="1589"/>
                  </a:xfrm>
                  <a:custGeom>
                    <a:avLst/>
                    <a:gdLst>
                      <a:gd name="T0" fmla="*/ 1013 w 495"/>
                      <a:gd name="T1" fmla="*/ 34 h 1526"/>
                      <a:gd name="T2" fmla="*/ 69 w 495"/>
                      <a:gd name="T3" fmla="*/ 3290 h 1526"/>
                      <a:gd name="T4" fmla="*/ 0 w 495"/>
                      <a:gd name="T5" fmla="*/ 3289 h 1526"/>
                      <a:gd name="T6" fmla="*/ 956 w 495"/>
                      <a:gd name="T7" fmla="*/ 0 h 1526"/>
                      <a:gd name="T8" fmla="*/ 1013 w 495"/>
                      <a:gd name="T9" fmla="*/ 34 h 1526"/>
                      <a:gd name="T10" fmla="*/ 1013 w 495"/>
                      <a:gd name="T11" fmla="*/ 34 h 15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5"/>
                      <a:gd name="T19" fmla="*/ 0 h 1526"/>
                      <a:gd name="T20" fmla="*/ 495 w 495"/>
                      <a:gd name="T21" fmla="*/ 1526 h 15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5" h="1526">
                        <a:moveTo>
                          <a:pt x="495" y="15"/>
                        </a:moveTo>
                        <a:lnTo>
                          <a:pt x="35" y="1526"/>
                        </a:lnTo>
                        <a:lnTo>
                          <a:pt x="0" y="1525"/>
                        </a:lnTo>
                        <a:lnTo>
                          <a:pt x="468" y="0"/>
                        </a:lnTo>
                        <a:lnTo>
                          <a:pt x="495" y="15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2" name="Freeform 19"/>
                  <p:cNvSpPr>
                    <a:spLocks/>
                  </p:cNvSpPr>
                  <p:nvPr/>
                </p:nvSpPr>
                <p:spPr bwMode="auto">
                  <a:xfrm>
                    <a:off x="1008" y="3117"/>
                    <a:ext cx="1353" cy="418"/>
                  </a:xfrm>
                  <a:custGeom>
                    <a:avLst/>
                    <a:gdLst>
                      <a:gd name="T0" fmla="*/ 1292 w 1300"/>
                      <a:gd name="T1" fmla="*/ 800 h 403"/>
                      <a:gd name="T2" fmla="*/ 1150 w 1300"/>
                      <a:gd name="T3" fmla="*/ 790 h 403"/>
                      <a:gd name="T4" fmla="*/ 1019 w 1300"/>
                      <a:gd name="T5" fmla="*/ 773 h 403"/>
                      <a:gd name="T6" fmla="*/ 901 w 1300"/>
                      <a:gd name="T7" fmla="*/ 749 h 403"/>
                      <a:gd name="T8" fmla="*/ 775 w 1300"/>
                      <a:gd name="T9" fmla="*/ 715 h 403"/>
                      <a:gd name="T10" fmla="*/ 662 w 1300"/>
                      <a:gd name="T11" fmla="*/ 672 h 403"/>
                      <a:gd name="T12" fmla="*/ 555 w 1300"/>
                      <a:gd name="T13" fmla="*/ 633 h 403"/>
                      <a:gd name="T14" fmla="*/ 460 w 1300"/>
                      <a:gd name="T15" fmla="*/ 585 h 403"/>
                      <a:gd name="T16" fmla="*/ 369 w 1300"/>
                      <a:gd name="T17" fmla="*/ 526 h 403"/>
                      <a:gd name="T18" fmla="*/ 289 w 1300"/>
                      <a:gd name="T19" fmla="*/ 464 h 403"/>
                      <a:gd name="T20" fmla="*/ 212 w 1300"/>
                      <a:gd name="T21" fmla="*/ 400 h 403"/>
                      <a:gd name="T22" fmla="*/ 145 w 1300"/>
                      <a:gd name="T23" fmla="*/ 331 h 403"/>
                      <a:gd name="T24" fmla="*/ 94 w 1300"/>
                      <a:gd name="T25" fmla="*/ 258 h 403"/>
                      <a:gd name="T26" fmla="*/ 47 w 1300"/>
                      <a:gd name="T27" fmla="*/ 182 h 403"/>
                      <a:gd name="T28" fmla="*/ 10 w 1300"/>
                      <a:gd name="T29" fmla="*/ 100 h 403"/>
                      <a:gd name="T30" fmla="*/ 0 w 1300"/>
                      <a:gd name="T31" fmla="*/ 11 h 403"/>
                      <a:gd name="T32" fmla="*/ 103 w 1300"/>
                      <a:gd name="T33" fmla="*/ 0 h 403"/>
                      <a:gd name="T34" fmla="*/ 257 w 1300"/>
                      <a:gd name="T35" fmla="*/ 0 h 403"/>
                      <a:gd name="T36" fmla="*/ 418 w 1300"/>
                      <a:gd name="T37" fmla="*/ 0 h 403"/>
                      <a:gd name="T38" fmla="*/ 588 w 1300"/>
                      <a:gd name="T39" fmla="*/ 0 h 403"/>
                      <a:gd name="T40" fmla="*/ 770 w 1300"/>
                      <a:gd name="T41" fmla="*/ 0 h 403"/>
                      <a:gd name="T42" fmla="*/ 949 w 1300"/>
                      <a:gd name="T43" fmla="*/ 0 h 403"/>
                      <a:gd name="T44" fmla="*/ 1142 w 1300"/>
                      <a:gd name="T45" fmla="*/ 0 h 403"/>
                      <a:gd name="T46" fmla="*/ 1328 w 1300"/>
                      <a:gd name="T47" fmla="*/ 0 h 403"/>
                      <a:gd name="T48" fmla="*/ 1520 w 1300"/>
                      <a:gd name="T49" fmla="*/ 0 h 403"/>
                      <a:gd name="T50" fmla="*/ 1708 w 1300"/>
                      <a:gd name="T51" fmla="*/ 0 h 403"/>
                      <a:gd name="T52" fmla="*/ 1893 w 1300"/>
                      <a:gd name="T53" fmla="*/ 0 h 403"/>
                      <a:gd name="T54" fmla="*/ 2078 w 1300"/>
                      <a:gd name="T55" fmla="*/ 0 h 403"/>
                      <a:gd name="T56" fmla="*/ 2257 w 1300"/>
                      <a:gd name="T57" fmla="*/ 0 h 403"/>
                      <a:gd name="T58" fmla="*/ 2424 w 1300"/>
                      <a:gd name="T59" fmla="*/ 0 h 403"/>
                      <a:gd name="T60" fmla="*/ 2587 w 1300"/>
                      <a:gd name="T61" fmla="*/ 0 h 403"/>
                      <a:gd name="T62" fmla="*/ 2738 w 1300"/>
                      <a:gd name="T63" fmla="*/ 0 h 403"/>
                      <a:gd name="T64" fmla="*/ 2765 w 1300"/>
                      <a:gd name="T65" fmla="*/ 57 h 403"/>
                      <a:gd name="T66" fmla="*/ 2738 w 1300"/>
                      <a:gd name="T67" fmla="*/ 141 h 403"/>
                      <a:gd name="T68" fmla="*/ 2704 w 1300"/>
                      <a:gd name="T69" fmla="*/ 215 h 403"/>
                      <a:gd name="T70" fmla="*/ 2655 w 1300"/>
                      <a:gd name="T71" fmla="*/ 292 h 403"/>
                      <a:gd name="T72" fmla="*/ 2593 w 1300"/>
                      <a:gd name="T73" fmla="*/ 363 h 403"/>
                      <a:gd name="T74" fmla="*/ 2522 w 1300"/>
                      <a:gd name="T75" fmla="*/ 434 h 403"/>
                      <a:gd name="T76" fmla="*/ 2446 w 1300"/>
                      <a:gd name="T77" fmla="*/ 494 h 403"/>
                      <a:gd name="T78" fmla="*/ 2362 w 1300"/>
                      <a:gd name="T79" fmla="*/ 554 h 403"/>
                      <a:gd name="T80" fmla="*/ 2265 w 1300"/>
                      <a:gd name="T81" fmla="*/ 610 h 403"/>
                      <a:gd name="T82" fmla="*/ 2156 w 1300"/>
                      <a:gd name="T83" fmla="*/ 657 h 403"/>
                      <a:gd name="T84" fmla="*/ 2050 w 1300"/>
                      <a:gd name="T85" fmla="*/ 696 h 403"/>
                      <a:gd name="T86" fmla="*/ 1935 w 1300"/>
                      <a:gd name="T87" fmla="*/ 732 h 403"/>
                      <a:gd name="T88" fmla="*/ 1815 w 1300"/>
                      <a:gd name="T89" fmla="*/ 760 h 403"/>
                      <a:gd name="T90" fmla="*/ 1685 w 1300"/>
                      <a:gd name="T91" fmla="*/ 781 h 403"/>
                      <a:gd name="T92" fmla="*/ 1556 w 1300"/>
                      <a:gd name="T93" fmla="*/ 797 h 403"/>
                      <a:gd name="T94" fmla="*/ 1419 w 1300"/>
                      <a:gd name="T95" fmla="*/ 804 h 40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00"/>
                      <a:gd name="T145" fmla="*/ 0 h 403"/>
                      <a:gd name="T146" fmla="*/ 1300 w 1300"/>
                      <a:gd name="T147" fmla="*/ 403 h 40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00" h="403">
                        <a:moveTo>
                          <a:pt x="650" y="403"/>
                        </a:moveTo>
                        <a:lnTo>
                          <a:pt x="635" y="401"/>
                        </a:lnTo>
                        <a:lnTo>
                          <a:pt x="618" y="401"/>
                        </a:lnTo>
                        <a:lnTo>
                          <a:pt x="603" y="399"/>
                        </a:lnTo>
                        <a:lnTo>
                          <a:pt x="585" y="399"/>
                        </a:lnTo>
                        <a:lnTo>
                          <a:pt x="570" y="397"/>
                        </a:lnTo>
                        <a:lnTo>
                          <a:pt x="553" y="395"/>
                        </a:lnTo>
                        <a:lnTo>
                          <a:pt x="538" y="395"/>
                        </a:lnTo>
                        <a:lnTo>
                          <a:pt x="523" y="393"/>
                        </a:lnTo>
                        <a:lnTo>
                          <a:pt x="508" y="390"/>
                        </a:lnTo>
                        <a:lnTo>
                          <a:pt x="492" y="388"/>
                        </a:lnTo>
                        <a:lnTo>
                          <a:pt x="477" y="386"/>
                        </a:lnTo>
                        <a:lnTo>
                          <a:pt x="462" y="384"/>
                        </a:lnTo>
                        <a:lnTo>
                          <a:pt x="447" y="380"/>
                        </a:lnTo>
                        <a:lnTo>
                          <a:pt x="433" y="376"/>
                        </a:lnTo>
                        <a:lnTo>
                          <a:pt x="420" y="374"/>
                        </a:lnTo>
                        <a:lnTo>
                          <a:pt x="407" y="371"/>
                        </a:lnTo>
                        <a:lnTo>
                          <a:pt x="392" y="365"/>
                        </a:lnTo>
                        <a:lnTo>
                          <a:pt x="376" y="363"/>
                        </a:lnTo>
                        <a:lnTo>
                          <a:pt x="363" y="357"/>
                        </a:lnTo>
                        <a:lnTo>
                          <a:pt x="350" y="354"/>
                        </a:lnTo>
                        <a:lnTo>
                          <a:pt x="336" y="348"/>
                        </a:lnTo>
                        <a:lnTo>
                          <a:pt x="323" y="342"/>
                        </a:lnTo>
                        <a:lnTo>
                          <a:pt x="310" y="336"/>
                        </a:lnTo>
                        <a:lnTo>
                          <a:pt x="298" y="333"/>
                        </a:lnTo>
                        <a:lnTo>
                          <a:pt x="285" y="327"/>
                        </a:lnTo>
                        <a:lnTo>
                          <a:pt x="272" y="321"/>
                        </a:lnTo>
                        <a:lnTo>
                          <a:pt x="260" y="315"/>
                        </a:lnTo>
                        <a:lnTo>
                          <a:pt x="249" y="310"/>
                        </a:lnTo>
                        <a:lnTo>
                          <a:pt x="238" y="304"/>
                        </a:lnTo>
                        <a:lnTo>
                          <a:pt x="226" y="296"/>
                        </a:lnTo>
                        <a:lnTo>
                          <a:pt x="215" y="291"/>
                        </a:lnTo>
                        <a:lnTo>
                          <a:pt x="205" y="285"/>
                        </a:lnTo>
                        <a:lnTo>
                          <a:pt x="194" y="277"/>
                        </a:lnTo>
                        <a:lnTo>
                          <a:pt x="182" y="270"/>
                        </a:lnTo>
                        <a:lnTo>
                          <a:pt x="173" y="262"/>
                        </a:lnTo>
                        <a:lnTo>
                          <a:pt x="163" y="257"/>
                        </a:lnTo>
                        <a:lnTo>
                          <a:pt x="152" y="247"/>
                        </a:lnTo>
                        <a:lnTo>
                          <a:pt x="143" y="239"/>
                        </a:lnTo>
                        <a:lnTo>
                          <a:pt x="135" y="232"/>
                        </a:lnTo>
                        <a:lnTo>
                          <a:pt x="125" y="224"/>
                        </a:lnTo>
                        <a:lnTo>
                          <a:pt x="116" y="217"/>
                        </a:lnTo>
                        <a:lnTo>
                          <a:pt x="106" y="209"/>
                        </a:lnTo>
                        <a:lnTo>
                          <a:pt x="99" y="200"/>
                        </a:lnTo>
                        <a:lnTo>
                          <a:pt x="91" y="192"/>
                        </a:lnTo>
                        <a:lnTo>
                          <a:pt x="84" y="182"/>
                        </a:lnTo>
                        <a:lnTo>
                          <a:pt x="76" y="175"/>
                        </a:lnTo>
                        <a:lnTo>
                          <a:pt x="68" y="165"/>
                        </a:lnTo>
                        <a:lnTo>
                          <a:pt x="63" y="158"/>
                        </a:lnTo>
                        <a:lnTo>
                          <a:pt x="57" y="148"/>
                        </a:lnTo>
                        <a:lnTo>
                          <a:pt x="49" y="139"/>
                        </a:lnTo>
                        <a:lnTo>
                          <a:pt x="44" y="129"/>
                        </a:lnTo>
                        <a:lnTo>
                          <a:pt x="38" y="120"/>
                        </a:lnTo>
                        <a:lnTo>
                          <a:pt x="32" y="110"/>
                        </a:lnTo>
                        <a:lnTo>
                          <a:pt x="29" y="101"/>
                        </a:lnTo>
                        <a:lnTo>
                          <a:pt x="23" y="91"/>
                        </a:lnTo>
                        <a:lnTo>
                          <a:pt x="19" y="82"/>
                        </a:lnTo>
                        <a:lnTo>
                          <a:pt x="15" y="70"/>
                        </a:lnTo>
                        <a:lnTo>
                          <a:pt x="11" y="61"/>
                        </a:lnTo>
                        <a:lnTo>
                          <a:pt x="10" y="51"/>
                        </a:lnTo>
                        <a:lnTo>
                          <a:pt x="8" y="42"/>
                        </a:lnTo>
                        <a:lnTo>
                          <a:pt x="4" y="30"/>
                        </a:lnTo>
                        <a:lnTo>
                          <a:pt x="2" y="21"/>
                        </a:lnTo>
                        <a:lnTo>
                          <a:pt x="0" y="11"/>
                        </a:lnTo>
                        <a:lnTo>
                          <a:pt x="0" y="2"/>
                        </a:lnTo>
                        <a:lnTo>
                          <a:pt x="15" y="0"/>
                        </a:lnTo>
                        <a:lnTo>
                          <a:pt x="32" y="0"/>
                        </a:lnTo>
                        <a:lnTo>
                          <a:pt x="49" y="0"/>
                        </a:lnTo>
                        <a:lnTo>
                          <a:pt x="67" y="0"/>
                        </a:lnTo>
                        <a:lnTo>
                          <a:pt x="82" y="0"/>
                        </a:lnTo>
                        <a:lnTo>
                          <a:pt x="101" y="0"/>
                        </a:lnTo>
                        <a:lnTo>
                          <a:pt x="120" y="0"/>
                        </a:lnTo>
                        <a:lnTo>
                          <a:pt x="139" y="0"/>
                        </a:lnTo>
                        <a:lnTo>
                          <a:pt x="158" y="0"/>
                        </a:lnTo>
                        <a:lnTo>
                          <a:pt x="177" y="0"/>
                        </a:lnTo>
                        <a:lnTo>
                          <a:pt x="196" y="0"/>
                        </a:lnTo>
                        <a:lnTo>
                          <a:pt x="217" y="0"/>
                        </a:lnTo>
                        <a:lnTo>
                          <a:pt x="236" y="0"/>
                        </a:lnTo>
                        <a:lnTo>
                          <a:pt x="255" y="0"/>
                        </a:lnTo>
                        <a:lnTo>
                          <a:pt x="276" y="0"/>
                        </a:lnTo>
                        <a:lnTo>
                          <a:pt x="297" y="0"/>
                        </a:lnTo>
                        <a:lnTo>
                          <a:pt x="317" y="0"/>
                        </a:lnTo>
                        <a:lnTo>
                          <a:pt x="338" y="0"/>
                        </a:lnTo>
                        <a:lnTo>
                          <a:pt x="359" y="0"/>
                        </a:lnTo>
                        <a:lnTo>
                          <a:pt x="380" y="0"/>
                        </a:lnTo>
                        <a:lnTo>
                          <a:pt x="401" y="0"/>
                        </a:lnTo>
                        <a:lnTo>
                          <a:pt x="422" y="0"/>
                        </a:lnTo>
                        <a:lnTo>
                          <a:pt x="445" y="0"/>
                        </a:lnTo>
                        <a:lnTo>
                          <a:pt x="468" y="0"/>
                        </a:lnTo>
                        <a:lnTo>
                          <a:pt x="489" y="0"/>
                        </a:lnTo>
                        <a:lnTo>
                          <a:pt x="509" y="0"/>
                        </a:lnTo>
                        <a:lnTo>
                          <a:pt x="532" y="0"/>
                        </a:lnTo>
                        <a:lnTo>
                          <a:pt x="555" y="0"/>
                        </a:lnTo>
                        <a:lnTo>
                          <a:pt x="576" y="0"/>
                        </a:lnTo>
                        <a:lnTo>
                          <a:pt x="599" y="0"/>
                        </a:lnTo>
                        <a:lnTo>
                          <a:pt x="622" y="0"/>
                        </a:lnTo>
                        <a:lnTo>
                          <a:pt x="644" y="0"/>
                        </a:lnTo>
                        <a:lnTo>
                          <a:pt x="665" y="0"/>
                        </a:lnTo>
                        <a:lnTo>
                          <a:pt x="688" y="0"/>
                        </a:lnTo>
                        <a:lnTo>
                          <a:pt x="711" y="0"/>
                        </a:lnTo>
                        <a:lnTo>
                          <a:pt x="732" y="0"/>
                        </a:lnTo>
                        <a:lnTo>
                          <a:pt x="755" y="0"/>
                        </a:lnTo>
                        <a:lnTo>
                          <a:pt x="777" y="0"/>
                        </a:lnTo>
                        <a:lnTo>
                          <a:pt x="798" y="0"/>
                        </a:lnTo>
                        <a:lnTo>
                          <a:pt x="821" y="0"/>
                        </a:lnTo>
                        <a:lnTo>
                          <a:pt x="842" y="0"/>
                        </a:lnTo>
                        <a:lnTo>
                          <a:pt x="865" y="0"/>
                        </a:lnTo>
                        <a:lnTo>
                          <a:pt x="886" y="0"/>
                        </a:lnTo>
                        <a:lnTo>
                          <a:pt x="909" y="0"/>
                        </a:lnTo>
                        <a:lnTo>
                          <a:pt x="929" y="0"/>
                        </a:lnTo>
                        <a:lnTo>
                          <a:pt x="950" y="0"/>
                        </a:lnTo>
                        <a:lnTo>
                          <a:pt x="973" y="0"/>
                        </a:lnTo>
                        <a:lnTo>
                          <a:pt x="994" y="0"/>
                        </a:lnTo>
                        <a:lnTo>
                          <a:pt x="1015" y="0"/>
                        </a:lnTo>
                        <a:lnTo>
                          <a:pt x="1036" y="0"/>
                        </a:lnTo>
                        <a:lnTo>
                          <a:pt x="1055" y="0"/>
                        </a:lnTo>
                        <a:lnTo>
                          <a:pt x="1076" y="0"/>
                        </a:lnTo>
                        <a:lnTo>
                          <a:pt x="1095" y="0"/>
                        </a:lnTo>
                        <a:lnTo>
                          <a:pt x="1116" y="0"/>
                        </a:lnTo>
                        <a:lnTo>
                          <a:pt x="1135" y="0"/>
                        </a:lnTo>
                        <a:lnTo>
                          <a:pt x="1156" y="0"/>
                        </a:lnTo>
                        <a:lnTo>
                          <a:pt x="1173" y="0"/>
                        </a:lnTo>
                        <a:lnTo>
                          <a:pt x="1194" y="0"/>
                        </a:lnTo>
                        <a:lnTo>
                          <a:pt x="1211" y="0"/>
                        </a:lnTo>
                        <a:lnTo>
                          <a:pt x="1230" y="0"/>
                        </a:lnTo>
                        <a:lnTo>
                          <a:pt x="1247" y="0"/>
                        </a:lnTo>
                        <a:lnTo>
                          <a:pt x="1266" y="0"/>
                        </a:lnTo>
                        <a:lnTo>
                          <a:pt x="1283" y="0"/>
                        </a:lnTo>
                        <a:lnTo>
                          <a:pt x="1300" y="0"/>
                        </a:lnTo>
                        <a:lnTo>
                          <a:pt x="1298" y="9"/>
                        </a:lnTo>
                        <a:lnTo>
                          <a:pt x="1296" y="21"/>
                        </a:lnTo>
                        <a:lnTo>
                          <a:pt x="1294" y="30"/>
                        </a:lnTo>
                        <a:lnTo>
                          <a:pt x="1293" y="40"/>
                        </a:lnTo>
                        <a:lnTo>
                          <a:pt x="1289" y="51"/>
                        </a:lnTo>
                        <a:lnTo>
                          <a:pt x="1285" y="61"/>
                        </a:lnTo>
                        <a:lnTo>
                          <a:pt x="1283" y="70"/>
                        </a:lnTo>
                        <a:lnTo>
                          <a:pt x="1279" y="82"/>
                        </a:lnTo>
                        <a:lnTo>
                          <a:pt x="1274" y="89"/>
                        </a:lnTo>
                        <a:lnTo>
                          <a:pt x="1270" y="99"/>
                        </a:lnTo>
                        <a:lnTo>
                          <a:pt x="1264" y="108"/>
                        </a:lnTo>
                        <a:lnTo>
                          <a:pt x="1260" y="118"/>
                        </a:lnTo>
                        <a:lnTo>
                          <a:pt x="1253" y="127"/>
                        </a:lnTo>
                        <a:lnTo>
                          <a:pt x="1249" y="137"/>
                        </a:lnTo>
                        <a:lnTo>
                          <a:pt x="1241" y="146"/>
                        </a:lnTo>
                        <a:lnTo>
                          <a:pt x="1236" y="156"/>
                        </a:lnTo>
                        <a:lnTo>
                          <a:pt x="1228" y="163"/>
                        </a:lnTo>
                        <a:lnTo>
                          <a:pt x="1220" y="173"/>
                        </a:lnTo>
                        <a:lnTo>
                          <a:pt x="1213" y="181"/>
                        </a:lnTo>
                        <a:lnTo>
                          <a:pt x="1205" y="192"/>
                        </a:lnTo>
                        <a:lnTo>
                          <a:pt x="1197" y="200"/>
                        </a:lnTo>
                        <a:lnTo>
                          <a:pt x="1190" y="207"/>
                        </a:lnTo>
                        <a:lnTo>
                          <a:pt x="1180" y="217"/>
                        </a:lnTo>
                        <a:lnTo>
                          <a:pt x="1173" y="224"/>
                        </a:lnTo>
                        <a:lnTo>
                          <a:pt x="1163" y="232"/>
                        </a:lnTo>
                        <a:lnTo>
                          <a:pt x="1154" y="239"/>
                        </a:lnTo>
                        <a:lnTo>
                          <a:pt x="1144" y="247"/>
                        </a:lnTo>
                        <a:lnTo>
                          <a:pt x="1135" y="257"/>
                        </a:lnTo>
                        <a:lnTo>
                          <a:pt x="1125" y="262"/>
                        </a:lnTo>
                        <a:lnTo>
                          <a:pt x="1116" y="270"/>
                        </a:lnTo>
                        <a:lnTo>
                          <a:pt x="1104" y="277"/>
                        </a:lnTo>
                        <a:lnTo>
                          <a:pt x="1095" y="285"/>
                        </a:lnTo>
                        <a:lnTo>
                          <a:pt x="1083" y="291"/>
                        </a:lnTo>
                        <a:lnTo>
                          <a:pt x="1070" y="296"/>
                        </a:lnTo>
                        <a:lnTo>
                          <a:pt x="1059" y="304"/>
                        </a:lnTo>
                        <a:lnTo>
                          <a:pt x="1047" y="310"/>
                        </a:lnTo>
                        <a:lnTo>
                          <a:pt x="1036" y="315"/>
                        </a:lnTo>
                        <a:lnTo>
                          <a:pt x="1023" y="321"/>
                        </a:lnTo>
                        <a:lnTo>
                          <a:pt x="1011" y="327"/>
                        </a:lnTo>
                        <a:lnTo>
                          <a:pt x="1000" y="333"/>
                        </a:lnTo>
                        <a:lnTo>
                          <a:pt x="987" y="336"/>
                        </a:lnTo>
                        <a:lnTo>
                          <a:pt x="973" y="342"/>
                        </a:lnTo>
                        <a:lnTo>
                          <a:pt x="960" y="348"/>
                        </a:lnTo>
                        <a:lnTo>
                          <a:pt x="948" y="354"/>
                        </a:lnTo>
                        <a:lnTo>
                          <a:pt x="933" y="357"/>
                        </a:lnTo>
                        <a:lnTo>
                          <a:pt x="920" y="363"/>
                        </a:lnTo>
                        <a:lnTo>
                          <a:pt x="905" y="365"/>
                        </a:lnTo>
                        <a:lnTo>
                          <a:pt x="893" y="371"/>
                        </a:lnTo>
                        <a:lnTo>
                          <a:pt x="878" y="374"/>
                        </a:lnTo>
                        <a:lnTo>
                          <a:pt x="863" y="376"/>
                        </a:lnTo>
                        <a:lnTo>
                          <a:pt x="848" y="380"/>
                        </a:lnTo>
                        <a:lnTo>
                          <a:pt x="834" y="384"/>
                        </a:lnTo>
                        <a:lnTo>
                          <a:pt x="819" y="386"/>
                        </a:lnTo>
                        <a:lnTo>
                          <a:pt x="804" y="388"/>
                        </a:lnTo>
                        <a:lnTo>
                          <a:pt x="789" y="390"/>
                        </a:lnTo>
                        <a:lnTo>
                          <a:pt x="776" y="393"/>
                        </a:lnTo>
                        <a:lnTo>
                          <a:pt x="758" y="395"/>
                        </a:lnTo>
                        <a:lnTo>
                          <a:pt x="743" y="395"/>
                        </a:lnTo>
                        <a:lnTo>
                          <a:pt x="728" y="397"/>
                        </a:lnTo>
                        <a:lnTo>
                          <a:pt x="713" y="399"/>
                        </a:lnTo>
                        <a:lnTo>
                          <a:pt x="698" y="399"/>
                        </a:lnTo>
                        <a:lnTo>
                          <a:pt x="682" y="401"/>
                        </a:lnTo>
                        <a:lnTo>
                          <a:pt x="665" y="401"/>
                        </a:lnTo>
                        <a:lnTo>
                          <a:pt x="650" y="40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3" name="Freeform 20"/>
                  <p:cNvSpPr>
                    <a:spLocks/>
                  </p:cNvSpPr>
                  <p:nvPr/>
                </p:nvSpPr>
                <p:spPr bwMode="auto">
                  <a:xfrm>
                    <a:off x="1435" y="1551"/>
                    <a:ext cx="204" cy="1718"/>
                  </a:xfrm>
                  <a:custGeom>
                    <a:avLst/>
                    <a:gdLst>
                      <a:gd name="T0" fmla="*/ 395 w 195"/>
                      <a:gd name="T1" fmla="*/ 32 h 1649"/>
                      <a:gd name="T2" fmla="*/ 0 w 195"/>
                      <a:gd name="T3" fmla="*/ 3595 h 1649"/>
                      <a:gd name="T4" fmla="*/ 76 w 195"/>
                      <a:gd name="T5" fmla="*/ 3595 h 1649"/>
                      <a:gd name="T6" fmla="*/ 457 w 195"/>
                      <a:gd name="T7" fmla="*/ 0 h 1649"/>
                      <a:gd name="T8" fmla="*/ 395 w 195"/>
                      <a:gd name="T9" fmla="*/ 32 h 1649"/>
                      <a:gd name="T10" fmla="*/ 395 w 195"/>
                      <a:gd name="T11" fmla="*/ 32 h 16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5"/>
                      <a:gd name="T19" fmla="*/ 0 h 1649"/>
                      <a:gd name="T20" fmla="*/ 195 w 195"/>
                      <a:gd name="T21" fmla="*/ 1649 h 16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5" h="1649">
                        <a:moveTo>
                          <a:pt x="167" y="13"/>
                        </a:moveTo>
                        <a:lnTo>
                          <a:pt x="0" y="1649"/>
                        </a:lnTo>
                        <a:lnTo>
                          <a:pt x="32" y="1649"/>
                        </a:lnTo>
                        <a:lnTo>
                          <a:pt x="195" y="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1334" name="Freeform 21"/>
                  <p:cNvSpPr>
                    <a:spLocks/>
                  </p:cNvSpPr>
                  <p:nvPr/>
                </p:nvSpPr>
                <p:spPr bwMode="auto">
                  <a:xfrm>
                    <a:off x="1070" y="3164"/>
                    <a:ext cx="896" cy="236"/>
                  </a:xfrm>
                  <a:custGeom>
                    <a:avLst/>
                    <a:gdLst>
                      <a:gd name="T0" fmla="*/ 0 w 859"/>
                      <a:gd name="T1" fmla="*/ 0 h 226"/>
                      <a:gd name="T2" fmla="*/ 1916 w 859"/>
                      <a:gd name="T3" fmla="*/ 0 h 226"/>
                      <a:gd name="T4" fmla="*/ 532 w 859"/>
                      <a:gd name="T5" fmla="*/ 512 h 226"/>
                      <a:gd name="T6" fmla="*/ 509 w 859"/>
                      <a:gd name="T7" fmla="*/ 499 h 226"/>
                      <a:gd name="T8" fmla="*/ 486 w 859"/>
                      <a:gd name="T9" fmla="*/ 487 h 226"/>
                      <a:gd name="T10" fmla="*/ 466 w 859"/>
                      <a:gd name="T11" fmla="*/ 478 h 226"/>
                      <a:gd name="T12" fmla="*/ 446 w 859"/>
                      <a:gd name="T13" fmla="*/ 466 h 226"/>
                      <a:gd name="T14" fmla="*/ 427 w 859"/>
                      <a:gd name="T15" fmla="*/ 448 h 226"/>
                      <a:gd name="T16" fmla="*/ 401 w 859"/>
                      <a:gd name="T17" fmla="*/ 441 h 226"/>
                      <a:gd name="T18" fmla="*/ 384 w 859"/>
                      <a:gd name="T19" fmla="*/ 427 h 226"/>
                      <a:gd name="T20" fmla="*/ 367 w 859"/>
                      <a:gd name="T21" fmla="*/ 420 h 226"/>
                      <a:gd name="T22" fmla="*/ 348 w 859"/>
                      <a:gd name="T23" fmla="*/ 405 h 226"/>
                      <a:gd name="T24" fmla="*/ 332 w 859"/>
                      <a:gd name="T25" fmla="*/ 395 h 226"/>
                      <a:gd name="T26" fmla="*/ 311 w 859"/>
                      <a:gd name="T27" fmla="*/ 385 h 226"/>
                      <a:gd name="T28" fmla="*/ 297 w 859"/>
                      <a:gd name="T29" fmla="*/ 375 h 226"/>
                      <a:gd name="T30" fmla="*/ 280 w 859"/>
                      <a:gd name="T31" fmla="*/ 361 h 226"/>
                      <a:gd name="T32" fmla="*/ 268 w 859"/>
                      <a:gd name="T33" fmla="*/ 353 h 226"/>
                      <a:gd name="T34" fmla="*/ 253 w 859"/>
                      <a:gd name="T35" fmla="*/ 343 h 226"/>
                      <a:gd name="T36" fmla="*/ 242 w 859"/>
                      <a:gd name="T37" fmla="*/ 331 h 226"/>
                      <a:gd name="T38" fmla="*/ 226 w 859"/>
                      <a:gd name="T39" fmla="*/ 317 h 226"/>
                      <a:gd name="T40" fmla="*/ 210 w 859"/>
                      <a:gd name="T41" fmla="*/ 306 h 226"/>
                      <a:gd name="T42" fmla="*/ 199 w 859"/>
                      <a:gd name="T43" fmla="*/ 300 h 226"/>
                      <a:gd name="T44" fmla="*/ 191 w 859"/>
                      <a:gd name="T45" fmla="*/ 287 h 226"/>
                      <a:gd name="T46" fmla="*/ 163 w 859"/>
                      <a:gd name="T47" fmla="*/ 264 h 226"/>
                      <a:gd name="T48" fmla="*/ 146 w 859"/>
                      <a:gd name="T49" fmla="*/ 245 h 226"/>
                      <a:gd name="T50" fmla="*/ 122 w 859"/>
                      <a:gd name="T51" fmla="*/ 223 h 226"/>
                      <a:gd name="T52" fmla="*/ 107 w 859"/>
                      <a:gd name="T53" fmla="*/ 203 h 226"/>
                      <a:gd name="T54" fmla="*/ 92 w 859"/>
                      <a:gd name="T55" fmla="*/ 180 h 226"/>
                      <a:gd name="T56" fmla="*/ 81 w 859"/>
                      <a:gd name="T57" fmla="*/ 163 h 226"/>
                      <a:gd name="T58" fmla="*/ 65 w 859"/>
                      <a:gd name="T59" fmla="*/ 145 h 226"/>
                      <a:gd name="T60" fmla="*/ 53 w 859"/>
                      <a:gd name="T61" fmla="*/ 131 h 226"/>
                      <a:gd name="T62" fmla="*/ 41 w 859"/>
                      <a:gd name="T63" fmla="*/ 110 h 226"/>
                      <a:gd name="T64" fmla="*/ 34 w 859"/>
                      <a:gd name="T65" fmla="*/ 97 h 226"/>
                      <a:gd name="T66" fmla="*/ 32 w 859"/>
                      <a:gd name="T67" fmla="*/ 82 h 226"/>
                      <a:gd name="T68" fmla="*/ 9 w 859"/>
                      <a:gd name="T69" fmla="*/ 67 h 226"/>
                      <a:gd name="T70" fmla="*/ 6 w 859"/>
                      <a:gd name="T71" fmla="*/ 52 h 226"/>
                      <a:gd name="T72" fmla="*/ 6 w 859"/>
                      <a:gd name="T73" fmla="*/ 46 h 226"/>
                      <a:gd name="T74" fmla="*/ 2 w 859"/>
                      <a:gd name="T75" fmla="*/ 9 h 226"/>
                      <a:gd name="T76" fmla="*/ 0 w 859"/>
                      <a:gd name="T77" fmla="*/ 5 h 226"/>
                      <a:gd name="T78" fmla="*/ 0 w 859"/>
                      <a:gd name="T79" fmla="*/ 0 h 226"/>
                      <a:gd name="T80" fmla="*/ 0 w 859"/>
                      <a:gd name="T81" fmla="*/ 0 h 226"/>
                      <a:gd name="T82" fmla="*/ 0 w 859"/>
                      <a:gd name="T83" fmla="*/ 0 h 22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859"/>
                      <a:gd name="T127" fmla="*/ 0 h 226"/>
                      <a:gd name="T128" fmla="*/ 859 w 859"/>
                      <a:gd name="T129" fmla="*/ 226 h 22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859" h="226">
                        <a:moveTo>
                          <a:pt x="0" y="0"/>
                        </a:moveTo>
                        <a:lnTo>
                          <a:pt x="859" y="0"/>
                        </a:lnTo>
                        <a:lnTo>
                          <a:pt x="239" y="226"/>
                        </a:lnTo>
                        <a:lnTo>
                          <a:pt x="228" y="218"/>
                        </a:lnTo>
                        <a:lnTo>
                          <a:pt x="218" y="214"/>
                        </a:lnTo>
                        <a:lnTo>
                          <a:pt x="209" y="209"/>
                        </a:lnTo>
                        <a:lnTo>
                          <a:pt x="199" y="205"/>
                        </a:lnTo>
                        <a:lnTo>
                          <a:pt x="190" y="197"/>
                        </a:lnTo>
                        <a:lnTo>
                          <a:pt x="180" y="193"/>
                        </a:lnTo>
                        <a:lnTo>
                          <a:pt x="173" y="188"/>
                        </a:lnTo>
                        <a:lnTo>
                          <a:pt x="165" y="184"/>
                        </a:lnTo>
                        <a:lnTo>
                          <a:pt x="156" y="178"/>
                        </a:lnTo>
                        <a:lnTo>
                          <a:pt x="148" y="174"/>
                        </a:lnTo>
                        <a:lnTo>
                          <a:pt x="140" y="169"/>
                        </a:lnTo>
                        <a:lnTo>
                          <a:pt x="133" y="165"/>
                        </a:lnTo>
                        <a:lnTo>
                          <a:pt x="125" y="159"/>
                        </a:lnTo>
                        <a:lnTo>
                          <a:pt x="120" y="155"/>
                        </a:lnTo>
                        <a:lnTo>
                          <a:pt x="114" y="150"/>
                        </a:lnTo>
                        <a:lnTo>
                          <a:pt x="108" y="146"/>
                        </a:lnTo>
                        <a:lnTo>
                          <a:pt x="101" y="140"/>
                        </a:lnTo>
                        <a:lnTo>
                          <a:pt x="95" y="135"/>
                        </a:lnTo>
                        <a:lnTo>
                          <a:pt x="89" y="131"/>
                        </a:lnTo>
                        <a:lnTo>
                          <a:pt x="85" y="125"/>
                        </a:lnTo>
                        <a:lnTo>
                          <a:pt x="74" y="116"/>
                        </a:lnTo>
                        <a:lnTo>
                          <a:pt x="66" y="108"/>
                        </a:lnTo>
                        <a:lnTo>
                          <a:pt x="55" y="98"/>
                        </a:lnTo>
                        <a:lnTo>
                          <a:pt x="49" y="89"/>
                        </a:lnTo>
                        <a:lnTo>
                          <a:pt x="42" y="79"/>
                        </a:lnTo>
                        <a:lnTo>
                          <a:pt x="36" y="72"/>
                        </a:lnTo>
                        <a:lnTo>
                          <a:pt x="30" y="64"/>
                        </a:lnTo>
                        <a:lnTo>
                          <a:pt x="25" y="57"/>
                        </a:lnTo>
                        <a:lnTo>
                          <a:pt x="19" y="49"/>
                        </a:lnTo>
                        <a:lnTo>
                          <a:pt x="15" y="43"/>
                        </a:lnTo>
                        <a:lnTo>
                          <a:pt x="13" y="36"/>
                        </a:lnTo>
                        <a:lnTo>
                          <a:pt x="9" y="30"/>
                        </a:lnTo>
                        <a:lnTo>
                          <a:pt x="6" y="24"/>
                        </a:lnTo>
                        <a:lnTo>
                          <a:pt x="6" y="21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99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8719" name="TextBox 106"/>
            <p:cNvSpPr txBox="1">
              <a:spLocks noChangeArrowheads="1"/>
            </p:cNvSpPr>
            <p:nvPr/>
          </p:nvSpPr>
          <p:spPr bwMode="auto">
            <a:xfrm>
              <a:off x="6248401" y="3810000"/>
              <a:ext cx="2857090" cy="429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Expenditure    </a:t>
              </a:r>
              <a:r>
                <a:rPr 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</a:rPr>
                <a:t>Intake</a:t>
              </a:r>
            </a:p>
          </p:txBody>
        </p:sp>
        <p:pic>
          <p:nvPicPr>
            <p:cNvPr id="50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142" y="2739375"/>
              <a:ext cx="609600" cy="598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854" y="2269101"/>
              <a:ext cx="296997" cy="283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Line 23"/>
            <p:cNvSpPr>
              <a:spLocks noChangeShapeType="1"/>
            </p:cNvSpPr>
            <p:nvPr/>
          </p:nvSpPr>
          <p:spPr bwMode="auto">
            <a:xfrm flipV="1">
              <a:off x="2962933" y="5105400"/>
              <a:ext cx="8867" cy="72390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scene3d>
              <a:camera prst="obliqueBottomRigh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3657600" y="4495800"/>
              <a:ext cx="11464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estradiol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AutoShape 39"/>
            <p:cNvSpPr>
              <a:spLocks noChangeArrowheads="1"/>
            </p:cNvSpPr>
            <p:nvPr/>
          </p:nvSpPr>
          <p:spPr bwMode="auto">
            <a:xfrm rot="10800000">
              <a:off x="4114801" y="4191000"/>
              <a:ext cx="228600" cy="304800"/>
            </a:xfrm>
            <a:prstGeom prst="flowChartOffpageConnector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Multiply 7"/>
          <p:cNvSpPr/>
          <p:nvPr/>
        </p:nvSpPr>
        <p:spPr>
          <a:xfrm>
            <a:off x="6450945" y="5721322"/>
            <a:ext cx="336310" cy="36576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ultiply 73"/>
          <p:cNvSpPr/>
          <p:nvPr/>
        </p:nvSpPr>
        <p:spPr>
          <a:xfrm>
            <a:off x="8005782" y="5798294"/>
            <a:ext cx="336310" cy="36576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34271" y="6433251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Ovariectomy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(OVX) 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59180" y="6290153"/>
            <a:ext cx="118872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0815" y="5847671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Estradiol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(E2; </a:t>
            </a:r>
            <a:r>
              <a:rPr lang="en-GB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</a:t>
            </a:r>
            <a:r>
              <a:rPr lang="en-GB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4" grpId="0" animBg="1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926</Words>
  <Application>Microsoft Office PowerPoint</Application>
  <PresentationFormat>On-screen Show (4:3)</PresentationFormat>
  <Paragraphs>222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Image</vt:lpstr>
      <vt:lpstr>Prism 5</vt:lpstr>
      <vt:lpstr>GraphPad Prism 5 Project</vt:lpstr>
      <vt:lpstr>Sex Differences in Central Expression and Effects of Brain-Derived Neurotrophic Factor</vt:lpstr>
      <vt:lpstr>PowerPoint Presentation</vt:lpstr>
      <vt:lpstr>PowerPoint Presentation</vt:lpstr>
      <vt:lpstr>PowerPoint Presentation</vt:lpstr>
      <vt:lpstr>PowerPoint Presentation</vt:lpstr>
      <vt:lpstr>Colocalization of ERα and BDNF in the VMH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1 Q1: Is central BDNF expression regulated by estradiol?   BDNF gene expression is regulated in an estradiol-sensitive manner.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2 Q2: Is central BDNF’s action regulated by estradiol?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Brain-derived neurotrophic factor differentially regulates energy homeostasis in males and females</dc:title>
  <dc:creator>Shi, Haifei Dr.</dc:creator>
  <cp:lastModifiedBy>Shi, Haifei Dr.</cp:lastModifiedBy>
  <cp:revision>183</cp:revision>
  <cp:lastPrinted>2012-03-16T02:54:38Z</cp:lastPrinted>
  <dcterms:created xsi:type="dcterms:W3CDTF">2012-01-23T19:01:05Z</dcterms:created>
  <dcterms:modified xsi:type="dcterms:W3CDTF">2014-10-07T16:15:41Z</dcterms:modified>
</cp:coreProperties>
</file>