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8"/>
  </p:notesMasterIdLst>
  <p:handoutMasterIdLst>
    <p:handoutMasterId r:id="rId19"/>
  </p:handoutMasterIdLst>
  <p:sldIdLst>
    <p:sldId id="287" r:id="rId2"/>
    <p:sldId id="288" r:id="rId3"/>
    <p:sldId id="296" r:id="rId4"/>
    <p:sldId id="289" r:id="rId5"/>
    <p:sldId id="290" r:id="rId6"/>
    <p:sldId id="284" r:id="rId7"/>
    <p:sldId id="291" r:id="rId8"/>
    <p:sldId id="292" r:id="rId9"/>
    <p:sldId id="298" r:id="rId10"/>
    <p:sldId id="297" r:id="rId11"/>
    <p:sldId id="293" r:id="rId12"/>
    <p:sldId id="303" r:id="rId13"/>
    <p:sldId id="301" r:id="rId14"/>
    <p:sldId id="302" r:id="rId15"/>
    <p:sldId id="295" r:id="rId16"/>
    <p:sldId id="300" r:id="rId1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sz="2000"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sz="2000"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sz="2000" kern="1200">
        <a:solidFill>
          <a:schemeClr val="tx1"/>
        </a:solidFill>
        <a:latin typeface="Arial" charset="0"/>
        <a:ea typeface="Arial" charset="0"/>
        <a:cs typeface="Arial" charset="0"/>
      </a:defRPr>
    </a:lvl5pPr>
    <a:lvl6pPr marL="2286000" algn="l" defTabSz="914400" rtl="0" eaLnBrk="1" latinLnBrk="0" hangingPunct="1">
      <a:defRPr sz="2000" kern="1200">
        <a:solidFill>
          <a:schemeClr val="tx1"/>
        </a:solidFill>
        <a:latin typeface="Arial" charset="0"/>
        <a:ea typeface="Arial" charset="0"/>
        <a:cs typeface="Arial" charset="0"/>
      </a:defRPr>
    </a:lvl6pPr>
    <a:lvl7pPr marL="2743200" algn="l" defTabSz="914400" rtl="0" eaLnBrk="1" latinLnBrk="0" hangingPunct="1">
      <a:defRPr sz="2000" kern="1200">
        <a:solidFill>
          <a:schemeClr val="tx1"/>
        </a:solidFill>
        <a:latin typeface="Arial" charset="0"/>
        <a:ea typeface="Arial" charset="0"/>
        <a:cs typeface="Arial" charset="0"/>
      </a:defRPr>
    </a:lvl7pPr>
    <a:lvl8pPr marL="3200400" algn="l" defTabSz="914400" rtl="0" eaLnBrk="1" latinLnBrk="0" hangingPunct="1">
      <a:defRPr sz="2000" kern="1200">
        <a:solidFill>
          <a:schemeClr val="tx1"/>
        </a:solidFill>
        <a:latin typeface="Arial" charset="0"/>
        <a:ea typeface="Arial" charset="0"/>
        <a:cs typeface="Arial" charset="0"/>
      </a:defRPr>
    </a:lvl8pPr>
    <a:lvl9pPr marL="3657600" algn="l" defTabSz="914400" rtl="0" eaLnBrk="1" latinLnBrk="0" hangingPunct="1">
      <a:defRPr sz="20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1D80"/>
    <a:srgbClr val="90CBFF"/>
    <a:srgbClr val="0D52FF"/>
    <a:srgbClr val="C9DCF6"/>
    <a:srgbClr val="A0C4EB"/>
    <a:srgbClr val="4C8ED8"/>
    <a:srgbClr val="87B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59406" autoAdjust="0"/>
  </p:normalViewPr>
  <p:slideViewPr>
    <p:cSldViewPr snapToGrid="0">
      <p:cViewPr varScale="1">
        <p:scale>
          <a:sx n="92" d="100"/>
          <a:sy n="92" d="100"/>
        </p:scale>
        <p:origin x="328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F4BA7-D2A9-CE4F-A8B0-4D8B5AF633FC}" type="doc">
      <dgm:prSet loTypeId="urn:microsoft.com/office/officeart/2005/8/layout/cycle7" loCatId="" qsTypeId="urn:microsoft.com/office/officeart/2005/8/quickstyle/simple5" qsCatId="simple" csTypeId="urn:microsoft.com/office/officeart/2005/8/colors/accent1_4" csCatId="accent1" phldr="1"/>
      <dgm:spPr/>
    </dgm:pt>
    <dgm:pt modelId="{A0E381CA-D44C-074A-B243-AC94329EAC3C}">
      <dgm:prSet phldrT="[Texte]"/>
      <dgm:spPr>
        <a:solidFill>
          <a:schemeClr val="bg2">
            <a:lumMod val="20000"/>
            <a:lumOff val="80000"/>
          </a:schemeClr>
        </a:solidFill>
      </dgm:spPr>
      <dgm:t>
        <a:bodyPr/>
        <a:lstStyle/>
        <a:p>
          <a:r>
            <a:rPr lang="fr-FR" dirty="0" err="1" smtClean="0">
              <a:solidFill>
                <a:schemeClr val="tx1"/>
              </a:solidFill>
              <a:latin typeface="Gill Sans MT" charset="0"/>
              <a:ea typeface="Gill Sans MT" charset="0"/>
              <a:cs typeface="Gill Sans MT" charset="0"/>
            </a:rPr>
            <a:t>Re-education</a:t>
          </a:r>
          <a:endParaRPr lang="fr-FR" dirty="0">
            <a:solidFill>
              <a:schemeClr val="tx1"/>
            </a:solidFill>
            <a:latin typeface="Gill Sans MT" charset="0"/>
            <a:ea typeface="Gill Sans MT" charset="0"/>
            <a:cs typeface="Gill Sans MT" charset="0"/>
          </a:endParaRPr>
        </a:p>
      </dgm:t>
    </dgm:pt>
    <dgm:pt modelId="{F38734B8-6B61-D344-903B-9959837A292E}" type="parTrans" cxnId="{FEA464EE-AF94-DB46-A6D2-00C1AE5BBE64}">
      <dgm:prSet/>
      <dgm:spPr/>
      <dgm:t>
        <a:bodyPr/>
        <a:lstStyle/>
        <a:p>
          <a:endParaRPr lang="fr-FR">
            <a:latin typeface="Gill Sans MT" charset="0"/>
            <a:ea typeface="Gill Sans MT" charset="0"/>
            <a:cs typeface="Gill Sans MT" charset="0"/>
          </a:endParaRPr>
        </a:p>
      </dgm:t>
    </dgm:pt>
    <dgm:pt modelId="{3368275B-E5AD-9E4C-AB77-051C87326E10}" type="sibTrans" cxnId="{FEA464EE-AF94-DB46-A6D2-00C1AE5BBE64}">
      <dgm:prSet/>
      <dgm:spPr>
        <a:solidFill>
          <a:schemeClr val="bg1">
            <a:lumMod val="65000"/>
          </a:schemeClr>
        </a:solidFill>
      </dgm:spPr>
      <dgm:t>
        <a:bodyPr/>
        <a:lstStyle/>
        <a:p>
          <a:endParaRPr lang="fr-FR">
            <a:latin typeface="Gill Sans MT" charset="0"/>
            <a:ea typeface="Gill Sans MT" charset="0"/>
            <a:cs typeface="Gill Sans MT" charset="0"/>
          </a:endParaRPr>
        </a:p>
      </dgm:t>
    </dgm:pt>
    <dgm:pt modelId="{20DC6D28-8DEA-554D-A3A4-1A687AD85D8C}">
      <dgm:prSet phldrT="[Texte]"/>
      <dgm:spPr>
        <a:solidFill>
          <a:schemeClr val="bg2">
            <a:lumMod val="40000"/>
            <a:lumOff val="60000"/>
          </a:schemeClr>
        </a:solidFill>
      </dgm:spPr>
      <dgm:t>
        <a:bodyPr/>
        <a:lstStyle/>
        <a:p>
          <a:r>
            <a:rPr lang="fr-FR" dirty="0" err="1" smtClean="0">
              <a:solidFill>
                <a:schemeClr val="tx1"/>
              </a:solidFill>
              <a:latin typeface="Gill Sans MT" charset="0"/>
              <a:ea typeface="Gill Sans MT" charset="0"/>
              <a:cs typeface="Gill Sans MT" charset="0"/>
            </a:rPr>
            <a:t>Rehabilitation</a:t>
          </a:r>
          <a:endParaRPr lang="fr-FR" dirty="0">
            <a:solidFill>
              <a:schemeClr val="tx1"/>
            </a:solidFill>
            <a:latin typeface="Gill Sans MT" charset="0"/>
            <a:ea typeface="Gill Sans MT" charset="0"/>
            <a:cs typeface="Gill Sans MT" charset="0"/>
          </a:endParaRPr>
        </a:p>
      </dgm:t>
    </dgm:pt>
    <dgm:pt modelId="{A9D2C716-BBE9-C448-A761-529643D27158}" type="parTrans" cxnId="{2898B818-4B8F-B543-9B33-FD984C3F4DBB}">
      <dgm:prSet/>
      <dgm:spPr/>
      <dgm:t>
        <a:bodyPr/>
        <a:lstStyle/>
        <a:p>
          <a:endParaRPr lang="fr-FR">
            <a:latin typeface="Gill Sans MT" charset="0"/>
            <a:ea typeface="Gill Sans MT" charset="0"/>
            <a:cs typeface="Gill Sans MT" charset="0"/>
          </a:endParaRPr>
        </a:p>
      </dgm:t>
    </dgm:pt>
    <dgm:pt modelId="{874F60E6-AD0C-544C-97AB-5DEFA9190306}" type="sibTrans" cxnId="{2898B818-4B8F-B543-9B33-FD984C3F4DBB}">
      <dgm:prSet/>
      <dgm:spPr>
        <a:solidFill>
          <a:schemeClr val="bg1">
            <a:lumMod val="65000"/>
          </a:schemeClr>
        </a:solidFill>
      </dgm:spPr>
      <dgm:t>
        <a:bodyPr/>
        <a:lstStyle/>
        <a:p>
          <a:endParaRPr lang="fr-FR">
            <a:latin typeface="Gill Sans MT" charset="0"/>
            <a:ea typeface="Gill Sans MT" charset="0"/>
            <a:cs typeface="Gill Sans MT" charset="0"/>
          </a:endParaRPr>
        </a:p>
      </dgm:t>
    </dgm:pt>
    <dgm:pt modelId="{898FB932-04F3-344F-B303-798153A3EFE2}">
      <dgm:prSet phldrT="[Texte]"/>
      <dgm:spPr>
        <a:solidFill>
          <a:schemeClr val="bg2">
            <a:lumMod val="60000"/>
            <a:lumOff val="40000"/>
          </a:schemeClr>
        </a:solidFill>
      </dgm:spPr>
      <dgm:t>
        <a:bodyPr/>
        <a:lstStyle/>
        <a:p>
          <a:r>
            <a:rPr lang="fr-FR" dirty="0" err="1" smtClean="0">
              <a:solidFill>
                <a:schemeClr val="tx1"/>
              </a:solidFill>
              <a:latin typeface="Gill Sans MT" charset="0"/>
              <a:ea typeface="Gill Sans MT" charset="0"/>
              <a:cs typeface="Gill Sans MT" charset="0"/>
            </a:rPr>
            <a:t>Reintegration</a:t>
          </a:r>
          <a:endParaRPr lang="fr-FR" dirty="0">
            <a:solidFill>
              <a:schemeClr val="tx1"/>
            </a:solidFill>
            <a:latin typeface="Gill Sans MT" charset="0"/>
            <a:ea typeface="Gill Sans MT" charset="0"/>
            <a:cs typeface="Gill Sans MT" charset="0"/>
          </a:endParaRPr>
        </a:p>
      </dgm:t>
    </dgm:pt>
    <dgm:pt modelId="{349A677F-0C4A-064D-B337-1D0241EA6077}" type="parTrans" cxnId="{7DB6886B-001D-A941-B48C-37D3249D54F9}">
      <dgm:prSet/>
      <dgm:spPr/>
      <dgm:t>
        <a:bodyPr/>
        <a:lstStyle/>
        <a:p>
          <a:endParaRPr lang="fr-FR">
            <a:latin typeface="Gill Sans MT" charset="0"/>
            <a:ea typeface="Gill Sans MT" charset="0"/>
            <a:cs typeface="Gill Sans MT" charset="0"/>
          </a:endParaRPr>
        </a:p>
      </dgm:t>
    </dgm:pt>
    <dgm:pt modelId="{1ECC5626-2D1D-C140-8D4C-5221B0875DE6}" type="sibTrans" cxnId="{7DB6886B-001D-A941-B48C-37D3249D54F9}">
      <dgm:prSet/>
      <dgm:spPr>
        <a:solidFill>
          <a:schemeClr val="bg1">
            <a:lumMod val="65000"/>
          </a:schemeClr>
        </a:solidFill>
      </dgm:spPr>
      <dgm:t>
        <a:bodyPr/>
        <a:lstStyle/>
        <a:p>
          <a:endParaRPr lang="fr-FR">
            <a:latin typeface="Gill Sans MT" charset="0"/>
            <a:ea typeface="Gill Sans MT" charset="0"/>
            <a:cs typeface="Gill Sans MT" charset="0"/>
          </a:endParaRPr>
        </a:p>
      </dgm:t>
    </dgm:pt>
    <dgm:pt modelId="{537F3A7C-1CD5-7A4E-BB0C-4EA5B2027CBE}" type="pres">
      <dgm:prSet presAssocID="{B00F4BA7-D2A9-CE4F-A8B0-4D8B5AF633FC}" presName="Name0" presStyleCnt="0">
        <dgm:presLayoutVars>
          <dgm:dir/>
          <dgm:resizeHandles val="exact"/>
        </dgm:presLayoutVars>
      </dgm:prSet>
      <dgm:spPr/>
    </dgm:pt>
    <dgm:pt modelId="{FF834802-42A2-0B46-AD2F-DC924FDAA1F0}" type="pres">
      <dgm:prSet presAssocID="{A0E381CA-D44C-074A-B243-AC94329EAC3C}" presName="node" presStyleLbl="node1" presStyleIdx="0" presStyleCnt="3">
        <dgm:presLayoutVars>
          <dgm:bulletEnabled val="1"/>
        </dgm:presLayoutVars>
      </dgm:prSet>
      <dgm:spPr/>
      <dgm:t>
        <a:bodyPr/>
        <a:lstStyle/>
        <a:p>
          <a:endParaRPr lang="fr-FR"/>
        </a:p>
      </dgm:t>
    </dgm:pt>
    <dgm:pt modelId="{80E12463-57C1-2D42-ACD3-A5B9650CB0D3}" type="pres">
      <dgm:prSet presAssocID="{3368275B-E5AD-9E4C-AB77-051C87326E10}" presName="sibTrans" presStyleLbl="sibTrans2D1" presStyleIdx="0" presStyleCnt="3"/>
      <dgm:spPr/>
      <dgm:t>
        <a:bodyPr/>
        <a:lstStyle/>
        <a:p>
          <a:endParaRPr lang="fr-FR"/>
        </a:p>
      </dgm:t>
    </dgm:pt>
    <dgm:pt modelId="{1055FA22-ED78-E94C-B9C5-B6051CC0B06B}" type="pres">
      <dgm:prSet presAssocID="{3368275B-E5AD-9E4C-AB77-051C87326E10}" presName="connectorText" presStyleLbl="sibTrans2D1" presStyleIdx="0" presStyleCnt="3"/>
      <dgm:spPr/>
      <dgm:t>
        <a:bodyPr/>
        <a:lstStyle/>
        <a:p>
          <a:endParaRPr lang="fr-FR"/>
        </a:p>
      </dgm:t>
    </dgm:pt>
    <dgm:pt modelId="{7B5BB3EE-E27C-D448-8697-7D3E8372E7E9}" type="pres">
      <dgm:prSet presAssocID="{20DC6D28-8DEA-554D-A3A4-1A687AD85D8C}" presName="node" presStyleLbl="node1" presStyleIdx="1" presStyleCnt="3">
        <dgm:presLayoutVars>
          <dgm:bulletEnabled val="1"/>
        </dgm:presLayoutVars>
      </dgm:prSet>
      <dgm:spPr/>
      <dgm:t>
        <a:bodyPr/>
        <a:lstStyle/>
        <a:p>
          <a:endParaRPr lang="fr-FR"/>
        </a:p>
      </dgm:t>
    </dgm:pt>
    <dgm:pt modelId="{0A9DE90A-CBB0-DD49-BF97-0AEFA4B7AD0A}" type="pres">
      <dgm:prSet presAssocID="{874F60E6-AD0C-544C-97AB-5DEFA9190306}" presName="sibTrans" presStyleLbl="sibTrans2D1" presStyleIdx="1" presStyleCnt="3"/>
      <dgm:spPr/>
      <dgm:t>
        <a:bodyPr/>
        <a:lstStyle/>
        <a:p>
          <a:endParaRPr lang="fr-FR"/>
        </a:p>
      </dgm:t>
    </dgm:pt>
    <dgm:pt modelId="{386FB8D7-60E9-7441-9BAD-CB8E3716BBC8}" type="pres">
      <dgm:prSet presAssocID="{874F60E6-AD0C-544C-97AB-5DEFA9190306}" presName="connectorText" presStyleLbl="sibTrans2D1" presStyleIdx="1" presStyleCnt="3"/>
      <dgm:spPr/>
      <dgm:t>
        <a:bodyPr/>
        <a:lstStyle/>
        <a:p>
          <a:endParaRPr lang="fr-FR"/>
        </a:p>
      </dgm:t>
    </dgm:pt>
    <dgm:pt modelId="{9E2C96A2-B5C6-7248-839C-BACD38F69F35}" type="pres">
      <dgm:prSet presAssocID="{898FB932-04F3-344F-B303-798153A3EFE2}" presName="node" presStyleLbl="node1" presStyleIdx="2" presStyleCnt="3">
        <dgm:presLayoutVars>
          <dgm:bulletEnabled val="1"/>
        </dgm:presLayoutVars>
      </dgm:prSet>
      <dgm:spPr/>
      <dgm:t>
        <a:bodyPr/>
        <a:lstStyle/>
        <a:p>
          <a:endParaRPr lang="fr-FR"/>
        </a:p>
      </dgm:t>
    </dgm:pt>
    <dgm:pt modelId="{D6125007-8CCC-5E4A-81B1-5B4AF342F308}" type="pres">
      <dgm:prSet presAssocID="{1ECC5626-2D1D-C140-8D4C-5221B0875DE6}" presName="sibTrans" presStyleLbl="sibTrans2D1" presStyleIdx="2" presStyleCnt="3"/>
      <dgm:spPr/>
      <dgm:t>
        <a:bodyPr/>
        <a:lstStyle/>
        <a:p>
          <a:endParaRPr lang="fr-FR"/>
        </a:p>
      </dgm:t>
    </dgm:pt>
    <dgm:pt modelId="{382866D2-AC5B-E249-A39B-4FA9DD7A6AAB}" type="pres">
      <dgm:prSet presAssocID="{1ECC5626-2D1D-C140-8D4C-5221B0875DE6}" presName="connectorText" presStyleLbl="sibTrans2D1" presStyleIdx="2" presStyleCnt="3"/>
      <dgm:spPr/>
      <dgm:t>
        <a:bodyPr/>
        <a:lstStyle/>
        <a:p>
          <a:endParaRPr lang="fr-FR"/>
        </a:p>
      </dgm:t>
    </dgm:pt>
  </dgm:ptLst>
  <dgm:cxnLst>
    <dgm:cxn modelId="{440BA668-140E-D142-95B5-D4D742C52AA6}" type="presOf" srcId="{A0E381CA-D44C-074A-B243-AC94329EAC3C}" destId="{FF834802-42A2-0B46-AD2F-DC924FDAA1F0}" srcOrd="0" destOrd="0" presId="urn:microsoft.com/office/officeart/2005/8/layout/cycle7"/>
    <dgm:cxn modelId="{F4A3120A-7935-AD43-BB5C-AAE3F52E23D8}" type="presOf" srcId="{898FB932-04F3-344F-B303-798153A3EFE2}" destId="{9E2C96A2-B5C6-7248-839C-BACD38F69F35}" srcOrd="0" destOrd="0" presId="urn:microsoft.com/office/officeart/2005/8/layout/cycle7"/>
    <dgm:cxn modelId="{77014C22-5965-4B49-B5ED-B403812A4F54}" type="presOf" srcId="{1ECC5626-2D1D-C140-8D4C-5221B0875DE6}" destId="{D6125007-8CCC-5E4A-81B1-5B4AF342F308}" srcOrd="0" destOrd="0" presId="urn:microsoft.com/office/officeart/2005/8/layout/cycle7"/>
    <dgm:cxn modelId="{5E1BD867-AB15-994C-869C-C0D458217F44}" type="presOf" srcId="{874F60E6-AD0C-544C-97AB-5DEFA9190306}" destId="{386FB8D7-60E9-7441-9BAD-CB8E3716BBC8}" srcOrd="1" destOrd="0" presId="urn:microsoft.com/office/officeart/2005/8/layout/cycle7"/>
    <dgm:cxn modelId="{105BABDB-B4D6-D949-8B30-3BD092B8607E}" type="presOf" srcId="{3368275B-E5AD-9E4C-AB77-051C87326E10}" destId="{80E12463-57C1-2D42-ACD3-A5B9650CB0D3}" srcOrd="0" destOrd="0" presId="urn:microsoft.com/office/officeart/2005/8/layout/cycle7"/>
    <dgm:cxn modelId="{2898B818-4B8F-B543-9B33-FD984C3F4DBB}" srcId="{B00F4BA7-D2A9-CE4F-A8B0-4D8B5AF633FC}" destId="{20DC6D28-8DEA-554D-A3A4-1A687AD85D8C}" srcOrd="1" destOrd="0" parTransId="{A9D2C716-BBE9-C448-A761-529643D27158}" sibTransId="{874F60E6-AD0C-544C-97AB-5DEFA9190306}"/>
    <dgm:cxn modelId="{641D55C5-8C03-0340-A721-8146D3CFC698}" type="presOf" srcId="{3368275B-E5AD-9E4C-AB77-051C87326E10}" destId="{1055FA22-ED78-E94C-B9C5-B6051CC0B06B}" srcOrd="1" destOrd="0" presId="urn:microsoft.com/office/officeart/2005/8/layout/cycle7"/>
    <dgm:cxn modelId="{AD3FB162-07EA-E641-84A9-086A53A16EC4}" type="presOf" srcId="{874F60E6-AD0C-544C-97AB-5DEFA9190306}" destId="{0A9DE90A-CBB0-DD49-BF97-0AEFA4B7AD0A}" srcOrd="0" destOrd="0" presId="urn:microsoft.com/office/officeart/2005/8/layout/cycle7"/>
    <dgm:cxn modelId="{06EDA0BB-0033-6A45-AED7-0DE659057D13}" type="presOf" srcId="{B00F4BA7-D2A9-CE4F-A8B0-4D8B5AF633FC}" destId="{537F3A7C-1CD5-7A4E-BB0C-4EA5B2027CBE}" srcOrd="0" destOrd="0" presId="urn:microsoft.com/office/officeart/2005/8/layout/cycle7"/>
    <dgm:cxn modelId="{7DB6886B-001D-A941-B48C-37D3249D54F9}" srcId="{B00F4BA7-D2A9-CE4F-A8B0-4D8B5AF633FC}" destId="{898FB932-04F3-344F-B303-798153A3EFE2}" srcOrd="2" destOrd="0" parTransId="{349A677F-0C4A-064D-B337-1D0241EA6077}" sibTransId="{1ECC5626-2D1D-C140-8D4C-5221B0875DE6}"/>
    <dgm:cxn modelId="{8FF44657-AA5B-8543-8B64-B43EE217FB76}" type="presOf" srcId="{1ECC5626-2D1D-C140-8D4C-5221B0875DE6}" destId="{382866D2-AC5B-E249-A39B-4FA9DD7A6AAB}" srcOrd="1" destOrd="0" presId="urn:microsoft.com/office/officeart/2005/8/layout/cycle7"/>
    <dgm:cxn modelId="{FEA464EE-AF94-DB46-A6D2-00C1AE5BBE64}" srcId="{B00F4BA7-D2A9-CE4F-A8B0-4D8B5AF633FC}" destId="{A0E381CA-D44C-074A-B243-AC94329EAC3C}" srcOrd="0" destOrd="0" parTransId="{F38734B8-6B61-D344-903B-9959837A292E}" sibTransId="{3368275B-E5AD-9E4C-AB77-051C87326E10}"/>
    <dgm:cxn modelId="{77C88F87-EC00-444D-9D76-E63A6778F1B4}" type="presOf" srcId="{20DC6D28-8DEA-554D-A3A4-1A687AD85D8C}" destId="{7B5BB3EE-E27C-D448-8697-7D3E8372E7E9}" srcOrd="0" destOrd="0" presId="urn:microsoft.com/office/officeart/2005/8/layout/cycle7"/>
    <dgm:cxn modelId="{5634BBAB-CA13-4A45-99EE-185EAB35C12C}" type="presParOf" srcId="{537F3A7C-1CD5-7A4E-BB0C-4EA5B2027CBE}" destId="{FF834802-42A2-0B46-AD2F-DC924FDAA1F0}" srcOrd="0" destOrd="0" presId="urn:microsoft.com/office/officeart/2005/8/layout/cycle7"/>
    <dgm:cxn modelId="{02A6DC0B-417C-3849-A81B-270AEBB681D4}" type="presParOf" srcId="{537F3A7C-1CD5-7A4E-BB0C-4EA5B2027CBE}" destId="{80E12463-57C1-2D42-ACD3-A5B9650CB0D3}" srcOrd="1" destOrd="0" presId="urn:microsoft.com/office/officeart/2005/8/layout/cycle7"/>
    <dgm:cxn modelId="{3E57DEF8-7E8A-1A4D-B577-2DBCD72F1D26}" type="presParOf" srcId="{80E12463-57C1-2D42-ACD3-A5B9650CB0D3}" destId="{1055FA22-ED78-E94C-B9C5-B6051CC0B06B}" srcOrd="0" destOrd="0" presId="urn:microsoft.com/office/officeart/2005/8/layout/cycle7"/>
    <dgm:cxn modelId="{4B653FC2-0AC2-C340-811F-040DABA235AA}" type="presParOf" srcId="{537F3A7C-1CD5-7A4E-BB0C-4EA5B2027CBE}" destId="{7B5BB3EE-E27C-D448-8697-7D3E8372E7E9}" srcOrd="2" destOrd="0" presId="urn:microsoft.com/office/officeart/2005/8/layout/cycle7"/>
    <dgm:cxn modelId="{3167B33A-E2F0-D24A-BC94-7924232DB884}" type="presParOf" srcId="{537F3A7C-1CD5-7A4E-BB0C-4EA5B2027CBE}" destId="{0A9DE90A-CBB0-DD49-BF97-0AEFA4B7AD0A}" srcOrd="3" destOrd="0" presId="urn:microsoft.com/office/officeart/2005/8/layout/cycle7"/>
    <dgm:cxn modelId="{8B36AC60-E8D9-274A-B6EB-FBF84E5FFCFD}" type="presParOf" srcId="{0A9DE90A-CBB0-DD49-BF97-0AEFA4B7AD0A}" destId="{386FB8D7-60E9-7441-9BAD-CB8E3716BBC8}" srcOrd="0" destOrd="0" presId="urn:microsoft.com/office/officeart/2005/8/layout/cycle7"/>
    <dgm:cxn modelId="{9BA6B87C-6123-2A4F-8749-7DAC8BAC4E75}" type="presParOf" srcId="{537F3A7C-1CD5-7A4E-BB0C-4EA5B2027CBE}" destId="{9E2C96A2-B5C6-7248-839C-BACD38F69F35}" srcOrd="4" destOrd="0" presId="urn:microsoft.com/office/officeart/2005/8/layout/cycle7"/>
    <dgm:cxn modelId="{03CC4E1F-23CC-6A43-9D4C-68AB1059860A}" type="presParOf" srcId="{537F3A7C-1CD5-7A4E-BB0C-4EA5B2027CBE}" destId="{D6125007-8CCC-5E4A-81B1-5B4AF342F308}" srcOrd="5" destOrd="0" presId="urn:microsoft.com/office/officeart/2005/8/layout/cycle7"/>
    <dgm:cxn modelId="{69EB3223-6C7A-E042-B1EC-D7ABB804DD8C}" type="presParOf" srcId="{D6125007-8CCC-5E4A-81B1-5B4AF342F308}" destId="{382866D2-AC5B-E249-A39B-4FA9DD7A6AAB}" srcOrd="0" destOrd="0" presId="urn:microsoft.com/office/officeart/2005/8/layout/cycle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5CDF9-67A4-8D47-AFD0-3FD67F3FE367}" type="doc">
      <dgm:prSet loTypeId="urn:microsoft.com/office/officeart/2005/8/layout/pyramid1" loCatId="" qsTypeId="urn:microsoft.com/office/officeart/2005/8/quickstyle/3D1" qsCatId="3D" csTypeId="urn:microsoft.com/office/officeart/2005/8/colors/accent5_4" csCatId="accent5" phldr="1"/>
      <dgm:spPr/>
    </dgm:pt>
    <dgm:pt modelId="{D7913CF9-3AE0-EA4A-8F47-9B2F9766C738}">
      <dgm:prSet phldrT="[Texte]" custT="1"/>
      <dgm:spPr>
        <a:solidFill>
          <a:schemeClr val="accent5">
            <a:lumMod val="75000"/>
          </a:schemeClr>
        </a:solidFill>
      </dgm:spPr>
      <dgm:t>
        <a:bodyPr/>
        <a:lstStyle/>
        <a:p>
          <a:r>
            <a:rPr lang="fr-FR" sz="1050" dirty="0" smtClean="0">
              <a:latin typeface="Gill Sans MT" charset="0"/>
              <a:ea typeface="Gill Sans MT" charset="0"/>
              <a:cs typeface="Gill Sans MT" charset="0"/>
            </a:rPr>
            <a:t>CEO of GCS</a:t>
          </a:r>
          <a:endParaRPr lang="fr-FR" sz="1050" dirty="0">
            <a:latin typeface="Gill Sans MT" charset="0"/>
            <a:ea typeface="Gill Sans MT" charset="0"/>
            <a:cs typeface="Gill Sans MT" charset="0"/>
          </a:endParaRPr>
        </a:p>
      </dgm:t>
    </dgm:pt>
    <dgm:pt modelId="{D0F171BF-36F1-4540-BBB6-41B524C51AA5}" type="parTrans" cxnId="{B7B97ABA-BA2B-484E-A2D3-DCA26B97C322}">
      <dgm:prSet/>
      <dgm:spPr/>
      <dgm:t>
        <a:bodyPr/>
        <a:lstStyle/>
        <a:p>
          <a:endParaRPr lang="fr-FR"/>
        </a:p>
      </dgm:t>
    </dgm:pt>
    <dgm:pt modelId="{DEAEFEED-AE23-4E48-99D8-39E51CA339C7}" type="sibTrans" cxnId="{B7B97ABA-BA2B-484E-A2D3-DCA26B97C322}">
      <dgm:prSet/>
      <dgm:spPr/>
      <dgm:t>
        <a:bodyPr/>
        <a:lstStyle/>
        <a:p>
          <a:endParaRPr lang="fr-FR"/>
        </a:p>
      </dgm:t>
    </dgm:pt>
    <dgm:pt modelId="{E83E924F-5353-AE49-BD6D-1A547DF2D5CC}">
      <dgm:prSet phldrT="[Texte]" custT="1"/>
      <dgm:spPr>
        <a:solidFill>
          <a:schemeClr val="accent1">
            <a:lumMod val="60000"/>
            <a:lumOff val="40000"/>
          </a:schemeClr>
        </a:solidFill>
      </dgm:spPr>
      <dgm:t>
        <a:bodyPr/>
        <a:lstStyle/>
        <a:p>
          <a:r>
            <a:rPr lang="fr-FR" sz="1400" dirty="0" err="1" smtClean="0">
              <a:latin typeface="Gill Sans MT" charset="0"/>
              <a:ea typeface="Gill Sans MT" charset="0"/>
              <a:cs typeface="Gill Sans MT" charset="0"/>
            </a:rPr>
            <a:t>Practitioners</a:t>
          </a:r>
          <a:endParaRPr lang="fr-FR" sz="1400" dirty="0">
            <a:latin typeface="Gill Sans MT" charset="0"/>
            <a:ea typeface="Gill Sans MT" charset="0"/>
            <a:cs typeface="Gill Sans MT" charset="0"/>
          </a:endParaRPr>
        </a:p>
      </dgm:t>
    </dgm:pt>
    <dgm:pt modelId="{130C9149-6094-A240-8CF1-CD9F24AFA23D}" type="parTrans" cxnId="{E7E0BFF9-BA62-0145-8E77-88A6E2C87B74}">
      <dgm:prSet/>
      <dgm:spPr/>
      <dgm:t>
        <a:bodyPr/>
        <a:lstStyle/>
        <a:p>
          <a:endParaRPr lang="fr-FR"/>
        </a:p>
      </dgm:t>
    </dgm:pt>
    <dgm:pt modelId="{085BC2CF-08E5-A240-A5BB-B5537BC97B2D}" type="sibTrans" cxnId="{E7E0BFF9-BA62-0145-8E77-88A6E2C87B74}">
      <dgm:prSet/>
      <dgm:spPr/>
      <dgm:t>
        <a:bodyPr/>
        <a:lstStyle/>
        <a:p>
          <a:endParaRPr lang="fr-FR"/>
        </a:p>
      </dgm:t>
    </dgm:pt>
    <dgm:pt modelId="{F7A0A952-00A4-5E47-90BF-241C11B779C3}">
      <dgm:prSet phldrT="[Texte]" custT="1"/>
      <dgm:spPr>
        <a:solidFill>
          <a:schemeClr val="accent5">
            <a:lumMod val="75000"/>
          </a:schemeClr>
        </a:solidFill>
      </dgm:spPr>
      <dgm:t>
        <a:bodyPr/>
        <a:lstStyle/>
        <a:p>
          <a:r>
            <a:rPr lang="fr-FR" sz="1400" dirty="0" err="1" smtClean="0">
              <a:latin typeface="Gill Sans MT" charset="0"/>
              <a:ea typeface="Gill Sans MT" charset="0"/>
              <a:cs typeface="Gill Sans MT" charset="0"/>
            </a:rPr>
            <a:t>Health</a:t>
          </a:r>
          <a:r>
            <a:rPr lang="fr-FR" sz="1400" dirty="0" smtClean="0">
              <a:latin typeface="Gill Sans MT" charset="0"/>
              <a:ea typeface="Gill Sans MT" charset="0"/>
              <a:cs typeface="Gill Sans MT" charset="0"/>
            </a:rPr>
            <a:t> </a:t>
          </a:r>
          <a:r>
            <a:rPr lang="fr-FR" sz="1400" dirty="0" err="1" smtClean="0">
              <a:latin typeface="Gill Sans MT" charset="0"/>
              <a:ea typeface="Gill Sans MT" charset="0"/>
              <a:cs typeface="Gill Sans MT" charset="0"/>
            </a:rPr>
            <a:t>executives</a:t>
          </a:r>
          <a:r>
            <a:rPr lang="fr-FR" sz="1400" dirty="0" smtClean="0">
              <a:latin typeface="Gill Sans MT" charset="0"/>
              <a:ea typeface="Gill Sans MT" charset="0"/>
              <a:cs typeface="Gill Sans MT" charset="0"/>
            </a:rPr>
            <a:t> / Services’ </a:t>
          </a:r>
          <a:r>
            <a:rPr lang="fr-FR" sz="1400" dirty="0" err="1" smtClean="0">
              <a:latin typeface="Gill Sans MT" charset="0"/>
              <a:ea typeface="Gill Sans MT" charset="0"/>
              <a:cs typeface="Gill Sans MT" charset="0"/>
            </a:rPr>
            <a:t>referent</a:t>
          </a:r>
          <a:endParaRPr lang="fr-FR" sz="1400" dirty="0">
            <a:latin typeface="Gill Sans MT" charset="0"/>
            <a:ea typeface="Gill Sans MT" charset="0"/>
            <a:cs typeface="Gill Sans MT" charset="0"/>
          </a:endParaRPr>
        </a:p>
      </dgm:t>
    </dgm:pt>
    <dgm:pt modelId="{6BA6ACD4-8885-404C-BEC9-7EA77F5C91FE}" type="parTrans" cxnId="{2BE00747-9776-3041-885E-249392EC2261}">
      <dgm:prSet/>
      <dgm:spPr/>
      <dgm:t>
        <a:bodyPr/>
        <a:lstStyle/>
        <a:p>
          <a:endParaRPr lang="fr-FR"/>
        </a:p>
      </dgm:t>
    </dgm:pt>
    <dgm:pt modelId="{1B6FD490-A533-E94B-8C48-7C12D7C251BA}" type="sibTrans" cxnId="{2BE00747-9776-3041-885E-249392EC2261}">
      <dgm:prSet/>
      <dgm:spPr/>
      <dgm:t>
        <a:bodyPr/>
        <a:lstStyle/>
        <a:p>
          <a:endParaRPr lang="fr-FR"/>
        </a:p>
      </dgm:t>
    </dgm:pt>
    <dgm:pt modelId="{2834316E-D217-4840-9678-082BE29C813B}">
      <dgm:prSet custT="1"/>
      <dgm:spPr>
        <a:solidFill>
          <a:schemeClr val="accent1">
            <a:lumMod val="60000"/>
            <a:lumOff val="40000"/>
          </a:schemeClr>
        </a:solidFill>
      </dgm:spPr>
      <dgm:t>
        <a:bodyPr/>
        <a:lstStyle/>
        <a:p>
          <a:r>
            <a:rPr lang="fr-FR" sz="1200" dirty="0" err="1" smtClean="0">
              <a:latin typeface="Gill Sans MT" charset="0"/>
              <a:ea typeface="Gill Sans MT" charset="0"/>
              <a:cs typeface="Gill Sans MT" charset="0"/>
            </a:rPr>
            <a:t>Physiotherapist</a:t>
          </a:r>
          <a:r>
            <a:rPr lang="fr-FR" sz="1200" dirty="0" smtClean="0">
              <a:latin typeface="Gill Sans MT" charset="0"/>
              <a:ea typeface="Gill Sans MT" charset="0"/>
              <a:cs typeface="Gill Sans MT" charset="0"/>
            </a:rPr>
            <a:t> / </a:t>
          </a:r>
          <a:r>
            <a:rPr lang="fr-FR" sz="1200" dirty="0" err="1" smtClean="0">
              <a:latin typeface="Gill Sans MT" charset="0"/>
              <a:ea typeface="Gill Sans MT" charset="0"/>
              <a:cs typeface="Gill Sans MT" charset="0"/>
            </a:rPr>
            <a:t>Occupational</a:t>
          </a:r>
          <a:r>
            <a:rPr lang="fr-FR" sz="1200" dirty="0" smtClean="0">
              <a:latin typeface="Gill Sans MT" charset="0"/>
              <a:ea typeface="Gill Sans MT" charset="0"/>
              <a:cs typeface="Gill Sans MT" charset="0"/>
            </a:rPr>
            <a:t> </a:t>
          </a:r>
          <a:r>
            <a:rPr lang="fr-FR" sz="1200" dirty="0" err="1" smtClean="0">
              <a:latin typeface="Gill Sans MT" charset="0"/>
              <a:ea typeface="Gill Sans MT" charset="0"/>
              <a:cs typeface="Gill Sans MT" charset="0"/>
            </a:rPr>
            <a:t>therapist</a:t>
          </a:r>
          <a:r>
            <a:rPr lang="fr-FR" sz="1200" dirty="0" smtClean="0">
              <a:latin typeface="Gill Sans MT" charset="0"/>
              <a:ea typeface="Gill Sans MT" charset="0"/>
              <a:cs typeface="Gill Sans MT" charset="0"/>
            </a:rPr>
            <a:t> / </a:t>
          </a:r>
          <a:r>
            <a:rPr lang="fr-FR" sz="1200" dirty="0" err="1" smtClean="0">
              <a:latin typeface="Gill Sans MT" charset="0"/>
              <a:ea typeface="Gill Sans MT" charset="0"/>
              <a:cs typeface="Gill Sans MT" charset="0"/>
            </a:rPr>
            <a:t>Nutritrionist</a:t>
          </a:r>
          <a:r>
            <a:rPr lang="fr-FR" sz="1200" dirty="0" smtClean="0">
              <a:latin typeface="Gill Sans MT" charset="0"/>
              <a:ea typeface="Gill Sans MT" charset="0"/>
              <a:cs typeface="Gill Sans MT" charset="0"/>
            </a:rPr>
            <a:t> / </a:t>
          </a:r>
          <a:r>
            <a:rPr lang="fr-FR" sz="1200" dirty="0" err="1" smtClean="0">
              <a:latin typeface="Gill Sans MT" charset="0"/>
              <a:ea typeface="Gill Sans MT" charset="0"/>
              <a:cs typeface="Gill Sans MT" charset="0"/>
            </a:rPr>
            <a:t>Psychologist</a:t>
          </a:r>
          <a:r>
            <a:rPr lang="fr-FR" sz="1200" dirty="0" smtClean="0">
              <a:latin typeface="Gill Sans MT" charset="0"/>
              <a:ea typeface="Gill Sans MT" charset="0"/>
              <a:cs typeface="Gill Sans MT" charset="0"/>
            </a:rPr>
            <a:t> / Social </a:t>
          </a:r>
          <a:r>
            <a:rPr lang="fr-FR" sz="1200" dirty="0" err="1" smtClean="0">
              <a:latin typeface="Gill Sans MT" charset="0"/>
              <a:ea typeface="Gill Sans MT" charset="0"/>
              <a:cs typeface="Gill Sans MT" charset="0"/>
            </a:rPr>
            <a:t>worker</a:t>
          </a:r>
          <a:endParaRPr lang="fr-FR" sz="1200" dirty="0">
            <a:latin typeface="Gill Sans MT" charset="0"/>
            <a:ea typeface="Gill Sans MT" charset="0"/>
            <a:cs typeface="Gill Sans MT" charset="0"/>
          </a:endParaRPr>
        </a:p>
      </dgm:t>
    </dgm:pt>
    <dgm:pt modelId="{31C65F16-7CBF-E441-883C-E2C359DBB88B}" type="parTrans" cxnId="{41471FD8-E2DB-B444-A7F5-22795CF24677}">
      <dgm:prSet/>
      <dgm:spPr/>
      <dgm:t>
        <a:bodyPr/>
        <a:lstStyle/>
        <a:p>
          <a:endParaRPr lang="fr-FR"/>
        </a:p>
      </dgm:t>
    </dgm:pt>
    <dgm:pt modelId="{85DE449F-C47C-D449-B4C2-3883D068209A}" type="sibTrans" cxnId="{41471FD8-E2DB-B444-A7F5-22795CF24677}">
      <dgm:prSet/>
      <dgm:spPr/>
      <dgm:t>
        <a:bodyPr/>
        <a:lstStyle/>
        <a:p>
          <a:endParaRPr lang="fr-FR"/>
        </a:p>
      </dgm:t>
    </dgm:pt>
    <dgm:pt modelId="{C92521E4-E1FE-3149-8B7E-978CEAB0264E}">
      <dgm:prSet custT="1"/>
      <dgm:spPr>
        <a:solidFill>
          <a:schemeClr val="accent1">
            <a:lumMod val="60000"/>
            <a:lumOff val="40000"/>
          </a:schemeClr>
        </a:solidFill>
      </dgm:spPr>
      <dgm:t>
        <a:bodyPr/>
        <a:lstStyle/>
        <a:p>
          <a:r>
            <a:rPr lang="fr-FR" sz="1400" dirty="0" err="1" smtClean="0">
              <a:latin typeface="Gill Sans MT" charset="0"/>
              <a:ea typeface="Gill Sans MT" charset="0"/>
              <a:cs typeface="Gill Sans MT" charset="0"/>
            </a:rPr>
            <a:t>Nurse’s</a:t>
          </a:r>
          <a:r>
            <a:rPr lang="fr-FR" sz="1400" dirty="0" smtClean="0">
              <a:latin typeface="Gill Sans MT" charset="0"/>
              <a:ea typeface="Gill Sans MT" charset="0"/>
              <a:cs typeface="Gill Sans MT" charset="0"/>
            </a:rPr>
            <a:t> </a:t>
          </a:r>
          <a:r>
            <a:rPr lang="fr-FR" sz="1400" dirty="0" err="1" smtClean="0">
              <a:latin typeface="Gill Sans MT" charset="0"/>
              <a:ea typeface="Gill Sans MT" charset="0"/>
              <a:cs typeface="Gill Sans MT" charset="0"/>
            </a:rPr>
            <a:t>aids</a:t>
          </a:r>
          <a:r>
            <a:rPr lang="fr-FR" sz="1400" dirty="0" smtClean="0">
              <a:latin typeface="Gill Sans MT" charset="0"/>
              <a:ea typeface="Gill Sans MT" charset="0"/>
              <a:cs typeface="Gill Sans MT" charset="0"/>
            </a:rPr>
            <a:t> / </a:t>
          </a:r>
          <a:r>
            <a:rPr lang="fr-FR" sz="1400" dirty="0" err="1" smtClean="0">
              <a:latin typeface="Gill Sans MT" charset="0"/>
              <a:ea typeface="Gill Sans MT" charset="0"/>
              <a:cs typeface="Gill Sans MT" charset="0"/>
            </a:rPr>
            <a:t>Qualified</a:t>
          </a:r>
          <a:r>
            <a:rPr lang="fr-FR" sz="1400" dirty="0" smtClean="0">
              <a:latin typeface="Gill Sans MT" charset="0"/>
              <a:ea typeface="Gill Sans MT" charset="0"/>
              <a:cs typeface="Gill Sans MT" charset="0"/>
            </a:rPr>
            <a:t> </a:t>
          </a:r>
          <a:r>
            <a:rPr lang="fr-FR" sz="1400" dirty="0" err="1" smtClean="0">
              <a:latin typeface="Gill Sans MT" charset="0"/>
              <a:ea typeface="Gill Sans MT" charset="0"/>
              <a:cs typeface="Gill Sans MT" charset="0"/>
            </a:rPr>
            <a:t>hospital</a:t>
          </a:r>
          <a:r>
            <a:rPr lang="fr-FR" sz="1400" dirty="0" smtClean="0">
              <a:latin typeface="Gill Sans MT" charset="0"/>
              <a:ea typeface="Gill Sans MT" charset="0"/>
              <a:cs typeface="Gill Sans MT" charset="0"/>
            </a:rPr>
            <a:t> service </a:t>
          </a:r>
          <a:r>
            <a:rPr lang="fr-FR" sz="1400" dirty="0" err="1" smtClean="0">
              <a:latin typeface="Gill Sans MT" charset="0"/>
              <a:ea typeface="Gill Sans MT" charset="0"/>
              <a:cs typeface="Gill Sans MT" charset="0"/>
            </a:rPr>
            <a:t>employee’s</a:t>
          </a:r>
          <a:r>
            <a:rPr lang="fr-FR" sz="1400" dirty="0" smtClean="0">
              <a:latin typeface="Gill Sans MT" charset="0"/>
              <a:ea typeface="Gill Sans MT" charset="0"/>
              <a:cs typeface="Gill Sans MT" charset="0"/>
            </a:rPr>
            <a:t> </a:t>
          </a:r>
          <a:endParaRPr lang="fr-FR" sz="1400" dirty="0">
            <a:latin typeface="Gill Sans MT" charset="0"/>
            <a:ea typeface="Gill Sans MT" charset="0"/>
            <a:cs typeface="Gill Sans MT" charset="0"/>
          </a:endParaRPr>
        </a:p>
      </dgm:t>
    </dgm:pt>
    <dgm:pt modelId="{B8853934-DE2F-CF42-820C-2B2B9828C227}" type="parTrans" cxnId="{24FCF5D7-0A0F-C74A-9E4A-E44DE064523B}">
      <dgm:prSet/>
      <dgm:spPr/>
      <dgm:t>
        <a:bodyPr/>
        <a:lstStyle/>
        <a:p>
          <a:endParaRPr lang="fr-FR"/>
        </a:p>
      </dgm:t>
    </dgm:pt>
    <dgm:pt modelId="{C6E077C4-908D-F445-AEDB-D050C8216006}" type="sibTrans" cxnId="{24FCF5D7-0A0F-C74A-9E4A-E44DE064523B}">
      <dgm:prSet/>
      <dgm:spPr/>
      <dgm:t>
        <a:bodyPr/>
        <a:lstStyle/>
        <a:p>
          <a:endParaRPr lang="fr-FR"/>
        </a:p>
      </dgm:t>
    </dgm:pt>
    <dgm:pt modelId="{0856CBFA-7DD5-3044-A4E2-CE9B1427235E}">
      <dgm:prSet custT="1"/>
      <dgm:spPr>
        <a:solidFill>
          <a:schemeClr val="accent5">
            <a:lumMod val="75000"/>
          </a:schemeClr>
        </a:solidFill>
      </dgm:spPr>
      <dgm:t>
        <a:bodyPr/>
        <a:lstStyle/>
        <a:p>
          <a:r>
            <a:rPr lang="fr-FR" sz="1400" dirty="0" smtClean="0">
              <a:latin typeface="Gill Sans MT" charset="0"/>
              <a:ea typeface="Gill Sans MT" charset="0"/>
              <a:cs typeface="Gill Sans MT" charset="0"/>
            </a:rPr>
            <a:t>Nurses / Nursing </a:t>
          </a:r>
          <a:r>
            <a:rPr lang="fr-FR" sz="1400" dirty="0" err="1" smtClean="0">
              <a:latin typeface="Gill Sans MT" charset="0"/>
              <a:ea typeface="Gill Sans MT" charset="0"/>
              <a:cs typeface="Gill Sans MT" charset="0"/>
            </a:rPr>
            <a:t>student</a:t>
          </a:r>
          <a:r>
            <a:rPr lang="fr-FR" sz="1400" dirty="0" smtClean="0">
              <a:latin typeface="Gill Sans MT" charset="0"/>
              <a:ea typeface="Gill Sans MT" charset="0"/>
              <a:cs typeface="Gill Sans MT" charset="0"/>
            </a:rPr>
            <a:t> </a:t>
          </a:r>
          <a:endParaRPr lang="fr-FR" sz="1400" dirty="0">
            <a:latin typeface="Gill Sans MT" charset="0"/>
            <a:ea typeface="Gill Sans MT" charset="0"/>
            <a:cs typeface="Gill Sans MT" charset="0"/>
          </a:endParaRPr>
        </a:p>
      </dgm:t>
    </dgm:pt>
    <dgm:pt modelId="{5909A68F-CF0D-6241-8790-060F955D2F7A}" type="parTrans" cxnId="{F6353AC2-A44C-E44D-92EF-A4D4B019CE55}">
      <dgm:prSet/>
      <dgm:spPr/>
      <dgm:t>
        <a:bodyPr/>
        <a:lstStyle/>
        <a:p>
          <a:endParaRPr lang="fr-FR"/>
        </a:p>
      </dgm:t>
    </dgm:pt>
    <dgm:pt modelId="{F073B9C2-770A-6C4E-A93C-AA9682981CB0}" type="sibTrans" cxnId="{F6353AC2-A44C-E44D-92EF-A4D4B019CE55}">
      <dgm:prSet/>
      <dgm:spPr/>
      <dgm:t>
        <a:bodyPr/>
        <a:lstStyle/>
        <a:p>
          <a:endParaRPr lang="fr-FR"/>
        </a:p>
      </dgm:t>
    </dgm:pt>
    <dgm:pt modelId="{164893A9-25E5-7245-A955-938DB9B775A8}" type="pres">
      <dgm:prSet presAssocID="{43F5CDF9-67A4-8D47-AFD0-3FD67F3FE367}" presName="Name0" presStyleCnt="0">
        <dgm:presLayoutVars>
          <dgm:dir/>
          <dgm:animLvl val="lvl"/>
          <dgm:resizeHandles val="exact"/>
        </dgm:presLayoutVars>
      </dgm:prSet>
      <dgm:spPr/>
    </dgm:pt>
    <dgm:pt modelId="{5934E702-90EB-4B49-A715-C7CF5B532ADC}" type="pres">
      <dgm:prSet presAssocID="{D7913CF9-3AE0-EA4A-8F47-9B2F9766C738}" presName="Name8" presStyleCnt="0"/>
      <dgm:spPr/>
    </dgm:pt>
    <dgm:pt modelId="{F27CFAEE-95E4-DF41-869E-47BBAD4535F2}" type="pres">
      <dgm:prSet presAssocID="{D7913CF9-3AE0-EA4A-8F47-9B2F9766C738}" presName="level" presStyleLbl="node1" presStyleIdx="0" presStyleCnt="6">
        <dgm:presLayoutVars>
          <dgm:chMax val="1"/>
          <dgm:bulletEnabled val="1"/>
        </dgm:presLayoutVars>
      </dgm:prSet>
      <dgm:spPr/>
      <dgm:t>
        <a:bodyPr/>
        <a:lstStyle/>
        <a:p>
          <a:endParaRPr lang="fr-FR"/>
        </a:p>
      </dgm:t>
    </dgm:pt>
    <dgm:pt modelId="{5E2DAF0F-B1E6-5941-B139-AEC0C9B2930C}" type="pres">
      <dgm:prSet presAssocID="{D7913CF9-3AE0-EA4A-8F47-9B2F9766C738}" presName="levelTx" presStyleLbl="revTx" presStyleIdx="0" presStyleCnt="0">
        <dgm:presLayoutVars>
          <dgm:chMax val="1"/>
          <dgm:bulletEnabled val="1"/>
        </dgm:presLayoutVars>
      </dgm:prSet>
      <dgm:spPr/>
      <dgm:t>
        <a:bodyPr/>
        <a:lstStyle/>
        <a:p>
          <a:endParaRPr lang="fr-FR"/>
        </a:p>
      </dgm:t>
    </dgm:pt>
    <dgm:pt modelId="{C141B5C9-4A1F-CC44-8C15-8586817C069A}" type="pres">
      <dgm:prSet presAssocID="{E83E924F-5353-AE49-BD6D-1A547DF2D5CC}" presName="Name8" presStyleCnt="0"/>
      <dgm:spPr/>
    </dgm:pt>
    <dgm:pt modelId="{0A4B8AEB-A7AE-DD48-8224-0438AC6BA4A2}" type="pres">
      <dgm:prSet presAssocID="{E83E924F-5353-AE49-BD6D-1A547DF2D5CC}" presName="level" presStyleLbl="node1" presStyleIdx="1" presStyleCnt="6">
        <dgm:presLayoutVars>
          <dgm:chMax val="1"/>
          <dgm:bulletEnabled val="1"/>
        </dgm:presLayoutVars>
      </dgm:prSet>
      <dgm:spPr/>
      <dgm:t>
        <a:bodyPr/>
        <a:lstStyle/>
        <a:p>
          <a:endParaRPr lang="fr-FR"/>
        </a:p>
      </dgm:t>
    </dgm:pt>
    <dgm:pt modelId="{F5B84CCA-82D0-2C43-9845-FA57EC3919D5}" type="pres">
      <dgm:prSet presAssocID="{E83E924F-5353-AE49-BD6D-1A547DF2D5CC}" presName="levelTx" presStyleLbl="revTx" presStyleIdx="0" presStyleCnt="0">
        <dgm:presLayoutVars>
          <dgm:chMax val="1"/>
          <dgm:bulletEnabled val="1"/>
        </dgm:presLayoutVars>
      </dgm:prSet>
      <dgm:spPr/>
      <dgm:t>
        <a:bodyPr/>
        <a:lstStyle/>
        <a:p>
          <a:endParaRPr lang="fr-FR"/>
        </a:p>
      </dgm:t>
    </dgm:pt>
    <dgm:pt modelId="{FBDF4C3A-7957-C741-9698-8ACA6F419226}" type="pres">
      <dgm:prSet presAssocID="{F7A0A952-00A4-5E47-90BF-241C11B779C3}" presName="Name8" presStyleCnt="0"/>
      <dgm:spPr/>
    </dgm:pt>
    <dgm:pt modelId="{B02C96E4-8CC0-9E4D-80E4-EC2E3F8E8C71}" type="pres">
      <dgm:prSet presAssocID="{F7A0A952-00A4-5E47-90BF-241C11B779C3}" presName="level" presStyleLbl="node1" presStyleIdx="2" presStyleCnt="6">
        <dgm:presLayoutVars>
          <dgm:chMax val="1"/>
          <dgm:bulletEnabled val="1"/>
        </dgm:presLayoutVars>
      </dgm:prSet>
      <dgm:spPr/>
      <dgm:t>
        <a:bodyPr/>
        <a:lstStyle/>
        <a:p>
          <a:endParaRPr lang="fr-FR"/>
        </a:p>
      </dgm:t>
    </dgm:pt>
    <dgm:pt modelId="{268EF4ED-BAFA-FD4E-9FDB-97CC8B640AB4}" type="pres">
      <dgm:prSet presAssocID="{F7A0A952-00A4-5E47-90BF-241C11B779C3}" presName="levelTx" presStyleLbl="revTx" presStyleIdx="0" presStyleCnt="0">
        <dgm:presLayoutVars>
          <dgm:chMax val="1"/>
          <dgm:bulletEnabled val="1"/>
        </dgm:presLayoutVars>
      </dgm:prSet>
      <dgm:spPr/>
      <dgm:t>
        <a:bodyPr/>
        <a:lstStyle/>
        <a:p>
          <a:endParaRPr lang="fr-FR"/>
        </a:p>
      </dgm:t>
    </dgm:pt>
    <dgm:pt modelId="{E2916A39-3942-3047-BDFC-E27A638128B1}" type="pres">
      <dgm:prSet presAssocID="{2834316E-D217-4840-9678-082BE29C813B}" presName="Name8" presStyleCnt="0"/>
      <dgm:spPr/>
    </dgm:pt>
    <dgm:pt modelId="{137A8CE5-96F6-2A4F-A8E1-6F15A5EAEC06}" type="pres">
      <dgm:prSet presAssocID="{2834316E-D217-4840-9678-082BE29C813B}" presName="level" presStyleLbl="node1" presStyleIdx="3" presStyleCnt="6">
        <dgm:presLayoutVars>
          <dgm:chMax val="1"/>
          <dgm:bulletEnabled val="1"/>
        </dgm:presLayoutVars>
      </dgm:prSet>
      <dgm:spPr/>
      <dgm:t>
        <a:bodyPr/>
        <a:lstStyle/>
        <a:p>
          <a:endParaRPr lang="fr-FR"/>
        </a:p>
      </dgm:t>
    </dgm:pt>
    <dgm:pt modelId="{3F1012ED-32AD-424E-A0E3-87FA479AC567}" type="pres">
      <dgm:prSet presAssocID="{2834316E-D217-4840-9678-082BE29C813B}" presName="levelTx" presStyleLbl="revTx" presStyleIdx="0" presStyleCnt="0">
        <dgm:presLayoutVars>
          <dgm:chMax val="1"/>
          <dgm:bulletEnabled val="1"/>
        </dgm:presLayoutVars>
      </dgm:prSet>
      <dgm:spPr/>
      <dgm:t>
        <a:bodyPr/>
        <a:lstStyle/>
        <a:p>
          <a:endParaRPr lang="fr-FR"/>
        </a:p>
      </dgm:t>
    </dgm:pt>
    <dgm:pt modelId="{99360BEC-973B-1041-8B42-41EC1A84A99B}" type="pres">
      <dgm:prSet presAssocID="{0856CBFA-7DD5-3044-A4E2-CE9B1427235E}" presName="Name8" presStyleCnt="0"/>
      <dgm:spPr/>
    </dgm:pt>
    <dgm:pt modelId="{F96B1F4F-279C-9C43-AD2D-F0E4A4B24495}" type="pres">
      <dgm:prSet presAssocID="{0856CBFA-7DD5-3044-A4E2-CE9B1427235E}" presName="level" presStyleLbl="node1" presStyleIdx="4" presStyleCnt="6">
        <dgm:presLayoutVars>
          <dgm:chMax val="1"/>
          <dgm:bulletEnabled val="1"/>
        </dgm:presLayoutVars>
      </dgm:prSet>
      <dgm:spPr/>
      <dgm:t>
        <a:bodyPr/>
        <a:lstStyle/>
        <a:p>
          <a:endParaRPr lang="fr-FR"/>
        </a:p>
      </dgm:t>
    </dgm:pt>
    <dgm:pt modelId="{02F46772-5748-A341-AE21-EFA359CD7D54}" type="pres">
      <dgm:prSet presAssocID="{0856CBFA-7DD5-3044-A4E2-CE9B1427235E}" presName="levelTx" presStyleLbl="revTx" presStyleIdx="0" presStyleCnt="0">
        <dgm:presLayoutVars>
          <dgm:chMax val="1"/>
          <dgm:bulletEnabled val="1"/>
        </dgm:presLayoutVars>
      </dgm:prSet>
      <dgm:spPr/>
      <dgm:t>
        <a:bodyPr/>
        <a:lstStyle/>
        <a:p>
          <a:endParaRPr lang="fr-FR"/>
        </a:p>
      </dgm:t>
    </dgm:pt>
    <dgm:pt modelId="{6195D23B-5B18-074C-8C6C-3EC5E604D540}" type="pres">
      <dgm:prSet presAssocID="{C92521E4-E1FE-3149-8B7E-978CEAB0264E}" presName="Name8" presStyleCnt="0"/>
      <dgm:spPr/>
    </dgm:pt>
    <dgm:pt modelId="{99B50BCF-9CE5-1A44-9B4E-6C1614983FE5}" type="pres">
      <dgm:prSet presAssocID="{C92521E4-E1FE-3149-8B7E-978CEAB0264E}" presName="level" presStyleLbl="node1" presStyleIdx="5" presStyleCnt="6" custLinFactNeighborX="-2700" custLinFactNeighborY="42955">
        <dgm:presLayoutVars>
          <dgm:chMax val="1"/>
          <dgm:bulletEnabled val="1"/>
        </dgm:presLayoutVars>
      </dgm:prSet>
      <dgm:spPr/>
      <dgm:t>
        <a:bodyPr/>
        <a:lstStyle/>
        <a:p>
          <a:endParaRPr lang="fr-FR"/>
        </a:p>
      </dgm:t>
    </dgm:pt>
    <dgm:pt modelId="{E6AD0E28-D873-4B47-86B8-3C127A1E6FA3}" type="pres">
      <dgm:prSet presAssocID="{C92521E4-E1FE-3149-8B7E-978CEAB0264E}" presName="levelTx" presStyleLbl="revTx" presStyleIdx="0" presStyleCnt="0">
        <dgm:presLayoutVars>
          <dgm:chMax val="1"/>
          <dgm:bulletEnabled val="1"/>
        </dgm:presLayoutVars>
      </dgm:prSet>
      <dgm:spPr/>
      <dgm:t>
        <a:bodyPr/>
        <a:lstStyle/>
        <a:p>
          <a:endParaRPr lang="fr-FR"/>
        </a:p>
      </dgm:t>
    </dgm:pt>
  </dgm:ptLst>
  <dgm:cxnLst>
    <dgm:cxn modelId="{41471FD8-E2DB-B444-A7F5-22795CF24677}" srcId="{43F5CDF9-67A4-8D47-AFD0-3FD67F3FE367}" destId="{2834316E-D217-4840-9678-082BE29C813B}" srcOrd="3" destOrd="0" parTransId="{31C65F16-7CBF-E441-883C-E2C359DBB88B}" sibTransId="{85DE449F-C47C-D449-B4C2-3883D068209A}"/>
    <dgm:cxn modelId="{2BE00747-9776-3041-885E-249392EC2261}" srcId="{43F5CDF9-67A4-8D47-AFD0-3FD67F3FE367}" destId="{F7A0A952-00A4-5E47-90BF-241C11B779C3}" srcOrd="2" destOrd="0" parTransId="{6BA6ACD4-8885-404C-BEC9-7EA77F5C91FE}" sibTransId="{1B6FD490-A533-E94B-8C48-7C12D7C251BA}"/>
    <dgm:cxn modelId="{BE3658C7-5DCE-6E4A-B7CC-1E37C2DA1C2E}" type="presOf" srcId="{E83E924F-5353-AE49-BD6D-1A547DF2D5CC}" destId="{F5B84CCA-82D0-2C43-9845-FA57EC3919D5}" srcOrd="1" destOrd="0" presId="urn:microsoft.com/office/officeart/2005/8/layout/pyramid1"/>
    <dgm:cxn modelId="{42EA98D1-CCAB-764D-998E-AE6B4A134B8D}" type="presOf" srcId="{C92521E4-E1FE-3149-8B7E-978CEAB0264E}" destId="{E6AD0E28-D873-4B47-86B8-3C127A1E6FA3}" srcOrd="1" destOrd="0" presId="urn:microsoft.com/office/officeart/2005/8/layout/pyramid1"/>
    <dgm:cxn modelId="{CEBA2DE9-D856-4A47-BEA5-B4AC59383545}" type="presOf" srcId="{C92521E4-E1FE-3149-8B7E-978CEAB0264E}" destId="{99B50BCF-9CE5-1A44-9B4E-6C1614983FE5}" srcOrd="0" destOrd="0" presId="urn:microsoft.com/office/officeart/2005/8/layout/pyramid1"/>
    <dgm:cxn modelId="{24FCF5D7-0A0F-C74A-9E4A-E44DE064523B}" srcId="{43F5CDF9-67A4-8D47-AFD0-3FD67F3FE367}" destId="{C92521E4-E1FE-3149-8B7E-978CEAB0264E}" srcOrd="5" destOrd="0" parTransId="{B8853934-DE2F-CF42-820C-2B2B9828C227}" sibTransId="{C6E077C4-908D-F445-AEDB-D050C8216006}"/>
    <dgm:cxn modelId="{BF845F30-211B-364D-9782-CE8E3A7C0AB0}" type="presOf" srcId="{F7A0A952-00A4-5E47-90BF-241C11B779C3}" destId="{B02C96E4-8CC0-9E4D-80E4-EC2E3F8E8C71}" srcOrd="0" destOrd="0" presId="urn:microsoft.com/office/officeart/2005/8/layout/pyramid1"/>
    <dgm:cxn modelId="{1A5D5D55-6911-2045-A76F-24ACEB06F9C5}" type="presOf" srcId="{E83E924F-5353-AE49-BD6D-1A547DF2D5CC}" destId="{0A4B8AEB-A7AE-DD48-8224-0438AC6BA4A2}" srcOrd="0" destOrd="0" presId="urn:microsoft.com/office/officeart/2005/8/layout/pyramid1"/>
    <dgm:cxn modelId="{977F1F08-3658-0744-B739-4379B67DE948}" type="presOf" srcId="{2834316E-D217-4840-9678-082BE29C813B}" destId="{137A8CE5-96F6-2A4F-A8E1-6F15A5EAEC06}" srcOrd="0" destOrd="0" presId="urn:microsoft.com/office/officeart/2005/8/layout/pyramid1"/>
    <dgm:cxn modelId="{1FCB3AE3-E892-F840-B0ED-DEA88D681D99}" type="presOf" srcId="{43F5CDF9-67A4-8D47-AFD0-3FD67F3FE367}" destId="{164893A9-25E5-7245-A955-938DB9B775A8}" srcOrd="0" destOrd="0" presId="urn:microsoft.com/office/officeart/2005/8/layout/pyramid1"/>
    <dgm:cxn modelId="{80E800D5-0EB3-9546-8302-378B92423E0C}" type="presOf" srcId="{0856CBFA-7DD5-3044-A4E2-CE9B1427235E}" destId="{02F46772-5748-A341-AE21-EFA359CD7D54}" srcOrd="1" destOrd="0" presId="urn:microsoft.com/office/officeart/2005/8/layout/pyramid1"/>
    <dgm:cxn modelId="{E7E0BFF9-BA62-0145-8E77-88A6E2C87B74}" srcId="{43F5CDF9-67A4-8D47-AFD0-3FD67F3FE367}" destId="{E83E924F-5353-AE49-BD6D-1A547DF2D5CC}" srcOrd="1" destOrd="0" parTransId="{130C9149-6094-A240-8CF1-CD9F24AFA23D}" sibTransId="{085BC2CF-08E5-A240-A5BB-B5537BC97B2D}"/>
    <dgm:cxn modelId="{4340BDDB-4225-6B48-8BA1-B77DB9B59D63}" type="presOf" srcId="{D7913CF9-3AE0-EA4A-8F47-9B2F9766C738}" destId="{5E2DAF0F-B1E6-5941-B139-AEC0C9B2930C}" srcOrd="1" destOrd="0" presId="urn:microsoft.com/office/officeart/2005/8/layout/pyramid1"/>
    <dgm:cxn modelId="{B7B97ABA-BA2B-484E-A2D3-DCA26B97C322}" srcId="{43F5CDF9-67A4-8D47-AFD0-3FD67F3FE367}" destId="{D7913CF9-3AE0-EA4A-8F47-9B2F9766C738}" srcOrd="0" destOrd="0" parTransId="{D0F171BF-36F1-4540-BBB6-41B524C51AA5}" sibTransId="{DEAEFEED-AE23-4E48-99D8-39E51CA339C7}"/>
    <dgm:cxn modelId="{316C807C-F7AD-5349-B2E6-18152211F5CB}" type="presOf" srcId="{0856CBFA-7DD5-3044-A4E2-CE9B1427235E}" destId="{F96B1F4F-279C-9C43-AD2D-F0E4A4B24495}" srcOrd="0" destOrd="0" presId="urn:microsoft.com/office/officeart/2005/8/layout/pyramid1"/>
    <dgm:cxn modelId="{6B66DB40-AD12-834A-A16A-6D32D8203718}" type="presOf" srcId="{F7A0A952-00A4-5E47-90BF-241C11B779C3}" destId="{268EF4ED-BAFA-FD4E-9FDB-97CC8B640AB4}" srcOrd="1" destOrd="0" presId="urn:microsoft.com/office/officeart/2005/8/layout/pyramid1"/>
    <dgm:cxn modelId="{C6E99F6B-3203-F741-B734-09DB1385C289}" type="presOf" srcId="{D7913CF9-3AE0-EA4A-8F47-9B2F9766C738}" destId="{F27CFAEE-95E4-DF41-869E-47BBAD4535F2}" srcOrd="0" destOrd="0" presId="urn:microsoft.com/office/officeart/2005/8/layout/pyramid1"/>
    <dgm:cxn modelId="{F6353AC2-A44C-E44D-92EF-A4D4B019CE55}" srcId="{43F5CDF9-67A4-8D47-AFD0-3FD67F3FE367}" destId="{0856CBFA-7DD5-3044-A4E2-CE9B1427235E}" srcOrd="4" destOrd="0" parTransId="{5909A68F-CF0D-6241-8790-060F955D2F7A}" sibTransId="{F073B9C2-770A-6C4E-A93C-AA9682981CB0}"/>
    <dgm:cxn modelId="{828B761F-5E19-5D4A-A4CB-0B9531CA8972}" type="presOf" srcId="{2834316E-D217-4840-9678-082BE29C813B}" destId="{3F1012ED-32AD-424E-A0E3-87FA479AC567}" srcOrd="1" destOrd="0" presId="urn:microsoft.com/office/officeart/2005/8/layout/pyramid1"/>
    <dgm:cxn modelId="{AE7D2277-E9A6-B44A-85ED-618B9328137A}" type="presParOf" srcId="{164893A9-25E5-7245-A955-938DB9B775A8}" destId="{5934E702-90EB-4B49-A715-C7CF5B532ADC}" srcOrd="0" destOrd="0" presId="urn:microsoft.com/office/officeart/2005/8/layout/pyramid1"/>
    <dgm:cxn modelId="{F2395594-E5C8-7D4F-9743-A0671764AAD6}" type="presParOf" srcId="{5934E702-90EB-4B49-A715-C7CF5B532ADC}" destId="{F27CFAEE-95E4-DF41-869E-47BBAD4535F2}" srcOrd="0" destOrd="0" presId="urn:microsoft.com/office/officeart/2005/8/layout/pyramid1"/>
    <dgm:cxn modelId="{D0094E32-B543-3543-991A-CF7BDA424E03}" type="presParOf" srcId="{5934E702-90EB-4B49-A715-C7CF5B532ADC}" destId="{5E2DAF0F-B1E6-5941-B139-AEC0C9B2930C}" srcOrd="1" destOrd="0" presId="urn:microsoft.com/office/officeart/2005/8/layout/pyramid1"/>
    <dgm:cxn modelId="{C1161FAF-8E22-E547-B41D-689655ED642F}" type="presParOf" srcId="{164893A9-25E5-7245-A955-938DB9B775A8}" destId="{C141B5C9-4A1F-CC44-8C15-8586817C069A}" srcOrd="1" destOrd="0" presId="urn:microsoft.com/office/officeart/2005/8/layout/pyramid1"/>
    <dgm:cxn modelId="{9204C566-DA53-9D4B-9161-928BB8AEB831}" type="presParOf" srcId="{C141B5C9-4A1F-CC44-8C15-8586817C069A}" destId="{0A4B8AEB-A7AE-DD48-8224-0438AC6BA4A2}" srcOrd="0" destOrd="0" presId="urn:microsoft.com/office/officeart/2005/8/layout/pyramid1"/>
    <dgm:cxn modelId="{DD206363-5270-4B42-9B89-61107D79A0D4}" type="presParOf" srcId="{C141B5C9-4A1F-CC44-8C15-8586817C069A}" destId="{F5B84CCA-82D0-2C43-9845-FA57EC3919D5}" srcOrd="1" destOrd="0" presId="urn:microsoft.com/office/officeart/2005/8/layout/pyramid1"/>
    <dgm:cxn modelId="{706E0BF6-FE54-E243-AFB0-403F8E4099EB}" type="presParOf" srcId="{164893A9-25E5-7245-A955-938DB9B775A8}" destId="{FBDF4C3A-7957-C741-9698-8ACA6F419226}" srcOrd="2" destOrd="0" presId="urn:microsoft.com/office/officeart/2005/8/layout/pyramid1"/>
    <dgm:cxn modelId="{E86D81DC-750C-3749-8CBB-2B3BDB1A6F9A}" type="presParOf" srcId="{FBDF4C3A-7957-C741-9698-8ACA6F419226}" destId="{B02C96E4-8CC0-9E4D-80E4-EC2E3F8E8C71}" srcOrd="0" destOrd="0" presId="urn:microsoft.com/office/officeart/2005/8/layout/pyramid1"/>
    <dgm:cxn modelId="{141D7734-1DF7-8F4B-88DD-CB3C1BA04C64}" type="presParOf" srcId="{FBDF4C3A-7957-C741-9698-8ACA6F419226}" destId="{268EF4ED-BAFA-FD4E-9FDB-97CC8B640AB4}" srcOrd="1" destOrd="0" presId="urn:microsoft.com/office/officeart/2005/8/layout/pyramid1"/>
    <dgm:cxn modelId="{878B6846-DF39-F240-A88B-6B53FAE97617}" type="presParOf" srcId="{164893A9-25E5-7245-A955-938DB9B775A8}" destId="{E2916A39-3942-3047-BDFC-E27A638128B1}" srcOrd="3" destOrd="0" presId="urn:microsoft.com/office/officeart/2005/8/layout/pyramid1"/>
    <dgm:cxn modelId="{293AEC8B-3254-D54A-BD11-DA0FFC555261}" type="presParOf" srcId="{E2916A39-3942-3047-BDFC-E27A638128B1}" destId="{137A8CE5-96F6-2A4F-A8E1-6F15A5EAEC06}" srcOrd="0" destOrd="0" presId="urn:microsoft.com/office/officeart/2005/8/layout/pyramid1"/>
    <dgm:cxn modelId="{AC2847CA-28E3-2747-BF1A-29461C142907}" type="presParOf" srcId="{E2916A39-3942-3047-BDFC-E27A638128B1}" destId="{3F1012ED-32AD-424E-A0E3-87FA479AC567}" srcOrd="1" destOrd="0" presId="urn:microsoft.com/office/officeart/2005/8/layout/pyramid1"/>
    <dgm:cxn modelId="{5FC9D74C-5AF2-C64D-AFD4-A37765786F5B}" type="presParOf" srcId="{164893A9-25E5-7245-A955-938DB9B775A8}" destId="{99360BEC-973B-1041-8B42-41EC1A84A99B}" srcOrd="4" destOrd="0" presId="urn:microsoft.com/office/officeart/2005/8/layout/pyramid1"/>
    <dgm:cxn modelId="{C8EC6076-87C9-DA42-BB93-EB321FA4CA1A}" type="presParOf" srcId="{99360BEC-973B-1041-8B42-41EC1A84A99B}" destId="{F96B1F4F-279C-9C43-AD2D-F0E4A4B24495}" srcOrd="0" destOrd="0" presId="urn:microsoft.com/office/officeart/2005/8/layout/pyramid1"/>
    <dgm:cxn modelId="{253E5419-F1D8-EF49-A5E3-FCB9237FFC31}" type="presParOf" srcId="{99360BEC-973B-1041-8B42-41EC1A84A99B}" destId="{02F46772-5748-A341-AE21-EFA359CD7D54}" srcOrd="1" destOrd="0" presId="urn:microsoft.com/office/officeart/2005/8/layout/pyramid1"/>
    <dgm:cxn modelId="{9A5394AD-8C61-DF41-B240-AF8F4A2402D6}" type="presParOf" srcId="{164893A9-25E5-7245-A955-938DB9B775A8}" destId="{6195D23B-5B18-074C-8C6C-3EC5E604D540}" srcOrd="5" destOrd="0" presId="urn:microsoft.com/office/officeart/2005/8/layout/pyramid1"/>
    <dgm:cxn modelId="{9D5F89F2-3537-A84E-B2E5-2BC2918560FA}" type="presParOf" srcId="{6195D23B-5B18-074C-8C6C-3EC5E604D540}" destId="{99B50BCF-9CE5-1A44-9B4E-6C1614983FE5}" srcOrd="0" destOrd="0" presId="urn:microsoft.com/office/officeart/2005/8/layout/pyramid1"/>
    <dgm:cxn modelId="{184B688B-E76C-754C-81EA-113908FD3C98}" type="presParOf" srcId="{6195D23B-5B18-074C-8C6C-3EC5E604D540}" destId="{E6AD0E28-D873-4B47-86B8-3C127A1E6FA3}" srcOrd="1" destOrd="0" presId="urn:microsoft.com/office/officeart/2005/8/layout/pyramid1"/>
  </dgm:cxnLst>
  <dgm:bg>
    <a:noFill/>
  </dgm:bg>
  <dgm:whole>
    <a:ln cmpd="thinThick">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A462E-F3B8-C049-A5D1-73F37117FE0F}" type="doc">
      <dgm:prSet loTypeId="urn:microsoft.com/office/officeart/2005/8/layout/arrow2" loCatId="" qsTypeId="urn:microsoft.com/office/officeart/2005/8/quickstyle/simple4" qsCatId="simple" csTypeId="urn:microsoft.com/office/officeart/2005/8/colors/colorful4" csCatId="colorful" phldr="1"/>
      <dgm:spPr/>
    </dgm:pt>
    <dgm:pt modelId="{C2C4A6B6-8EAE-E24B-91DE-78D4C642C1B7}">
      <dgm:prSet phldrT="[Texte]" custT="1">
        <dgm:style>
          <a:lnRef idx="2">
            <a:schemeClr val="dk1"/>
          </a:lnRef>
          <a:fillRef idx="1">
            <a:schemeClr val="lt1"/>
          </a:fillRef>
          <a:effectRef idx="0">
            <a:schemeClr val="dk1"/>
          </a:effectRef>
          <a:fontRef idx="minor">
            <a:schemeClr val="dk1"/>
          </a:fontRef>
        </dgm:style>
      </dgm:prSet>
      <dgm:spPr/>
      <dgm:t>
        <a:bodyPr lIns="72000" rIns="72000" anchor="ctr"/>
        <a:lstStyle/>
        <a:p>
          <a:pPr algn="ctr"/>
          <a:r>
            <a:rPr lang="fr-FR" sz="1600" dirty="0" err="1" smtClean="0">
              <a:latin typeface="Gill Sans MT" charset="0"/>
              <a:ea typeface="Gill Sans MT" charset="0"/>
              <a:cs typeface="Gill Sans MT" charset="0"/>
            </a:rPr>
            <a:t>Promote</a:t>
          </a:r>
          <a:r>
            <a:rPr lang="fr-FR" sz="1600" dirty="0" smtClean="0">
              <a:latin typeface="Gill Sans MT" charset="0"/>
              <a:ea typeface="Gill Sans MT" charset="0"/>
              <a:cs typeface="Gill Sans MT" charset="0"/>
            </a:rPr>
            <a:t> </a:t>
          </a:r>
          <a:r>
            <a:rPr lang="fr-FR" sz="1600" dirty="0" err="1" smtClean="0">
              <a:latin typeface="Gill Sans MT" charset="0"/>
              <a:ea typeface="Gill Sans MT" charset="0"/>
              <a:cs typeface="Gill Sans MT" charset="0"/>
            </a:rPr>
            <a:t>progress</a:t>
          </a:r>
          <a:endParaRPr lang="fr-FR" sz="1600" dirty="0">
            <a:latin typeface="Gill Sans MT" charset="0"/>
            <a:ea typeface="Gill Sans MT" charset="0"/>
            <a:cs typeface="Gill Sans MT" charset="0"/>
          </a:endParaRPr>
        </a:p>
      </dgm:t>
    </dgm:pt>
    <dgm:pt modelId="{336F944B-104C-0E41-8A40-984C075A47F7}" type="parTrans" cxnId="{E6F9F0D9-171D-CC4A-9758-895C4092E970}">
      <dgm:prSet/>
      <dgm:spPr/>
      <dgm:t>
        <a:bodyPr/>
        <a:lstStyle/>
        <a:p>
          <a:endParaRPr lang="fr-FR">
            <a:latin typeface="Gill Sans MT" charset="0"/>
            <a:ea typeface="Gill Sans MT" charset="0"/>
            <a:cs typeface="Gill Sans MT" charset="0"/>
          </a:endParaRPr>
        </a:p>
      </dgm:t>
    </dgm:pt>
    <dgm:pt modelId="{1B0211CB-9523-3A4B-AA82-119B2AE9E864}" type="sibTrans" cxnId="{E6F9F0D9-171D-CC4A-9758-895C4092E970}">
      <dgm:prSet/>
      <dgm:spPr/>
      <dgm:t>
        <a:bodyPr/>
        <a:lstStyle/>
        <a:p>
          <a:endParaRPr lang="fr-FR">
            <a:latin typeface="Gill Sans MT" charset="0"/>
            <a:ea typeface="Gill Sans MT" charset="0"/>
            <a:cs typeface="Gill Sans MT" charset="0"/>
          </a:endParaRPr>
        </a:p>
      </dgm:t>
    </dgm:pt>
    <dgm:pt modelId="{E844B3FA-1122-B544-AC0B-430AFA117F20}">
      <dgm:prSet phldrT="[Texte]" custT="1">
        <dgm:style>
          <a:lnRef idx="2">
            <a:schemeClr val="dk1"/>
          </a:lnRef>
          <a:fillRef idx="1">
            <a:schemeClr val="lt1"/>
          </a:fillRef>
          <a:effectRef idx="0">
            <a:schemeClr val="dk1"/>
          </a:effectRef>
          <a:fontRef idx="minor">
            <a:schemeClr val="dk1"/>
          </a:fontRef>
        </dgm:style>
      </dgm:prSet>
      <dgm:spPr/>
      <dgm:t>
        <a:bodyPr lIns="72000" rIns="72000" anchor="ctr" anchorCtr="1"/>
        <a:lstStyle/>
        <a:p>
          <a:pPr algn="ctr"/>
          <a:r>
            <a:rPr lang="fr-FR" sz="1600" dirty="0" smtClean="0">
              <a:latin typeface="Gill Sans MT" charset="0"/>
              <a:ea typeface="Gill Sans MT" charset="0"/>
              <a:cs typeface="Gill Sans MT" charset="0"/>
            </a:rPr>
            <a:t>Encourage </a:t>
          </a:r>
          <a:r>
            <a:rPr lang="fr-FR" sz="1600" dirty="0" err="1" smtClean="0">
              <a:latin typeface="Gill Sans MT" charset="0"/>
              <a:ea typeface="Gill Sans MT" charset="0"/>
              <a:cs typeface="Gill Sans MT" charset="0"/>
            </a:rPr>
            <a:t>them</a:t>
          </a:r>
          <a:r>
            <a:rPr lang="fr-FR" sz="1600" dirty="0" smtClean="0">
              <a:latin typeface="Gill Sans MT" charset="0"/>
              <a:ea typeface="Gill Sans MT" charset="0"/>
              <a:cs typeface="Gill Sans MT" charset="0"/>
            </a:rPr>
            <a:t> to express </a:t>
          </a:r>
          <a:r>
            <a:rPr lang="fr-FR" sz="1600" dirty="0" err="1" smtClean="0">
              <a:latin typeface="Gill Sans MT" charset="0"/>
              <a:ea typeface="Gill Sans MT" charset="0"/>
              <a:cs typeface="Gill Sans MT" charset="0"/>
            </a:rPr>
            <a:t>themselves</a:t>
          </a:r>
          <a:endParaRPr lang="fr-FR" sz="1600" dirty="0">
            <a:latin typeface="Gill Sans MT" charset="0"/>
            <a:ea typeface="Gill Sans MT" charset="0"/>
            <a:cs typeface="Gill Sans MT" charset="0"/>
          </a:endParaRPr>
        </a:p>
      </dgm:t>
    </dgm:pt>
    <dgm:pt modelId="{80DCD129-A7A2-A64F-B716-FE3F45DB58B0}" type="parTrans" cxnId="{6EF3A5C7-2A0F-3540-9EDE-FCC4790D329E}">
      <dgm:prSet/>
      <dgm:spPr/>
      <dgm:t>
        <a:bodyPr/>
        <a:lstStyle/>
        <a:p>
          <a:endParaRPr lang="fr-FR">
            <a:latin typeface="Gill Sans MT" charset="0"/>
            <a:ea typeface="Gill Sans MT" charset="0"/>
            <a:cs typeface="Gill Sans MT" charset="0"/>
          </a:endParaRPr>
        </a:p>
      </dgm:t>
    </dgm:pt>
    <dgm:pt modelId="{DFC7C8A3-DDE0-8040-9B2B-ECA80FBF5C0D}" type="sibTrans" cxnId="{6EF3A5C7-2A0F-3540-9EDE-FCC4790D329E}">
      <dgm:prSet/>
      <dgm:spPr/>
      <dgm:t>
        <a:bodyPr/>
        <a:lstStyle/>
        <a:p>
          <a:endParaRPr lang="fr-FR">
            <a:latin typeface="Gill Sans MT" charset="0"/>
            <a:ea typeface="Gill Sans MT" charset="0"/>
            <a:cs typeface="Gill Sans MT" charset="0"/>
          </a:endParaRPr>
        </a:p>
      </dgm:t>
    </dgm:pt>
    <dgm:pt modelId="{5A96F322-0F2C-9845-86B1-3DDA2A448C30}">
      <dgm:prSet phldrT="[Texte]" custT="1">
        <dgm:style>
          <a:lnRef idx="2">
            <a:schemeClr val="dk1"/>
          </a:lnRef>
          <a:fillRef idx="1">
            <a:schemeClr val="lt1"/>
          </a:fillRef>
          <a:effectRef idx="0">
            <a:schemeClr val="dk1"/>
          </a:effectRef>
          <a:fontRef idx="minor">
            <a:schemeClr val="dk1"/>
          </a:fontRef>
        </dgm:style>
      </dgm:prSet>
      <dgm:spPr/>
      <dgm:t>
        <a:bodyPr lIns="72000" tIns="0" rIns="72000" anchor="ctr"/>
        <a:lstStyle/>
        <a:p>
          <a:pPr algn="ctr"/>
          <a:r>
            <a:rPr lang="fr-FR" sz="1600" dirty="0" err="1" smtClean="0">
              <a:latin typeface="Gill Sans MT" charset="0"/>
              <a:ea typeface="Gill Sans MT" charset="0"/>
              <a:cs typeface="Gill Sans MT" charset="0"/>
            </a:rPr>
            <a:t>Establish</a:t>
          </a:r>
          <a:r>
            <a:rPr lang="fr-FR" sz="1600" dirty="0" smtClean="0">
              <a:latin typeface="Gill Sans MT" charset="0"/>
              <a:ea typeface="Gill Sans MT" charset="0"/>
              <a:cs typeface="Gill Sans MT" charset="0"/>
            </a:rPr>
            <a:t> a </a:t>
          </a:r>
          <a:r>
            <a:rPr lang="fr-FR" sz="1600" dirty="0" err="1" smtClean="0">
              <a:latin typeface="Gill Sans MT" charset="0"/>
              <a:ea typeface="Gill Sans MT" charset="0"/>
              <a:cs typeface="Gill Sans MT" charset="0"/>
            </a:rPr>
            <a:t>relationship</a:t>
          </a:r>
          <a:r>
            <a:rPr lang="fr-FR" sz="1600" dirty="0" smtClean="0">
              <a:latin typeface="Gill Sans MT" charset="0"/>
              <a:ea typeface="Gill Sans MT" charset="0"/>
              <a:cs typeface="Gill Sans MT" charset="0"/>
            </a:rPr>
            <a:t> of trust</a:t>
          </a:r>
          <a:endParaRPr lang="fr-FR" sz="1600" dirty="0">
            <a:latin typeface="Gill Sans MT" charset="0"/>
            <a:ea typeface="Gill Sans MT" charset="0"/>
            <a:cs typeface="Gill Sans MT" charset="0"/>
          </a:endParaRPr>
        </a:p>
      </dgm:t>
    </dgm:pt>
    <dgm:pt modelId="{2B8D445F-E5DB-3A45-A607-E6C98C16DE56}" type="parTrans" cxnId="{91811622-BDB1-8C4F-B809-7C696B335BA7}">
      <dgm:prSet/>
      <dgm:spPr/>
      <dgm:t>
        <a:bodyPr/>
        <a:lstStyle/>
        <a:p>
          <a:endParaRPr lang="fr-FR">
            <a:latin typeface="Gill Sans MT" charset="0"/>
            <a:ea typeface="Gill Sans MT" charset="0"/>
            <a:cs typeface="Gill Sans MT" charset="0"/>
          </a:endParaRPr>
        </a:p>
      </dgm:t>
    </dgm:pt>
    <dgm:pt modelId="{2D14C706-615A-6F45-8401-CFDBF7C08809}" type="sibTrans" cxnId="{91811622-BDB1-8C4F-B809-7C696B335BA7}">
      <dgm:prSet/>
      <dgm:spPr/>
      <dgm:t>
        <a:bodyPr/>
        <a:lstStyle/>
        <a:p>
          <a:endParaRPr lang="fr-FR">
            <a:latin typeface="Gill Sans MT" charset="0"/>
            <a:ea typeface="Gill Sans MT" charset="0"/>
            <a:cs typeface="Gill Sans MT" charset="0"/>
          </a:endParaRPr>
        </a:p>
      </dgm:t>
    </dgm:pt>
    <dgm:pt modelId="{FC9A38E8-10D2-4E48-BC38-46C506836D7C}" type="pres">
      <dgm:prSet presAssocID="{2B0A462E-F3B8-C049-A5D1-73F37117FE0F}" presName="arrowDiagram" presStyleCnt="0">
        <dgm:presLayoutVars>
          <dgm:chMax val="5"/>
          <dgm:dir/>
          <dgm:resizeHandles val="exact"/>
        </dgm:presLayoutVars>
      </dgm:prSet>
      <dgm:spPr/>
    </dgm:pt>
    <dgm:pt modelId="{6E1CD25B-CE19-0E4C-9B90-D49BD7B4995F}" type="pres">
      <dgm:prSet presAssocID="{2B0A462E-F3B8-C049-A5D1-73F37117FE0F}" presName="arrow" presStyleLbl="bgShp" presStyleIdx="0" presStyleCnt="1"/>
      <dgm:spPr>
        <a:solidFill>
          <a:schemeClr val="accent5">
            <a:lumMod val="75000"/>
          </a:schemeClr>
        </a:solidFill>
        <a:ln>
          <a:solidFill>
            <a:schemeClr val="bg2">
              <a:lumMod val="75000"/>
            </a:schemeClr>
          </a:solidFill>
        </a:ln>
      </dgm:spPr>
    </dgm:pt>
    <dgm:pt modelId="{C1DFD426-4BF0-584C-A061-1697EC70BC9C}" type="pres">
      <dgm:prSet presAssocID="{2B0A462E-F3B8-C049-A5D1-73F37117FE0F}" presName="arrowDiagram3" presStyleCnt="0"/>
      <dgm:spPr/>
    </dgm:pt>
    <dgm:pt modelId="{1996D754-ECCF-674B-84D3-06A26A90C4DB}" type="pres">
      <dgm:prSet presAssocID="{C2C4A6B6-8EAE-E24B-91DE-78D4C642C1B7}" presName="bullet3a" presStyleLbl="node1" presStyleIdx="0" presStyleCnt="3"/>
      <dgm:spPr/>
    </dgm:pt>
    <dgm:pt modelId="{80307B36-E9DA-0349-8AA6-730D86791D2E}" type="pres">
      <dgm:prSet presAssocID="{C2C4A6B6-8EAE-E24B-91DE-78D4C642C1B7}" presName="textBox3a" presStyleLbl="revTx" presStyleIdx="0" presStyleCnt="3" custScaleX="107602" custScaleY="40656" custLinFactNeighborX="-27540" custLinFactNeighborY="-90284">
        <dgm:presLayoutVars>
          <dgm:bulletEnabled val="1"/>
        </dgm:presLayoutVars>
      </dgm:prSet>
      <dgm:spPr>
        <a:prstGeom prst="wedgeRoundRectCallout">
          <a:avLst/>
        </a:prstGeom>
      </dgm:spPr>
      <dgm:t>
        <a:bodyPr/>
        <a:lstStyle/>
        <a:p>
          <a:endParaRPr lang="fr-FR"/>
        </a:p>
      </dgm:t>
    </dgm:pt>
    <dgm:pt modelId="{6D6FE308-1B03-914A-A3BA-3F381A16758C}" type="pres">
      <dgm:prSet presAssocID="{E844B3FA-1122-B544-AC0B-430AFA117F20}" presName="bullet3b" presStyleLbl="node1" presStyleIdx="1" presStyleCnt="3"/>
      <dgm:spPr/>
    </dgm:pt>
    <dgm:pt modelId="{A49BC8A9-FEB8-FB4B-BEBF-1281CFD0E760}" type="pres">
      <dgm:prSet presAssocID="{E844B3FA-1122-B544-AC0B-430AFA117F20}" presName="textBox3b" presStyleLbl="revTx" presStyleIdx="1" presStyleCnt="3" custScaleX="124354" custScaleY="28280" custLinFactNeighborX="-23721" custLinFactNeighborY="-77468">
        <dgm:presLayoutVars>
          <dgm:bulletEnabled val="1"/>
        </dgm:presLayoutVars>
      </dgm:prSet>
      <dgm:spPr>
        <a:prstGeom prst="wedgeRoundRectCallout">
          <a:avLst/>
        </a:prstGeom>
      </dgm:spPr>
      <dgm:t>
        <a:bodyPr/>
        <a:lstStyle/>
        <a:p>
          <a:endParaRPr lang="fr-FR"/>
        </a:p>
      </dgm:t>
    </dgm:pt>
    <dgm:pt modelId="{2EED4797-1B86-F449-B639-114C075BC2FC}" type="pres">
      <dgm:prSet presAssocID="{5A96F322-0F2C-9845-86B1-3DDA2A448C30}" presName="bullet3c" presStyleLbl="node1" presStyleIdx="2" presStyleCnt="3" custLinFactX="256" custLinFactNeighborX="100000" custLinFactNeighborY="-19494"/>
      <dgm:spPr/>
    </dgm:pt>
    <dgm:pt modelId="{1DA16F3A-9FB6-CC47-9CD7-F501B1FDFAD6}" type="pres">
      <dgm:prSet presAssocID="{5A96F322-0F2C-9845-86B1-3DDA2A448C30}" presName="textBox3c" presStyleLbl="revTx" presStyleIdx="2" presStyleCnt="3" custScaleX="121450" custScaleY="23754" custLinFactNeighborX="2287" custLinFactNeighborY="-77318">
        <dgm:presLayoutVars>
          <dgm:bulletEnabled val="1"/>
        </dgm:presLayoutVars>
      </dgm:prSet>
      <dgm:spPr>
        <a:prstGeom prst="wedgeRoundRectCallout">
          <a:avLst/>
        </a:prstGeom>
      </dgm:spPr>
      <dgm:t>
        <a:bodyPr/>
        <a:lstStyle/>
        <a:p>
          <a:endParaRPr lang="fr-FR"/>
        </a:p>
      </dgm:t>
    </dgm:pt>
  </dgm:ptLst>
  <dgm:cxnLst>
    <dgm:cxn modelId="{8E451FF0-46D7-C042-B719-50962FAE809D}" type="presOf" srcId="{5A96F322-0F2C-9845-86B1-3DDA2A448C30}" destId="{1DA16F3A-9FB6-CC47-9CD7-F501B1FDFAD6}" srcOrd="0" destOrd="0" presId="urn:microsoft.com/office/officeart/2005/8/layout/arrow2"/>
    <dgm:cxn modelId="{E6F9F0D9-171D-CC4A-9758-895C4092E970}" srcId="{2B0A462E-F3B8-C049-A5D1-73F37117FE0F}" destId="{C2C4A6B6-8EAE-E24B-91DE-78D4C642C1B7}" srcOrd="0" destOrd="0" parTransId="{336F944B-104C-0E41-8A40-984C075A47F7}" sibTransId="{1B0211CB-9523-3A4B-AA82-119B2AE9E864}"/>
    <dgm:cxn modelId="{91811622-BDB1-8C4F-B809-7C696B335BA7}" srcId="{2B0A462E-F3B8-C049-A5D1-73F37117FE0F}" destId="{5A96F322-0F2C-9845-86B1-3DDA2A448C30}" srcOrd="2" destOrd="0" parTransId="{2B8D445F-E5DB-3A45-A607-E6C98C16DE56}" sibTransId="{2D14C706-615A-6F45-8401-CFDBF7C08809}"/>
    <dgm:cxn modelId="{25FABA34-A059-0C4C-9E9D-47C3A272AA25}" type="presOf" srcId="{2B0A462E-F3B8-C049-A5D1-73F37117FE0F}" destId="{FC9A38E8-10D2-4E48-BC38-46C506836D7C}" srcOrd="0" destOrd="0" presId="urn:microsoft.com/office/officeart/2005/8/layout/arrow2"/>
    <dgm:cxn modelId="{6EF3A5C7-2A0F-3540-9EDE-FCC4790D329E}" srcId="{2B0A462E-F3B8-C049-A5D1-73F37117FE0F}" destId="{E844B3FA-1122-B544-AC0B-430AFA117F20}" srcOrd="1" destOrd="0" parTransId="{80DCD129-A7A2-A64F-B716-FE3F45DB58B0}" sibTransId="{DFC7C8A3-DDE0-8040-9B2B-ECA80FBF5C0D}"/>
    <dgm:cxn modelId="{DCC98489-7746-4F46-A6BC-A8B7981FBD11}" type="presOf" srcId="{E844B3FA-1122-B544-AC0B-430AFA117F20}" destId="{A49BC8A9-FEB8-FB4B-BEBF-1281CFD0E760}" srcOrd="0" destOrd="0" presId="urn:microsoft.com/office/officeart/2005/8/layout/arrow2"/>
    <dgm:cxn modelId="{162D1294-8ABA-0C47-832E-77EA0A4241CF}" type="presOf" srcId="{C2C4A6B6-8EAE-E24B-91DE-78D4C642C1B7}" destId="{80307B36-E9DA-0349-8AA6-730D86791D2E}" srcOrd="0" destOrd="0" presId="urn:microsoft.com/office/officeart/2005/8/layout/arrow2"/>
    <dgm:cxn modelId="{F78CEF3E-4AED-BD4D-BD8A-09F3A8908177}" type="presParOf" srcId="{FC9A38E8-10D2-4E48-BC38-46C506836D7C}" destId="{6E1CD25B-CE19-0E4C-9B90-D49BD7B4995F}" srcOrd="0" destOrd="0" presId="urn:microsoft.com/office/officeart/2005/8/layout/arrow2"/>
    <dgm:cxn modelId="{6F898B17-AED4-834A-882C-E94F3192863B}" type="presParOf" srcId="{FC9A38E8-10D2-4E48-BC38-46C506836D7C}" destId="{C1DFD426-4BF0-584C-A061-1697EC70BC9C}" srcOrd="1" destOrd="0" presId="urn:microsoft.com/office/officeart/2005/8/layout/arrow2"/>
    <dgm:cxn modelId="{91104B77-4E94-3248-9CEE-61A645134D37}" type="presParOf" srcId="{C1DFD426-4BF0-584C-A061-1697EC70BC9C}" destId="{1996D754-ECCF-674B-84D3-06A26A90C4DB}" srcOrd="0" destOrd="0" presId="urn:microsoft.com/office/officeart/2005/8/layout/arrow2"/>
    <dgm:cxn modelId="{3F455517-63D0-E84B-A5BD-9913612F2C02}" type="presParOf" srcId="{C1DFD426-4BF0-584C-A061-1697EC70BC9C}" destId="{80307B36-E9DA-0349-8AA6-730D86791D2E}" srcOrd="1" destOrd="0" presId="urn:microsoft.com/office/officeart/2005/8/layout/arrow2"/>
    <dgm:cxn modelId="{4AB2D73D-0B2C-BA47-9617-085959B538E8}" type="presParOf" srcId="{C1DFD426-4BF0-584C-A061-1697EC70BC9C}" destId="{6D6FE308-1B03-914A-A3BA-3F381A16758C}" srcOrd="2" destOrd="0" presId="urn:microsoft.com/office/officeart/2005/8/layout/arrow2"/>
    <dgm:cxn modelId="{EBD850C6-58DB-604F-B53E-062ECD1B8247}" type="presParOf" srcId="{C1DFD426-4BF0-584C-A061-1697EC70BC9C}" destId="{A49BC8A9-FEB8-FB4B-BEBF-1281CFD0E760}" srcOrd="3" destOrd="0" presId="urn:microsoft.com/office/officeart/2005/8/layout/arrow2"/>
    <dgm:cxn modelId="{783129AF-15CC-EB48-BF38-C9F41FBF5602}" type="presParOf" srcId="{C1DFD426-4BF0-584C-A061-1697EC70BC9C}" destId="{2EED4797-1B86-F449-B639-114C075BC2FC}" srcOrd="4" destOrd="0" presId="urn:microsoft.com/office/officeart/2005/8/layout/arrow2"/>
    <dgm:cxn modelId="{94937649-A31F-C74D-8046-BB17114FB849}" type="presParOf" srcId="{C1DFD426-4BF0-584C-A061-1697EC70BC9C}" destId="{1DA16F3A-9FB6-CC47-9CD7-F501B1FDFAD6}"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A462E-F3B8-C049-A5D1-73F37117FE0F}" type="doc">
      <dgm:prSet loTypeId="urn:microsoft.com/office/officeart/2005/8/layout/arrow2" loCatId="" qsTypeId="urn:microsoft.com/office/officeart/2005/8/quickstyle/simple4" qsCatId="simple" csTypeId="urn:microsoft.com/office/officeart/2005/8/colors/colorful4" csCatId="colorful" phldr="1"/>
      <dgm:spPr/>
    </dgm:pt>
    <dgm:pt modelId="{C2C4A6B6-8EAE-E24B-91DE-78D4C642C1B7}">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rIns="72000" anchor="ctr"/>
        <a:lstStyle/>
        <a:p>
          <a:pPr algn="ctr"/>
          <a:r>
            <a:rPr lang="fr-FR" sz="900" dirty="0" err="1" smtClean="0">
              <a:noFill/>
              <a:latin typeface="Gill Sans MT" charset="0"/>
              <a:ea typeface="Gill Sans MT" charset="0"/>
              <a:cs typeface="Gill Sans MT" charset="0"/>
            </a:rPr>
            <a:t>Promote</a:t>
          </a:r>
          <a:r>
            <a:rPr lang="fr-FR" sz="900" dirty="0" smtClean="0">
              <a:noFill/>
              <a:latin typeface="Gill Sans MT" charset="0"/>
              <a:ea typeface="Gill Sans MT" charset="0"/>
              <a:cs typeface="Gill Sans MT" charset="0"/>
            </a:rPr>
            <a:t> </a:t>
          </a:r>
          <a:r>
            <a:rPr lang="fr-FR" sz="900" dirty="0" err="1" smtClean="0">
              <a:noFill/>
              <a:latin typeface="Gill Sans MT" charset="0"/>
              <a:ea typeface="Gill Sans MT" charset="0"/>
              <a:cs typeface="Gill Sans MT" charset="0"/>
            </a:rPr>
            <a:t>progress</a:t>
          </a:r>
          <a:endParaRPr lang="fr-FR" sz="900" dirty="0">
            <a:noFill/>
            <a:latin typeface="Gill Sans MT" charset="0"/>
            <a:ea typeface="Gill Sans MT" charset="0"/>
            <a:cs typeface="Gill Sans MT" charset="0"/>
          </a:endParaRPr>
        </a:p>
      </dgm:t>
    </dgm:pt>
    <dgm:pt modelId="{336F944B-104C-0E41-8A40-984C075A47F7}" type="parTrans" cxnId="{E6F9F0D9-171D-CC4A-9758-895C4092E970}">
      <dgm:prSet/>
      <dgm:spPr/>
      <dgm:t>
        <a:bodyPr/>
        <a:lstStyle/>
        <a:p>
          <a:endParaRPr lang="fr-FR">
            <a:latin typeface="Gill Sans MT" charset="0"/>
            <a:ea typeface="Gill Sans MT" charset="0"/>
            <a:cs typeface="Gill Sans MT" charset="0"/>
          </a:endParaRPr>
        </a:p>
      </dgm:t>
    </dgm:pt>
    <dgm:pt modelId="{1B0211CB-9523-3A4B-AA82-119B2AE9E864}" type="sibTrans" cxnId="{E6F9F0D9-171D-CC4A-9758-895C4092E970}">
      <dgm:prSet/>
      <dgm:spPr/>
      <dgm:t>
        <a:bodyPr/>
        <a:lstStyle/>
        <a:p>
          <a:endParaRPr lang="fr-FR">
            <a:latin typeface="Gill Sans MT" charset="0"/>
            <a:ea typeface="Gill Sans MT" charset="0"/>
            <a:cs typeface="Gill Sans MT" charset="0"/>
          </a:endParaRPr>
        </a:p>
      </dgm:t>
    </dgm:pt>
    <dgm:pt modelId="{5A96F322-0F2C-9845-86B1-3DDA2A448C30}">
      <dgm:prSet phldrT="[Texte]" custT="1">
        <dgm:style>
          <a:lnRef idx="2">
            <a:schemeClr val="dk1"/>
          </a:lnRef>
          <a:fillRef idx="1">
            <a:schemeClr val="lt1"/>
          </a:fillRef>
          <a:effectRef idx="0">
            <a:schemeClr val="dk1"/>
          </a:effectRef>
          <a:fontRef idx="minor">
            <a:schemeClr val="dk1"/>
          </a:fontRef>
        </dgm:style>
      </dgm:prSet>
      <dgm:spPr/>
      <dgm:t>
        <a:bodyPr lIns="72000" tIns="0" rIns="72000" anchor="ctr"/>
        <a:lstStyle/>
        <a:p>
          <a:pPr algn="ctr"/>
          <a:r>
            <a:rPr lang="fr-FR" sz="900" dirty="0" err="1" smtClean="0">
              <a:latin typeface="Gill Sans MT" charset="0"/>
              <a:ea typeface="Gill Sans MT" charset="0"/>
              <a:cs typeface="Gill Sans MT" charset="0"/>
            </a:rPr>
            <a:t>Establish</a:t>
          </a:r>
          <a:r>
            <a:rPr lang="fr-FR" sz="900" dirty="0" smtClean="0">
              <a:latin typeface="Gill Sans MT" charset="0"/>
              <a:ea typeface="Gill Sans MT" charset="0"/>
              <a:cs typeface="Gill Sans MT" charset="0"/>
            </a:rPr>
            <a:t> a </a:t>
          </a:r>
          <a:r>
            <a:rPr lang="fr-FR" sz="900" dirty="0" err="1" smtClean="0">
              <a:latin typeface="Gill Sans MT" charset="0"/>
              <a:ea typeface="Gill Sans MT" charset="0"/>
              <a:cs typeface="Gill Sans MT" charset="0"/>
            </a:rPr>
            <a:t>relationship</a:t>
          </a:r>
          <a:r>
            <a:rPr lang="fr-FR" sz="900" dirty="0" smtClean="0">
              <a:latin typeface="Gill Sans MT" charset="0"/>
              <a:ea typeface="Gill Sans MT" charset="0"/>
              <a:cs typeface="Gill Sans MT" charset="0"/>
            </a:rPr>
            <a:t> of trust</a:t>
          </a:r>
          <a:endParaRPr lang="fr-FR" sz="900" dirty="0">
            <a:latin typeface="Gill Sans MT" charset="0"/>
            <a:ea typeface="Gill Sans MT" charset="0"/>
            <a:cs typeface="Gill Sans MT" charset="0"/>
          </a:endParaRPr>
        </a:p>
      </dgm:t>
    </dgm:pt>
    <dgm:pt modelId="{2B8D445F-E5DB-3A45-A607-E6C98C16DE56}" type="parTrans" cxnId="{91811622-BDB1-8C4F-B809-7C696B335BA7}">
      <dgm:prSet/>
      <dgm:spPr/>
      <dgm:t>
        <a:bodyPr/>
        <a:lstStyle/>
        <a:p>
          <a:endParaRPr lang="fr-FR">
            <a:latin typeface="Gill Sans MT" charset="0"/>
            <a:ea typeface="Gill Sans MT" charset="0"/>
            <a:cs typeface="Gill Sans MT" charset="0"/>
          </a:endParaRPr>
        </a:p>
      </dgm:t>
    </dgm:pt>
    <dgm:pt modelId="{2D14C706-615A-6F45-8401-CFDBF7C08809}" type="sibTrans" cxnId="{91811622-BDB1-8C4F-B809-7C696B335BA7}">
      <dgm:prSet/>
      <dgm:spPr/>
      <dgm:t>
        <a:bodyPr/>
        <a:lstStyle/>
        <a:p>
          <a:endParaRPr lang="fr-FR">
            <a:latin typeface="Gill Sans MT" charset="0"/>
            <a:ea typeface="Gill Sans MT" charset="0"/>
            <a:cs typeface="Gill Sans MT" charset="0"/>
          </a:endParaRPr>
        </a:p>
      </dgm:t>
    </dgm:pt>
    <dgm:pt modelId="{E844B3FA-1122-B544-AC0B-430AFA117F20}">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rIns="72000" anchor="ctr" anchorCtr="1"/>
        <a:lstStyle/>
        <a:p>
          <a:pPr algn="ctr"/>
          <a:r>
            <a:rPr lang="fr-FR" sz="1000" dirty="0" smtClean="0">
              <a:noFill/>
              <a:latin typeface="Gill Sans MT" charset="0"/>
              <a:ea typeface="Gill Sans MT" charset="0"/>
              <a:cs typeface="Gill Sans MT" charset="0"/>
            </a:rPr>
            <a:t>Encourage </a:t>
          </a:r>
          <a:r>
            <a:rPr lang="fr-FR" sz="1000" dirty="0" err="1" smtClean="0">
              <a:noFill/>
              <a:latin typeface="Gill Sans MT" charset="0"/>
              <a:ea typeface="Gill Sans MT" charset="0"/>
              <a:cs typeface="Gill Sans MT" charset="0"/>
            </a:rPr>
            <a:t>them</a:t>
          </a:r>
          <a:r>
            <a:rPr lang="fr-FR" sz="1000" dirty="0" smtClean="0">
              <a:noFill/>
              <a:latin typeface="Gill Sans MT" charset="0"/>
              <a:ea typeface="Gill Sans MT" charset="0"/>
              <a:cs typeface="Gill Sans MT" charset="0"/>
            </a:rPr>
            <a:t> to express </a:t>
          </a:r>
          <a:r>
            <a:rPr lang="fr-FR" sz="1000" dirty="0" err="1" smtClean="0">
              <a:noFill/>
              <a:latin typeface="Gill Sans MT" charset="0"/>
              <a:ea typeface="Gill Sans MT" charset="0"/>
              <a:cs typeface="Gill Sans MT" charset="0"/>
            </a:rPr>
            <a:t>themselves</a:t>
          </a:r>
          <a:endParaRPr lang="fr-FR" sz="1000" dirty="0">
            <a:noFill/>
            <a:latin typeface="Gill Sans MT" charset="0"/>
            <a:ea typeface="Gill Sans MT" charset="0"/>
            <a:cs typeface="Gill Sans MT" charset="0"/>
          </a:endParaRPr>
        </a:p>
      </dgm:t>
    </dgm:pt>
    <dgm:pt modelId="{DFC7C8A3-DDE0-8040-9B2B-ECA80FBF5C0D}" type="sibTrans" cxnId="{6EF3A5C7-2A0F-3540-9EDE-FCC4790D329E}">
      <dgm:prSet/>
      <dgm:spPr/>
      <dgm:t>
        <a:bodyPr/>
        <a:lstStyle/>
        <a:p>
          <a:endParaRPr lang="fr-FR">
            <a:latin typeface="Gill Sans MT" charset="0"/>
            <a:ea typeface="Gill Sans MT" charset="0"/>
            <a:cs typeface="Gill Sans MT" charset="0"/>
          </a:endParaRPr>
        </a:p>
      </dgm:t>
    </dgm:pt>
    <dgm:pt modelId="{80DCD129-A7A2-A64F-B716-FE3F45DB58B0}" type="parTrans" cxnId="{6EF3A5C7-2A0F-3540-9EDE-FCC4790D329E}">
      <dgm:prSet/>
      <dgm:spPr/>
      <dgm:t>
        <a:bodyPr/>
        <a:lstStyle/>
        <a:p>
          <a:endParaRPr lang="fr-FR">
            <a:latin typeface="Gill Sans MT" charset="0"/>
            <a:ea typeface="Gill Sans MT" charset="0"/>
            <a:cs typeface="Gill Sans MT" charset="0"/>
          </a:endParaRPr>
        </a:p>
      </dgm:t>
    </dgm:pt>
    <dgm:pt modelId="{FC9A38E8-10D2-4E48-BC38-46C506836D7C}" type="pres">
      <dgm:prSet presAssocID="{2B0A462E-F3B8-C049-A5D1-73F37117FE0F}" presName="arrowDiagram" presStyleCnt="0">
        <dgm:presLayoutVars>
          <dgm:chMax val="5"/>
          <dgm:dir/>
          <dgm:resizeHandles val="exact"/>
        </dgm:presLayoutVars>
      </dgm:prSet>
      <dgm:spPr/>
    </dgm:pt>
    <dgm:pt modelId="{6E1CD25B-CE19-0E4C-9B90-D49BD7B4995F}" type="pres">
      <dgm:prSet presAssocID="{2B0A462E-F3B8-C049-A5D1-73F37117FE0F}" presName="arrow" presStyleLbl="bgShp" presStyleIdx="0" presStyleCnt="1" custLinFactNeighborX="-19800" custLinFactNeighborY="-11213"/>
      <dgm:spPr>
        <a:solidFill>
          <a:schemeClr val="accent5">
            <a:lumMod val="75000"/>
          </a:schemeClr>
        </a:solidFill>
        <a:ln>
          <a:solidFill>
            <a:schemeClr val="bg2">
              <a:lumMod val="75000"/>
            </a:schemeClr>
          </a:solidFill>
        </a:ln>
      </dgm:spPr>
    </dgm:pt>
    <dgm:pt modelId="{C1DFD426-4BF0-584C-A061-1697EC70BC9C}" type="pres">
      <dgm:prSet presAssocID="{2B0A462E-F3B8-C049-A5D1-73F37117FE0F}" presName="arrowDiagram3" presStyleCnt="0"/>
      <dgm:spPr/>
    </dgm:pt>
    <dgm:pt modelId="{1996D754-ECCF-674B-84D3-06A26A90C4DB}" type="pres">
      <dgm:prSet presAssocID="{C2C4A6B6-8EAE-E24B-91DE-78D4C642C1B7}" presName="bullet3a" presStyleLbl="node1" presStyleIdx="0" presStyleCnt="3"/>
      <dgm:spPr/>
    </dgm:pt>
    <dgm:pt modelId="{80307B36-E9DA-0349-8AA6-730D86791D2E}" type="pres">
      <dgm:prSet presAssocID="{C2C4A6B6-8EAE-E24B-91DE-78D4C642C1B7}" presName="textBox3a" presStyleLbl="revTx" presStyleIdx="0" presStyleCnt="3" custScaleX="107602" custScaleY="40656" custLinFactNeighborX="-27540" custLinFactNeighborY="-90284">
        <dgm:presLayoutVars>
          <dgm:bulletEnabled val="1"/>
        </dgm:presLayoutVars>
      </dgm:prSet>
      <dgm:spPr>
        <a:prstGeom prst="wedgeRoundRectCallout">
          <a:avLst/>
        </a:prstGeom>
      </dgm:spPr>
      <dgm:t>
        <a:bodyPr/>
        <a:lstStyle/>
        <a:p>
          <a:endParaRPr lang="fr-FR"/>
        </a:p>
      </dgm:t>
    </dgm:pt>
    <dgm:pt modelId="{6D6FE308-1B03-914A-A3BA-3F381A16758C}" type="pres">
      <dgm:prSet presAssocID="{E844B3FA-1122-B544-AC0B-430AFA117F20}" presName="bullet3b" presStyleLbl="node1" presStyleIdx="1" presStyleCnt="3"/>
      <dgm:spPr/>
    </dgm:pt>
    <dgm:pt modelId="{A49BC8A9-FEB8-FB4B-BEBF-1281CFD0E760}" type="pres">
      <dgm:prSet presAssocID="{E844B3FA-1122-B544-AC0B-430AFA117F20}" presName="textBox3b" presStyleLbl="revTx" presStyleIdx="1" presStyleCnt="3" custScaleX="124354" custScaleY="28280" custLinFactNeighborX="-23721" custLinFactNeighborY="-77468">
        <dgm:presLayoutVars>
          <dgm:bulletEnabled val="1"/>
        </dgm:presLayoutVars>
      </dgm:prSet>
      <dgm:spPr>
        <a:prstGeom prst="wedgeRoundRectCallout">
          <a:avLst/>
        </a:prstGeom>
      </dgm:spPr>
      <dgm:t>
        <a:bodyPr/>
        <a:lstStyle/>
        <a:p>
          <a:endParaRPr lang="fr-FR"/>
        </a:p>
      </dgm:t>
    </dgm:pt>
    <dgm:pt modelId="{2EED4797-1B86-F449-B639-114C075BC2FC}" type="pres">
      <dgm:prSet presAssocID="{5A96F322-0F2C-9845-86B1-3DDA2A448C30}" presName="bullet3c" presStyleLbl="node1" presStyleIdx="2" presStyleCnt="3" custLinFactX="256" custLinFactNeighborX="100000" custLinFactNeighborY="-19494"/>
      <dgm:spPr/>
    </dgm:pt>
    <dgm:pt modelId="{1DA16F3A-9FB6-CC47-9CD7-F501B1FDFAD6}" type="pres">
      <dgm:prSet presAssocID="{5A96F322-0F2C-9845-86B1-3DDA2A448C30}" presName="textBox3c" presStyleLbl="revTx" presStyleIdx="2" presStyleCnt="3" custScaleX="121450" custScaleY="23754" custLinFactNeighborX="2287" custLinFactNeighborY="-77318">
        <dgm:presLayoutVars>
          <dgm:bulletEnabled val="1"/>
        </dgm:presLayoutVars>
      </dgm:prSet>
      <dgm:spPr>
        <a:prstGeom prst="wedgeRoundRectCallout">
          <a:avLst/>
        </a:prstGeom>
      </dgm:spPr>
      <dgm:t>
        <a:bodyPr/>
        <a:lstStyle/>
        <a:p>
          <a:endParaRPr lang="fr-FR"/>
        </a:p>
      </dgm:t>
    </dgm:pt>
  </dgm:ptLst>
  <dgm:cxnLst>
    <dgm:cxn modelId="{EEC0E8F9-8306-B445-A93F-AA57850C54B5}" type="presOf" srcId="{5A96F322-0F2C-9845-86B1-3DDA2A448C30}" destId="{1DA16F3A-9FB6-CC47-9CD7-F501B1FDFAD6}" srcOrd="0" destOrd="0" presId="urn:microsoft.com/office/officeart/2005/8/layout/arrow2"/>
    <dgm:cxn modelId="{5FBA38CC-9477-E04A-B5D1-33672019A27F}" type="presOf" srcId="{E844B3FA-1122-B544-AC0B-430AFA117F20}" destId="{A49BC8A9-FEB8-FB4B-BEBF-1281CFD0E760}" srcOrd="0" destOrd="0" presId="urn:microsoft.com/office/officeart/2005/8/layout/arrow2"/>
    <dgm:cxn modelId="{D55D10E9-1714-4A49-9FCF-67444140C36D}" type="presOf" srcId="{2B0A462E-F3B8-C049-A5D1-73F37117FE0F}" destId="{FC9A38E8-10D2-4E48-BC38-46C506836D7C}" srcOrd="0" destOrd="0" presId="urn:microsoft.com/office/officeart/2005/8/layout/arrow2"/>
    <dgm:cxn modelId="{E6F9F0D9-171D-CC4A-9758-895C4092E970}" srcId="{2B0A462E-F3B8-C049-A5D1-73F37117FE0F}" destId="{C2C4A6B6-8EAE-E24B-91DE-78D4C642C1B7}" srcOrd="0" destOrd="0" parTransId="{336F944B-104C-0E41-8A40-984C075A47F7}" sibTransId="{1B0211CB-9523-3A4B-AA82-119B2AE9E864}"/>
    <dgm:cxn modelId="{91811622-BDB1-8C4F-B809-7C696B335BA7}" srcId="{2B0A462E-F3B8-C049-A5D1-73F37117FE0F}" destId="{5A96F322-0F2C-9845-86B1-3DDA2A448C30}" srcOrd="2" destOrd="0" parTransId="{2B8D445F-E5DB-3A45-A607-E6C98C16DE56}" sibTransId="{2D14C706-615A-6F45-8401-CFDBF7C08809}"/>
    <dgm:cxn modelId="{3A7DB2DE-89FC-104D-8B9B-7BC2A1B073B6}" type="presOf" srcId="{C2C4A6B6-8EAE-E24B-91DE-78D4C642C1B7}" destId="{80307B36-E9DA-0349-8AA6-730D86791D2E}" srcOrd="0" destOrd="0" presId="urn:microsoft.com/office/officeart/2005/8/layout/arrow2"/>
    <dgm:cxn modelId="{6EF3A5C7-2A0F-3540-9EDE-FCC4790D329E}" srcId="{2B0A462E-F3B8-C049-A5D1-73F37117FE0F}" destId="{E844B3FA-1122-B544-AC0B-430AFA117F20}" srcOrd="1" destOrd="0" parTransId="{80DCD129-A7A2-A64F-B716-FE3F45DB58B0}" sibTransId="{DFC7C8A3-DDE0-8040-9B2B-ECA80FBF5C0D}"/>
    <dgm:cxn modelId="{1C6542B0-268E-AB41-8FB3-DA770C6ACF95}" type="presParOf" srcId="{FC9A38E8-10D2-4E48-BC38-46C506836D7C}" destId="{6E1CD25B-CE19-0E4C-9B90-D49BD7B4995F}" srcOrd="0" destOrd="0" presId="urn:microsoft.com/office/officeart/2005/8/layout/arrow2"/>
    <dgm:cxn modelId="{3F42D980-3603-FF46-8A28-B1F562F4A73A}" type="presParOf" srcId="{FC9A38E8-10D2-4E48-BC38-46C506836D7C}" destId="{C1DFD426-4BF0-584C-A061-1697EC70BC9C}" srcOrd="1" destOrd="0" presId="urn:microsoft.com/office/officeart/2005/8/layout/arrow2"/>
    <dgm:cxn modelId="{A7710C48-20F9-A241-BD7A-B31C02F36F9A}" type="presParOf" srcId="{C1DFD426-4BF0-584C-A061-1697EC70BC9C}" destId="{1996D754-ECCF-674B-84D3-06A26A90C4DB}" srcOrd="0" destOrd="0" presId="urn:microsoft.com/office/officeart/2005/8/layout/arrow2"/>
    <dgm:cxn modelId="{25371FCB-B22A-AE4D-98A4-B74C7EFE199E}" type="presParOf" srcId="{C1DFD426-4BF0-584C-A061-1697EC70BC9C}" destId="{80307B36-E9DA-0349-8AA6-730D86791D2E}" srcOrd="1" destOrd="0" presId="urn:microsoft.com/office/officeart/2005/8/layout/arrow2"/>
    <dgm:cxn modelId="{A4972C66-85EA-C943-A820-319EEC120652}" type="presParOf" srcId="{C1DFD426-4BF0-584C-A061-1697EC70BC9C}" destId="{6D6FE308-1B03-914A-A3BA-3F381A16758C}" srcOrd="2" destOrd="0" presId="urn:microsoft.com/office/officeart/2005/8/layout/arrow2"/>
    <dgm:cxn modelId="{2A940D12-C30C-544C-AB70-8CED99D709C1}" type="presParOf" srcId="{C1DFD426-4BF0-584C-A061-1697EC70BC9C}" destId="{A49BC8A9-FEB8-FB4B-BEBF-1281CFD0E760}" srcOrd="3" destOrd="0" presId="urn:microsoft.com/office/officeart/2005/8/layout/arrow2"/>
    <dgm:cxn modelId="{60465028-F65E-344B-8F36-390C4682AFA7}" type="presParOf" srcId="{C1DFD426-4BF0-584C-A061-1697EC70BC9C}" destId="{2EED4797-1B86-F449-B639-114C075BC2FC}" srcOrd="4" destOrd="0" presId="urn:microsoft.com/office/officeart/2005/8/layout/arrow2"/>
    <dgm:cxn modelId="{465DE021-9192-5A44-823E-9AEC5A513E4A}" type="presParOf" srcId="{C1DFD426-4BF0-584C-A061-1697EC70BC9C}" destId="{1DA16F3A-9FB6-CC47-9CD7-F501B1FDFAD6}"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0A462E-F3B8-C049-A5D1-73F37117FE0F}" type="doc">
      <dgm:prSet loTypeId="urn:microsoft.com/office/officeart/2005/8/layout/arrow2" loCatId="" qsTypeId="urn:microsoft.com/office/officeart/2005/8/quickstyle/simple4" qsCatId="simple" csTypeId="urn:microsoft.com/office/officeart/2005/8/colors/colorful4" csCatId="colorful" phldr="1"/>
      <dgm:spPr/>
    </dgm:pt>
    <dgm:pt modelId="{C2C4A6B6-8EAE-E24B-91DE-78D4C642C1B7}">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rIns="72000" anchor="ctr"/>
        <a:lstStyle/>
        <a:p>
          <a:pPr algn="ctr"/>
          <a:r>
            <a:rPr lang="fr-FR" sz="900" dirty="0" err="1" smtClean="0">
              <a:noFill/>
              <a:latin typeface="Gill Sans MT" charset="0"/>
              <a:ea typeface="Gill Sans MT" charset="0"/>
              <a:cs typeface="Gill Sans MT" charset="0"/>
            </a:rPr>
            <a:t>Promote</a:t>
          </a:r>
          <a:r>
            <a:rPr lang="fr-FR" sz="900" dirty="0" smtClean="0">
              <a:noFill/>
              <a:latin typeface="Gill Sans MT" charset="0"/>
              <a:ea typeface="Gill Sans MT" charset="0"/>
              <a:cs typeface="Gill Sans MT" charset="0"/>
            </a:rPr>
            <a:t> </a:t>
          </a:r>
          <a:r>
            <a:rPr lang="fr-FR" sz="900" dirty="0" err="1" smtClean="0">
              <a:noFill/>
              <a:latin typeface="Gill Sans MT" charset="0"/>
              <a:ea typeface="Gill Sans MT" charset="0"/>
              <a:cs typeface="Gill Sans MT" charset="0"/>
            </a:rPr>
            <a:t>progress</a:t>
          </a:r>
          <a:endParaRPr lang="fr-FR" sz="900" dirty="0">
            <a:noFill/>
            <a:latin typeface="Gill Sans MT" charset="0"/>
            <a:ea typeface="Gill Sans MT" charset="0"/>
            <a:cs typeface="Gill Sans MT" charset="0"/>
          </a:endParaRPr>
        </a:p>
      </dgm:t>
    </dgm:pt>
    <dgm:pt modelId="{336F944B-104C-0E41-8A40-984C075A47F7}" type="parTrans" cxnId="{E6F9F0D9-171D-CC4A-9758-895C4092E970}">
      <dgm:prSet/>
      <dgm:spPr/>
      <dgm:t>
        <a:bodyPr/>
        <a:lstStyle/>
        <a:p>
          <a:endParaRPr lang="fr-FR">
            <a:latin typeface="Gill Sans MT" charset="0"/>
            <a:ea typeface="Gill Sans MT" charset="0"/>
            <a:cs typeface="Gill Sans MT" charset="0"/>
          </a:endParaRPr>
        </a:p>
      </dgm:t>
    </dgm:pt>
    <dgm:pt modelId="{1B0211CB-9523-3A4B-AA82-119B2AE9E864}" type="sibTrans" cxnId="{E6F9F0D9-171D-CC4A-9758-895C4092E970}">
      <dgm:prSet/>
      <dgm:spPr/>
      <dgm:t>
        <a:bodyPr/>
        <a:lstStyle/>
        <a:p>
          <a:endParaRPr lang="fr-FR">
            <a:latin typeface="Gill Sans MT" charset="0"/>
            <a:ea typeface="Gill Sans MT" charset="0"/>
            <a:cs typeface="Gill Sans MT" charset="0"/>
          </a:endParaRPr>
        </a:p>
      </dgm:t>
    </dgm:pt>
    <dgm:pt modelId="{5A96F322-0F2C-9845-86B1-3DDA2A448C30}">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tIns="0" rIns="72000" anchor="ctr"/>
        <a:lstStyle/>
        <a:p>
          <a:pPr algn="ctr"/>
          <a:r>
            <a:rPr lang="fr-FR" sz="900" dirty="0" err="1" smtClean="0">
              <a:noFill/>
              <a:latin typeface="Gill Sans MT" charset="0"/>
              <a:ea typeface="Gill Sans MT" charset="0"/>
              <a:cs typeface="Gill Sans MT" charset="0"/>
            </a:rPr>
            <a:t>Establish</a:t>
          </a:r>
          <a:r>
            <a:rPr lang="fr-FR" sz="900" dirty="0" smtClean="0">
              <a:noFill/>
              <a:latin typeface="Gill Sans MT" charset="0"/>
              <a:ea typeface="Gill Sans MT" charset="0"/>
              <a:cs typeface="Gill Sans MT" charset="0"/>
            </a:rPr>
            <a:t> a </a:t>
          </a:r>
          <a:r>
            <a:rPr lang="fr-FR" sz="900" dirty="0" err="1" smtClean="0">
              <a:noFill/>
              <a:latin typeface="Gill Sans MT" charset="0"/>
              <a:ea typeface="Gill Sans MT" charset="0"/>
              <a:cs typeface="Gill Sans MT" charset="0"/>
            </a:rPr>
            <a:t>relationship</a:t>
          </a:r>
          <a:r>
            <a:rPr lang="fr-FR" sz="900" dirty="0" smtClean="0">
              <a:noFill/>
              <a:latin typeface="Gill Sans MT" charset="0"/>
              <a:ea typeface="Gill Sans MT" charset="0"/>
              <a:cs typeface="Gill Sans MT" charset="0"/>
            </a:rPr>
            <a:t> of trust</a:t>
          </a:r>
          <a:endParaRPr lang="fr-FR" sz="900" dirty="0">
            <a:noFill/>
            <a:latin typeface="Gill Sans MT" charset="0"/>
            <a:ea typeface="Gill Sans MT" charset="0"/>
            <a:cs typeface="Gill Sans MT" charset="0"/>
          </a:endParaRPr>
        </a:p>
      </dgm:t>
    </dgm:pt>
    <dgm:pt modelId="{2B8D445F-E5DB-3A45-A607-E6C98C16DE56}" type="parTrans" cxnId="{91811622-BDB1-8C4F-B809-7C696B335BA7}">
      <dgm:prSet/>
      <dgm:spPr/>
      <dgm:t>
        <a:bodyPr/>
        <a:lstStyle/>
        <a:p>
          <a:endParaRPr lang="fr-FR">
            <a:latin typeface="Gill Sans MT" charset="0"/>
            <a:ea typeface="Gill Sans MT" charset="0"/>
            <a:cs typeface="Gill Sans MT" charset="0"/>
          </a:endParaRPr>
        </a:p>
      </dgm:t>
    </dgm:pt>
    <dgm:pt modelId="{2D14C706-615A-6F45-8401-CFDBF7C08809}" type="sibTrans" cxnId="{91811622-BDB1-8C4F-B809-7C696B335BA7}">
      <dgm:prSet/>
      <dgm:spPr/>
      <dgm:t>
        <a:bodyPr/>
        <a:lstStyle/>
        <a:p>
          <a:endParaRPr lang="fr-FR">
            <a:latin typeface="Gill Sans MT" charset="0"/>
            <a:ea typeface="Gill Sans MT" charset="0"/>
            <a:cs typeface="Gill Sans MT" charset="0"/>
          </a:endParaRPr>
        </a:p>
      </dgm:t>
    </dgm:pt>
    <dgm:pt modelId="{E844B3FA-1122-B544-AC0B-430AFA117F20}">
      <dgm:prSet phldrT="[Texte]" custT="1">
        <dgm:style>
          <a:lnRef idx="2">
            <a:schemeClr val="dk1"/>
          </a:lnRef>
          <a:fillRef idx="1">
            <a:schemeClr val="lt1"/>
          </a:fillRef>
          <a:effectRef idx="0">
            <a:schemeClr val="dk1"/>
          </a:effectRef>
          <a:fontRef idx="minor">
            <a:schemeClr val="dk1"/>
          </a:fontRef>
        </dgm:style>
      </dgm:prSet>
      <dgm:spPr/>
      <dgm:t>
        <a:bodyPr lIns="72000" rIns="72000" anchor="ctr" anchorCtr="1"/>
        <a:lstStyle/>
        <a:p>
          <a:pPr algn="ctr"/>
          <a:r>
            <a:rPr lang="fr-FR" sz="1000" dirty="0" smtClean="0">
              <a:latin typeface="Gill Sans MT" charset="0"/>
              <a:ea typeface="Gill Sans MT" charset="0"/>
              <a:cs typeface="Gill Sans MT" charset="0"/>
            </a:rPr>
            <a:t>Encourage </a:t>
          </a:r>
          <a:r>
            <a:rPr lang="fr-FR" sz="1000" dirty="0" err="1" smtClean="0">
              <a:latin typeface="Gill Sans MT" charset="0"/>
              <a:ea typeface="Gill Sans MT" charset="0"/>
              <a:cs typeface="Gill Sans MT" charset="0"/>
            </a:rPr>
            <a:t>them</a:t>
          </a:r>
          <a:r>
            <a:rPr lang="fr-FR" sz="1000" dirty="0" smtClean="0">
              <a:latin typeface="Gill Sans MT" charset="0"/>
              <a:ea typeface="Gill Sans MT" charset="0"/>
              <a:cs typeface="Gill Sans MT" charset="0"/>
            </a:rPr>
            <a:t> to express </a:t>
          </a:r>
          <a:r>
            <a:rPr lang="fr-FR" sz="1000" dirty="0" err="1" smtClean="0">
              <a:latin typeface="Gill Sans MT" charset="0"/>
              <a:ea typeface="Gill Sans MT" charset="0"/>
              <a:cs typeface="Gill Sans MT" charset="0"/>
            </a:rPr>
            <a:t>themselves</a:t>
          </a:r>
          <a:endParaRPr lang="fr-FR" sz="1000" dirty="0">
            <a:latin typeface="Gill Sans MT" charset="0"/>
            <a:ea typeface="Gill Sans MT" charset="0"/>
            <a:cs typeface="Gill Sans MT" charset="0"/>
          </a:endParaRPr>
        </a:p>
      </dgm:t>
    </dgm:pt>
    <dgm:pt modelId="{DFC7C8A3-DDE0-8040-9B2B-ECA80FBF5C0D}" type="sibTrans" cxnId="{6EF3A5C7-2A0F-3540-9EDE-FCC4790D329E}">
      <dgm:prSet/>
      <dgm:spPr/>
      <dgm:t>
        <a:bodyPr/>
        <a:lstStyle/>
        <a:p>
          <a:endParaRPr lang="fr-FR">
            <a:latin typeface="Gill Sans MT" charset="0"/>
            <a:ea typeface="Gill Sans MT" charset="0"/>
            <a:cs typeface="Gill Sans MT" charset="0"/>
          </a:endParaRPr>
        </a:p>
      </dgm:t>
    </dgm:pt>
    <dgm:pt modelId="{80DCD129-A7A2-A64F-B716-FE3F45DB58B0}" type="parTrans" cxnId="{6EF3A5C7-2A0F-3540-9EDE-FCC4790D329E}">
      <dgm:prSet/>
      <dgm:spPr/>
      <dgm:t>
        <a:bodyPr/>
        <a:lstStyle/>
        <a:p>
          <a:endParaRPr lang="fr-FR">
            <a:latin typeface="Gill Sans MT" charset="0"/>
            <a:ea typeface="Gill Sans MT" charset="0"/>
            <a:cs typeface="Gill Sans MT" charset="0"/>
          </a:endParaRPr>
        </a:p>
      </dgm:t>
    </dgm:pt>
    <dgm:pt modelId="{FC9A38E8-10D2-4E48-BC38-46C506836D7C}" type="pres">
      <dgm:prSet presAssocID="{2B0A462E-F3B8-C049-A5D1-73F37117FE0F}" presName="arrowDiagram" presStyleCnt="0">
        <dgm:presLayoutVars>
          <dgm:chMax val="5"/>
          <dgm:dir/>
          <dgm:resizeHandles val="exact"/>
        </dgm:presLayoutVars>
      </dgm:prSet>
      <dgm:spPr/>
    </dgm:pt>
    <dgm:pt modelId="{6E1CD25B-CE19-0E4C-9B90-D49BD7B4995F}" type="pres">
      <dgm:prSet presAssocID="{2B0A462E-F3B8-C049-A5D1-73F37117FE0F}" presName="arrow" presStyleLbl="bgShp" presStyleIdx="0" presStyleCnt="1" custLinFactNeighborX="-19800" custLinFactNeighborY="-11213"/>
      <dgm:spPr>
        <a:solidFill>
          <a:schemeClr val="accent5">
            <a:lumMod val="75000"/>
          </a:schemeClr>
        </a:solidFill>
        <a:ln>
          <a:solidFill>
            <a:schemeClr val="bg2">
              <a:lumMod val="75000"/>
            </a:schemeClr>
          </a:solidFill>
        </a:ln>
      </dgm:spPr>
    </dgm:pt>
    <dgm:pt modelId="{C1DFD426-4BF0-584C-A061-1697EC70BC9C}" type="pres">
      <dgm:prSet presAssocID="{2B0A462E-F3B8-C049-A5D1-73F37117FE0F}" presName="arrowDiagram3" presStyleCnt="0"/>
      <dgm:spPr/>
    </dgm:pt>
    <dgm:pt modelId="{1996D754-ECCF-674B-84D3-06A26A90C4DB}" type="pres">
      <dgm:prSet presAssocID="{C2C4A6B6-8EAE-E24B-91DE-78D4C642C1B7}" presName="bullet3a" presStyleLbl="node1" presStyleIdx="0" presStyleCnt="3"/>
      <dgm:spPr/>
      <dgm:t>
        <a:bodyPr/>
        <a:lstStyle/>
        <a:p>
          <a:endParaRPr lang="fr-FR"/>
        </a:p>
      </dgm:t>
    </dgm:pt>
    <dgm:pt modelId="{80307B36-E9DA-0349-8AA6-730D86791D2E}" type="pres">
      <dgm:prSet presAssocID="{C2C4A6B6-8EAE-E24B-91DE-78D4C642C1B7}" presName="textBox3a" presStyleLbl="revTx" presStyleIdx="0" presStyleCnt="3" custScaleX="107602" custScaleY="40656" custLinFactNeighborX="-27540" custLinFactNeighborY="-90284">
        <dgm:presLayoutVars>
          <dgm:bulletEnabled val="1"/>
        </dgm:presLayoutVars>
      </dgm:prSet>
      <dgm:spPr>
        <a:prstGeom prst="wedgeRoundRectCallout">
          <a:avLst/>
        </a:prstGeom>
      </dgm:spPr>
      <dgm:t>
        <a:bodyPr/>
        <a:lstStyle/>
        <a:p>
          <a:endParaRPr lang="fr-FR"/>
        </a:p>
      </dgm:t>
    </dgm:pt>
    <dgm:pt modelId="{6D6FE308-1B03-914A-A3BA-3F381A16758C}" type="pres">
      <dgm:prSet presAssocID="{E844B3FA-1122-B544-AC0B-430AFA117F20}" presName="bullet3b" presStyleLbl="node1" presStyleIdx="1" presStyleCnt="3"/>
      <dgm:spPr/>
    </dgm:pt>
    <dgm:pt modelId="{A49BC8A9-FEB8-FB4B-BEBF-1281CFD0E760}" type="pres">
      <dgm:prSet presAssocID="{E844B3FA-1122-B544-AC0B-430AFA117F20}" presName="textBox3b" presStyleLbl="revTx" presStyleIdx="1" presStyleCnt="3" custScaleX="124354" custScaleY="28280" custLinFactNeighborX="-23721" custLinFactNeighborY="-77468">
        <dgm:presLayoutVars>
          <dgm:bulletEnabled val="1"/>
        </dgm:presLayoutVars>
      </dgm:prSet>
      <dgm:spPr>
        <a:prstGeom prst="wedgeRoundRectCallout">
          <a:avLst/>
        </a:prstGeom>
      </dgm:spPr>
      <dgm:t>
        <a:bodyPr/>
        <a:lstStyle/>
        <a:p>
          <a:endParaRPr lang="fr-FR"/>
        </a:p>
      </dgm:t>
    </dgm:pt>
    <dgm:pt modelId="{2EED4797-1B86-F449-B639-114C075BC2FC}" type="pres">
      <dgm:prSet presAssocID="{5A96F322-0F2C-9845-86B1-3DDA2A448C30}" presName="bullet3c" presStyleLbl="node1" presStyleIdx="2" presStyleCnt="3" custLinFactX="256" custLinFactNeighborX="100000" custLinFactNeighborY="-19494"/>
      <dgm:spPr/>
    </dgm:pt>
    <dgm:pt modelId="{1DA16F3A-9FB6-CC47-9CD7-F501B1FDFAD6}" type="pres">
      <dgm:prSet presAssocID="{5A96F322-0F2C-9845-86B1-3DDA2A448C30}" presName="textBox3c" presStyleLbl="revTx" presStyleIdx="2" presStyleCnt="3" custScaleX="121450" custScaleY="23754" custLinFactNeighborX="2287" custLinFactNeighborY="-77318">
        <dgm:presLayoutVars>
          <dgm:bulletEnabled val="1"/>
        </dgm:presLayoutVars>
      </dgm:prSet>
      <dgm:spPr>
        <a:prstGeom prst="wedgeRoundRectCallout">
          <a:avLst/>
        </a:prstGeom>
      </dgm:spPr>
      <dgm:t>
        <a:bodyPr/>
        <a:lstStyle/>
        <a:p>
          <a:endParaRPr lang="fr-FR"/>
        </a:p>
      </dgm:t>
    </dgm:pt>
  </dgm:ptLst>
  <dgm:cxnLst>
    <dgm:cxn modelId="{E335777C-5BAE-D64B-965F-23729D658736}" type="presOf" srcId="{C2C4A6B6-8EAE-E24B-91DE-78D4C642C1B7}" destId="{80307B36-E9DA-0349-8AA6-730D86791D2E}" srcOrd="0" destOrd="0" presId="urn:microsoft.com/office/officeart/2005/8/layout/arrow2"/>
    <dgm:cxn modelId="{862A62D8-A79E-AA41-A837-CF0ACA8C53E7}" type="presOf" srcId="{E844B3FA-1122-B544-AC0B-430AFA117F20}" destId="{A49BC8A9-FEB8-FB4B-BEBF-1281CFD0E760}" srcOrd="0" destOrd="0" presId="urn:microsoft.com/office/officeart/2005/8/layout/arrow2"/>
    <dgm:cxn modelId="{E6F9F0D9-171D-CC4A-9758-895C4092E970}" srcId="{2B0A462E-F3B8-C049-A5D1-73F37117FE0F}" destId="{C2C4A6B6-8EAE-E24B-91DE-78D4C642C1B7}" srcOrd="0" destOrd="0" parTransId="{336F944B-104C-0E41-8A40-984C075A47F7}" sibTransId="{1B0211CB-9523-3A4B-AA82-119B2AE9E864}"/>
    <dgm:cxn modelId="{91811622-BDB1-8C4F-B809-7C696B335BA7}" srcId="{2B0A462E-F3B8-C049-A5D1-73F37117FE0F}" destId="{5A96F322-0F2C-9845-86B1-3DDA2A448C30}" srcOrd="2" destOrd="0" parTransId="{2B8D445F-E5DB-3A45-A607-E6C98C16DE56}" sibTransId="{2D14C706-615A-6F45-8401-CFDBF7C08809}"/>
    <dgm:cxn modelId="{37522566-D377-3843-8777-4C66E8131EAF}" type="presOf" srcId="{5A96F322-0F2C-9845-86B1-3DDA2A448C30}" destId="{1DA16F3A-9FB6-CC47-9CD7-F501B1FDFAD6}" srcOrd="0" destOrd="0" presId="urn:microsoft.com/office/officeart/2005/8/layout/arrow2"/>
    <dgm:cxn modelId="{6EF3A5C7-2A0F-3540-9EDE-FCC4790D329E}" srcId="{2B0A462E-F3B8-C049-A5D1-73F37117FE0F}" destId="{E844B3FA-1122-B544-AC0B-430AFA117F20}" srcOrd="1" destOrd="0" parTransId="{80DCD129-A7A2-A64F-B716-FE3F45DB58B0}" sibTransId="{DFC7C8A3-DDE0-8040-9B2B-ECA80FBF5C0D}"/>
    <dgm:cxn modelId="{AC2378FF-7635-3E4B-89B4-520EBDB27EEE}" type="presOf" srcId="{2B0A462E-F3B8-C049-A5D1-73F37117FE0F}" destId="{FC9A38E8-10D2-4E48-BC38-46C506836D7C}" srcOrd="0" destOrd="0" presId="urn:microsoft.com/office/officeart/2005/8/layout/arrow2"/>
    <dgm:cxn modelId="{FA2F034F-5EB5-0B44-86B8-AEFD236CF9AA}" type="presParOf" srcId="{FC9A38E8-10D2-4E48-BC38-46C506836D7C}" destId="{6E1CD25B-CE19-0E4C-9B90-D49BD7B4995F}" srcOrd="0" destOrd="0" presId="urn:microsoft.com/office/officeart/2005/8/layout/arrow2"/>
    <dgm:cxn modelId="{46F38AE3-FE3C-B24E-ACB3-22AB62AD3539}" type="presParOf" srcId="{FC9A38E8-10D2-4E48-BC38-46C506836D7C}" destId="{C1DFD426-4BF0-584C-A061-1697EC70BC9C}" srcOrd="1" destOrd="0" presId="urn:microsoft.com/office/officeart/2005/8/layout/arrow2"/>
    <dgm:cxn modelId="{960C6657-A18C-2146-8E48-43A97B058D0C}" type="presParOf" srcId="{C1DFD426-4BF0-584C-A061-1697EC70BC9C}" destId="{1996D754-ECCF-674B-84D3-06A26A90C4DB}" srcOrd="0" destOrd="0" presId="urn:microsoft.com/office/officeart/2005/8/layout/arrow2"/>
    <dgm:cxn modelId="{7844AF1B-55C6-E445-9866-225E9275FD7A}" type="presParOf" srcId="{C1DFD426-4BF0-584C-A061-1697EC70BC9C}" destId="{80307B36-E9DA-0349-8AA6-730D86791D2E}" srcOrd="1" destOrd="0" presId="urn:microsoft.com/office/officeart/2005/8/layout/arrow2"/>
    <dgm:cxn modelId="{5AEC62C7-EE46-C84A-BD92-25BFB6337C16}" type="presParOf" srcId="{C1DFD426-4BF0-584C-A061-1697EC70BC9C}" destId="{6D6FE308-1B03-914A-A3BA-3F381A16758C}" srcOrd="2" destOrd="0" presId="urn:microsoft.com/office/officeart/2005/8/layout/arrow2"/>
    <dgm:cxn modelId="{2F1F1DC9-C796-164E-9CD8-691BCDC826AA}" type="presParOf" srcId="{C1DFD426-4BF0-584C-A061-1697EC70BC9C}" destId="{A49BC8A9-FEB8-FB4B-BEBF-1281CFD0E760}" srcOrd="3" destOrd="0" presId="urn:microsoft.com/office/officeart/2005/8/layout/arrow2"/>
    <dgm:cxn modelId="{FE343356-F1C4-4C49-A513-499E942569C4}" type="presParOf" srcId="{C1DFD426-4BF0-584C-A061-1697EC70BC9C}" destId="{2EED4797-1B86-F449-B639-114C075BC2FC}" srcOrd="4" destOrd="0" presId="urn:microsoft.com/office/officeart/2005/8/layout/arrow2"/>
    <dgm:cxn modelId="{D0C3B9D0-5680-C84E-BA05-B92A17646619}" type="presParOf" srcId="{C1DFD426-4BF0-584C-A061-1697EC70BC9C}" destId="{1DA16F3A-9FB6-CC47-9CD7-F501B1FDFAD6}"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0A462E-F3B8-C049-A5D1-73F37117FE0F}" type="doc">
      <dgm:prSet loTypeId="urn:microsoft.com/office/officeart/2005/8/layout/arrow2" loCatId="" qsTypeId="urn:microsoft.com/office/officeart/2005/8/quickstyle/simple4" qsCatId="simple" csTypeId="urn:microsoft.com/office/officeart/2005/8/colors/colorful4" csCatId="colorful" phldr="1"/>
      <dgm:spPr/>
    </dgm:pt>
    <dgm:pt modelId="{C2C4A6B6-8EAE-E24B-91DE-78D4C642C1B7}">
      <dgm:prSet phldrT="[Texte]" custT="1">
        <dgm:style>
          <a:lnRef idx="2">
            <a:schemeClr val="dk1"/>
          </a:lnRef>
          <a:fillRef idx="1">
            <a:schemeClr val="lt1"/>
          </a:fillRef>
          <a:effectRef idx="0">
            <a:schemeClr val="dk1"/>
          </a:effectRef>
          <a:fontRef idx="minor">
            <a:schemeClr val="dk1"/>
          </a:fontRef>
        </dgm:style>
      </dgm:prSet>
      <dgm:spPr/>
      <dgm:t>
        <a:bodyPr lIns="72000" rIns="72000" anchor="ctr"/>
        <a:lstStyle/>
        <a:p>
          <a:pPr algn="ctr"/>
          <a:r>
            <a:rPr lang="fr-FR" sz="900" dirty="0" err="1" smtClean="0">
              <a:latin typeface="Gill Sans MT" charset="0"/>
              <a:ea typeface="Gill Sans MT" charset="0"/>
              <a:cs typeface="Gill Sans MT" charset="0"/>
            </a:rPr>
            <a:t>Promote</a:t>
          </a:r>
          <a:r>
            <a:rPr lang="fr-FR" sz="900" dirty="0" smtClean="0">
              <a:latin typeface="Gill Sans MT" charset="0"/>
              <a:ea typeface="Gill Sans MT" charset="0"/>
              <a:cs typeface="Gill Sans MT" charset="0"/>
            </a:rPr>
            <a:t> </a:t>
          </a:r>
          <a:r>
            <a:rPr lang="fr-FR" sz="900" dirty="0" err="1" smtClean="0">
              <a:latin typeface="Gill Sans MT" charset="0"/>
              <a:ea typeface="Gill Sans MT" charset="0"/>
              <a:cs typeface="Gill Sans MT" charset="0"/>
            </a:rPr>
            <a:t>progress</a:t>
          </a:r>
          <a:endParaRPr lang="fr-FR" sz="900" dirty="0">
            <a:latin typeface="Gill Sans MT" charset="0"/>
            <a:ea typeface="Gill Sans MT" charset="0"/>
            <a:cs typeface="Gill Sans MT" charset="0"/>
          </a:endParaRPr>
        </a:p>
      </dgm:t>
    </dgm:pt>
    <dgm:pt modelId="{1B0211CB-9523-3A4B-AA82-119B2AE9E864}" type="sibTrans" cxnId="{E6F9F0D9-171D-CC4A-9758-895C4092E970}">
      <dgm:prSet/>
      <dgm:spPr/>
      <dgm:t>
        <a:bodyPr/>
        <a:lstStyle/>
        <a:p>
          <a:endParaRPr lang="fr-FR">
            <a:latin typeface="Gill Sans MT" charset="0"/>
            <a:ea typeface="Gill Sans MT" charset="0"/>
            <a:cs typeface="Gill Sans MT" charset="0"/>
          </a:endParaRPr>
        </a:p>
      </dgm:t>
    </dgm:pt>
    <dgm:pt modelId="{336F944B-104C-0E41-8A40-984C075A47F7}" type="parTrans" cxnId="{E6F9F0D9-171D-CC4A-9758-895C4092E970}">
      <dgm:prSet/>
      <dgm:spPr/>
      <dgm:t>
        <a:bodyPr/>
        <a:lstStyle/>
        <a:p>
          <a:endParaRPr lang="fr-FR">
            <a:latin typeface="Gill Sans MT" charset="0"/>
            <a:ea typeface="Gill Sans MT" charset="0"/>
            <a:cs typeface="Gill Sans MT" charset="0"/>
          </a:endParaRPr>
        </a:p>
      </dgm:t>
    </dgm:pt>
    <dgm:pt modelId="{5A96F322-0F2C-9845-86B1-3DDA2A448C30}">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tIns="0" rIns="72000" anchor="ctr"/>
        <a:lstStyle/>
        <a:p>
          <a:pPr algn="ctr"/>
          <a:r>
            <a:rPr lang="fr-FR" sz="900" dirty="0" err="1" smtClean="0">
              <a:noFill/>
              <a:latin typeface="Gill Sans MT" charset="0"/>
              <a:ea typeface="Gill Sans MT" charset="0"/>
              <a:cs typeface="Gill Sans MT" charset="0"/>
            </a:rPr>
            <a:t>Establish</a:t>
          </a:r>
          <a:r>
            <a:rPr lang="fr-FR" sz="900" dirty="0" smtClean="0">
              <a:noFill/>
              <a:latin typeface="Gill Sans MT" charset="0"/>
              <a:ea typeface="Gill Sans MT" charset="0"/>
              <a:cs typeface="Gill Sans MT" charset="0"/>
            </a:rPr>
            <a:t> a </a:t>
          </a:r>
          <a:r>
            <a:rPr lang="fr-FR" sz="900" dirty="0" err="1" smtClean="0">
              <a:noFill/>
              <a:latin typeface="Gill Sans MT" charset="0"/>
              <a:ea typeface="Gill Sans MT" charset="0"/>
              <a:cs typeface="Gill Sans MT" charset="0"/>
            </a:rPr>
            <a:t>relationship</a:t>
          </a:r>
          <a:r>
            <a:rPr lang="fr-FR" sz="900" dirty="0" smtClean="0">
              <a:noFill/>
              <a:latin typeface="Gill Sans MT" charset="0"/>
              <a:ea typeface="Gill Sans MT" charset="0"/>
              <a:cs typeface="Gill Sans MT" charset="0"/>
            </a:rPr>
            <a:t> of trust</a:t>
          </a:r>
          <a:endParaRPr lang="fr-FR" sz="900" dirty="0">
            <a:noFill/>
            <a:latin typeface="Gill Sans MT" charset="0"/>
            <a:ea typeface="Gill Sans MT" charset="0"/>
            <a:cs typeface="Gill Sans MT" charset="0"/>
          </a:endParaRPr>
        </a:p>
      </dgm:t>
    </dgm:pt>
    <dgm:pt modelId="{2D14C706-615A-6F45-8401-CFDBF7C08809}" type="sibTrans" cxnId="{91811622-BDB1-8C4F-B809-7C696B335BA7}">
      <dgm:prSet/>
      <dgm:spPr/>
      <dgm:t>
        <a:bodyPr/>
        <a:lstStyle/>
        <a:p>
          <a:endParaRPr lang="fr-FR">
            <a:latin typeface="Gill Sans MT" charset="0"/>
            <a:ea typeface="Gill Sans MT" charset="0"/>
            <a:cs typeface="Gill Sans MT" charset="0"/>
          </a:endParaRPr>
        </a:p>
      </dgm:t>
    </dgm:pt>
    <dgm:pt modelId="{2B8D445F-E5DB-3A45-A607-E6C98C16DE56}" type="parTrans" cxnId="{91811622-BDB1-8C4F-B809-7C696B335BA7}">
      <dgm:prSet/>
      <dgm:spPr/>
      <dgm:t>
        <a:bodyPr/>
        <a:lstStyle/>
        <a:p>
          <a:endParaRPr lang="fr-FR">
            <a:latin typeface="Gill Sans MT" charset="0"/>
            <a:ea typeface="Gill Sans MT" charset="0"/>
            <a:cs typeface="Gill Sans MT" charset="0"/>
          </a:endParaRPr>
        </a:p>
      </dgm:t>
    </dgm:pt>
    <dgm:pt modelId="{E844B3FA-1122-B544-AC0B-430AFA117F20}">
      <dgm:prSet phldrT="[Texte]" custT="1">
        <dgm:style>
          <a:lnRef idx="2">
            <a:schemeClr val="dk1"/>
          </a:lnRef>
          <a:fillRef idx="1">
            <a:schemeClr val="lt1"/>
          </a:fillRef>
          <a:effectRef idx="0">
            <a:schemeClr val="dk1"/>
          </a:effectRef>
          <a:fontRef idx="minor">
            <a:schemeClr val="dk1"/>
          </a:fontRef>
        </dgm:style>
      </dgm:prSet>
      <dgm:spPr>
        <a:noFill/>
        <a:ln>
          <a:noFill/>
        </a:ln>
      </dgm:spPr>
      <dgm:t>
        <a:bodyPr lIns="72000" rIns="72000" anchor="ctr" anchorCtr="1"/>
        <a:lstStyle/>
        <a:p>
          <a:pPr algn="ctr"/>
          <a:r>
            <a:rPr lang="fr-FR" sz="1000" dirty="0" smtClean="0">
              <a:noFill/>
              <a:latin typeface="Gill Sans MT" charset="0"/>
              <a:ea typeface="Gill Sans MT" charset="0"/>
              <a:cs typeface="Gill Sans MT" charset="0"/>
            </a:rPr>
            <a:t>Encourage </a:t>
          </a:r>
          <a:r>
            <a:rPr lang="fr-FR" sz="1000" dirty="0" err="1" smtClean="0">
              <a:noFill/>
              <a:latin typeface="Gill Sans MT" charset="0"/>
              <a:ea typeface="Gill Sans MT" charset="0"/>
              <a:cs typeface="Gill Sans MT" charset="0"/>
            </a:rPr>
            <a:t>them</a:t>
          </a:r>
          <a:r>
            <a:rPr lang="fr-FR" sz="1000" dirty="0" smtClean="0">
              <a:noFill/>
              <a:latin typeface="Gill Sans MT" charset="0"/>
              <a:ea typeface="Gill Sans MT" charset="0"/>
              <a:cs typeface="Gill Sans MT" charset="0"/>
            </a:rPr>
            <a:t> to express </a:t>
          </a:r>
          <a:r>
            <a:rPr lang="fr-FR" sz="1000" dirty="0" err="1" smtClean="0">
              <a:noFill/>
              <a:latin typeface="Gill Sans MT" charset="0"/>
              <a:ea typeface="Gill Sans MT" charset="0"/>
              <a:cs typeface="Gill Sans MT" charset="0"/>
            </a:rPr>
            <a:t>themselves</a:t>
          </a:r>
          <a:endParaRPr lang="fr-FR" sz="1000" dirty="0">
            <a:noFill/>
            <a:latin typeface="Gill Sans MT" charset="0"/>
            <a:ea typeface="Gill Sans MT" charset="0"/>
            <a:cs typeface="Gill Sans MT" charset="0"/>
          </a:endParaRPr>
        </a:p>
      </dgm:t>
    </dgm:pt>
    <dgm:pt modelId="{DFC7C8A3-DDE0-8040-9B2B-ECA80FBF5C0D}" type="sibTrans" cxnId="{6EF3A5C7-2A0F-3540-9EDE-FCC4790D329E}">
      <dgm:prSet/>
      <dgm:spPr/>
      <dgm:t>
        <a:bodyPr/>
        <a:lstStyle/>
        <a:p>
          <a:endParaRPr lang="fr-FR">
            <a:latin typeface="Gill Sans MT" charset="0"/>
            <a:ea typeface="Gill Sans MT" charset="0"/>
            <a:cs typeface="Gill Sans MT" charset="0"/>
          </a:endParaRPr>
        </a:p>
      </dgm:t>
    </dgm:pt>
    <dgm:pt modelId="{80DCD129-A7A2-A64F-B716-FE3F45DB58B0}" type="parTrans" cxnId="{6EF3A5C7-2A0F-3540-9EDE-FCC4790D329E}">
      <dgm:prSet/>
      <dgm:spPr/>
      <dgm:t>
        <a:bodyPr/>
        <a:lstStyle/>
        <a:p>
          <a:endParaRPr lang="fr-FR">
            <a:latin typeface="Gill Sans MT" charset="0"/>
            <a:ea typeface="Gill Sans MT" charset="0"/>
            <a:cs typeface="Gill Sans MT" charset="0"/>
          </a:endParaRPr>
        </a:p>
      </dgm:t>
    </dgm:pt>
    <dgm:pt modelId="{FC9A38E8-10D2-4E48-BC38-46C506836D7C}" type="pres">
      <dgm:prSet presAssocID="{2B0A462E-F3B8-C049-A5D1-73F37117FE0F}" presName="arrowDiagram" presStyleCnt="0">
        <dgm:presLayoutVars>
          <dgm:chMax val="5"/>
          <dgm:dir/>
          <dgm:resizeHandles val="exact"/>
        </dgm:presLayoutVars>
      </dgm:prSet>
      <dgm:spPr/>
    </dgm:pt>
    <dgm:pt modelId="{6E1CD25B-CE19-0E4C-9B90-D49BD7B4995F}" type="pres">
      <dgm:prSet presAssocID="{2B0A462E-F3B8-C049-A5D1-73F37117FE0F}" presName="arrow" presStyleLbl="bgShp" presStyleIdx="0" presStyleCnt="1" custLinFactNeighborX="-19800" custLinFactNeighborY="-11213"/>
      <dgm:spPr>
        <a:solidFill>
          <a:schemeClr val="accent5">
            <a:lumMod val="75000"/>
          </a:schemeClr>
        </a:solidFill>
        <a:ln>
          <a:solidFill>
            <a:schemeClr val="bg2">
              <a:lumMod val="75000"/>
            </a:schemeClr>
          </a:solidFill>
        </a:ln>
      </dgm:spPr>
    </dgm:pt>
    <dgm:pt modelId="{C1DFD426-4BF0-584C-A061-1697EC70BC9C}" type="pres">
      <dgm:prSet presAssocID="{2B0A462E-F3B8-C049-A5D1-73F37117FE0F}" presName="arrowDiagram3" presStyleCnt="0"/>
      <dgm:spPr/>
    </dgm:pt>
    <dgm:pt modelId="{1996D754-ECCF-674B-84D3-06A26A90C4DB}" type="pres">
      <dgm:prSet presAssocID="{C2C4A6B6-8EAE-E24B-91DE-78D4C642C1B7}" presName="bullet3a" presStyleLbl="node1" presStyleIdx="0" presStyleCnt="3"/>
      <dgm:spPr/>
    </dgm:pt>
    <dgm:pt modelId="{80307B36-E9DA-0349-8AA6-730D86791D2E}" type="pres">
      <dgm:prSet presAssocID="{C2C4A6B6-8EAE-E24B-91DE-78D4C642C1B7}" presName="textBox3a" presStyleLbl="revTx" presStyleIdx="0" presStyleCnt="3" custScaleX="107602" custScaleY="40656" custLinFactNeighborX="-27540" custLinFactNeighborY="-90284">
        <dgm:presLayoutVars>
          <dgm:bulletEnabled val="1"/>
        </dgm:presLayoutVars>
      </dgm:prSet>
      <dgm:spPr>
        <a:prstGeom prst="wedgeRoundRectCallout">
          <a:avLst/>
        </a:prstGeom>
      </dgm:spPr>
      <dgm:t>
        <a:bodyPr/>
        <a:lstStyle/>
        <a:p>
          <a:endParaRPr lang="fr-FR"/>
        </a:p>
      </dgm:t>
    </dgm:pt>
    <dgm:pt modelId="{6D6FE308-1B03-914A-A3BA-3F381A16758C}" type="pres">
      <dgm:prSet presAssocID="{E844B3FA-1122-B544-AC0B-430AFA117F20}" presName="bullet3b" presStyleLbl="node1" presStyleIdx="1" presStyleCnt="3"/>
      <dgm:spPr/>
    </dgm:pt>
    <dgm:pt modelId="{A49BC8A9-FEB8-FB4B-BEBF-1281CFD0E760}" type="pres">
      <dgm:prSet presAssocID="{E844B3FA-1122-B544-AC0B-430AFA117F20}" presName="textBox3b" presStyleLbl="revTx" presStyleIdx="1" presStyleCnt="3" custScaleX="124354" custScaleY="28280" custLinFactNeighborX="-23721" custLinFactNeighborY="-77468">
        <dgm:presLayoutVars>
          <dgm:bulletEnabled val="1"/>
        </dgm:presLayoutVars>
      </dgm:prSet>
      <dgm:spPr>
        <a:prstGeom prst="wedgeRoundRectCallout">
          <a:avLst/>
        </a:prstGeom>
      </dgm:spPr>
      <dgm:t>
        <a:bodyPr/>
        <a:lstStyle/>
        <a:p>
          <a:endParaRPr lang="fr-FR"/>
        </a:p>
      </dgm:t>
    </dgm:pt>
    <dgm:pt modelId="{2EED4797-1B86-F449-B639-114C075BC2FC}" type="pres">
      <dgm:prSet presAssocID="{5A96F322-0F2C-9845-86B1-3DDA2A448C30}" presName="bullet3c" presStyleLbl="node1" presStyleIdx="2" presStyleCnt="3" custLinFactX="256" custLinFactNeighborX="100000" custLinFactNeighborY="-19494"/>
      <dgm:spPr/>
    </dgm:pt>
    <dgm:pt modelId="{1DA16F3A-9FB6-CC47-9CD7-F501B1FDFAD6}" type="pres">
      <dgm:prSet presAssocID="{5A96F322-0F2C-9845-86B1-3DDA2A448C30}" presName="textBox3c" presStyleLbl="revTx" presStyleIdx="2" presStyleCnt="3" custScaleX="121450" custScaleY="23754" custLinFactNeighborX="2287" custLinFactNeighborY="-77318">
        <dgm:presLayoutVars>
          <dgm:bulletEnabled val="1"/>
        </dgm:presLayoutVars>
      </dgm:prSet>
      <dgm:spPr>
        <a:prstGeom prst="wedgeRoundRectCallout">
          <a:avLst/>
        </a:prstGeom>
      </dgm:spPr>
      <dgm:t>
        <a:bodyPr/>
        <a:lstStyle/>
        <a:p>
          <a:endParaRPr lang="fr-FR"/>
        </a:p>
      </dgm:t>
    </dgm:pt>
  </dgm:ptLst>
  <dgm:cxnLst>
    <dgm:cxn modelId="{61AAE3E3-AE33-7940-BD28-308949085C7B}" type="presOf" srcId="{5A96F322-0F2C-9845-86B1-3DDA2A448C30}" destId="{1DA16F3A-9FB6-CC47-9CD7-F501B1FDFAD6}" srcOrd="0" destOrd="0" presId="urn:microsoft.com/office/officeart/2005/8/layout/arrow2"/>
    <dgm:cxn modelId="{99410FB9-5891-BC4F-BA6E-B530C1051669}" type="presOf" srcId="{E844B3FA-1122-B544-AC0B-430AFA117F20}" destId="{A49BC8A9-FEB8-FB4B-BEBF-1281CFD0E760}" srcOrd="0" destOrd="0" presId="urn:microsoft.com/office/officeart/2005/8/layout/arrow2"/>
    <dgm:cxn modelId="{E6F9F0D9-171D-CC4A-9758-895C4092E970}" srcId="{2B0A462E-F3B8-C049-A5D1-73F37117FE0F}" destId="{C2C4A6B6-8EAE-E24B-91DE-78D4C642C1B7}" srcOrd="0" destOrd="0" parTransId="{336F944B-104C-0E41-8A40-984C075A47F7}" sibTransId="{1B0211CB-9523-3A4B-AA82-119B2AE9E864}"/>
    <dgm:cxn modelId="{91811622-BDB1-8C4F-B809-7C696B335BA7}" srcId="{2B0A462E-F3B8-C049-A5D1-73F37117FE0F}" destId="{5A96F322-0F2C-9845-86B1-3DDA2A448C30}" srcOrd="2" destOrd="0" parTransId="{2B8D445F-E5DB-3A45-A607-E6C98C16DE56}" sibTransId="{2D14C706-615A-6F45-8401-CFDBF7C08809}"/>
    <dgm:cxn modelId="{6EF3A5C7-2A0F-3540-9EDE-FCC4790D329E}" srcId="{2B0A462E-F3B8-C049-A5D1-73F37117FE0F}" destId="{E844B3FA-1122-B544-AC0B-430AFA117F20}" srcOrd="1" destOrd="0" parTransId="{80DCD129-A7A2-A64F-B716-FE3F45DB58B0}" sibTransId="{DFC7C8A3-DDE0-8040-9B2B-ECA80FBF5C0D}"/>
    <dgm:cxn modelId="{834066AD-3DC0-834D-A2D5-A69DCE63CFB8}" type="presOf" srcId="{2B0A462E-F3B8-C049-A5D1-73F37117FE0F}" destId="{FC9A38E8-10D2-4E48-BC38-46C506836D7C}" srcOrd="0" destOrd="0" presId="urn:microsoft.com/office/officeart/2005/8/layout/arrow2"/>
    <dgm:cxn modelId="{66D75A6E-662E-AC41-84EA-825348347BC8}" type="presOf" srcId="{C2C4A6B6-8EAE-E24B-91DE-78D4C642C1B7}" destId="{80307B36-E9DA-0349-8AA6-730D86791D2E}" srcOrd="0" destOrd="0" presId="urn:microsoft.com/office/officeart/2005/8/layout/arrow2"/>
    <dgm:cxn modelId="{2DD33025-42D5-1B45-92CD-CEA7647536C7}" type="presParOf" srcId="{FC9A38E8-10D2-4E48-BC38-46C506836D7C}" destId="{6E1CD25B-CE19-0E4C-9B90-D49BD7B4995F}" srcOrd="0" destOrd="0" presId="urn:microsoft.com/office/officeart/2005/8/layout/arrow2"/>
    <dgm:cxn modelId="{A9A6AD2D-58C9-8D46-8C4C-CED291CBDF33}" type="presParOf" srcId="{FC9A38E8-10D2-4E48-BC38-46C506836D7C}" destId="{C1DFD426-4BF0-584C-A061-1697EC70BC9C}" srcOrd="1" destOrd="0" presId="urn:microsoft.com/office/officeart/2005/8/layout/arrow2"/>
    <dgm:cxn modelId="{CD2FFAE1-2B80-4D4D-B169-7B671E083059}" type="presParOf" srcId="{C1DFD426-4BF0-584C-A061-1697EC70BC9C}" destId="{1996D754-ECCF-674B-84D3-06A26A90C4DB}" srcOrd="0" destOrd="0" presId="urn:microsoft.com/office/officeart/2005/8/layout/arrow2"/>
    <dgm:cxn modelId="{D8799F78-7C8E-4146-A829-FCD97BFB0DE7}" type="presParOf" srcId="{C1DFD426-4BF0-584C-A061-1697EC70BC9C}" destId="{80307B36-E9DA-0349-8AA6-730D86791D2E}" srcOrd="1" destOrd="0" presId="urn:microsoft.com/office/officeart/2005/8/layout/arrow2"/>
    <dgm:cxn modelId="{28EB3E54-90D0-2F4A-B104-279102D6EAD3}" type="presParOf" srcId="{C1DFD426-4BF0-584C-A061-1697EC70BC9C}" destId="{6D6FE308-1B03-914A-A3BA-3F381A16758C}" srcOrd="2" destOrd="0" presId="urn:microsoft.com/office/officeart/2005/8/layout/arrow2"/>
    <dgm:cxn modelId="{20651F45-4F47-A445-AFEA-CF82ADFE0D4D}" type="presParOf" srcId="{C1DFD426-4BF0-584C-A061-1697EC70BC9C}" destId="{A49BC8A9-FEB8-FB4B-BEBF-1281CFD0E760}" srcOrd="3" destOrd="0" presId="urn:microsoft.com/office/officeart/2005/8/layout/arrow2"/>
    <dgm:cxn modelId="{2A8CA7EA-78D3-5D46-8898-A937F3EE69E6}" type="presParOf" srcId="{C1DFD426-4BF0-584C-A061-1697EC70BC9C}" destId="{2EED4797-1B86-F449-B639-114C075BC2FC}" srcOrd="4" destOrd="0" presId="urn:microsoft.com/office/officeart/2005/8/layout/arrow2"/>
    <dgm:cxn modelId="{68B3D75B-DB41-0E44-9ED9-3CCC4C204A78}" type="presParOf" srcId="{C1DFD426-4BF0-584C-A061-1697EC70BC9C}" destId="{1DA16F3A-9FB6-CC47-9CD7-F501B1FDFAD6}"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34802-42A2-0B46-AD2F-DC924FDAA1F0}">
      <dsp:nvSpPr>
        <dsp:cNvPr id="0" name=""/>
        <dsp:cNvSpPr/>
      </dsp:nvSpPr>
      <dsp:spPr>
        <a:xfrm>
          <a:off x="1610795" y="1031"/>
          <a:ext cx="1772972" cy="886486"/>
        </a:xfrm>
        <a:prstGeom prst="roundRect">
          <a:avLst>
            <a:gd name="adj" fmla="val 10000"/>
          </a:avLst>
        </a:prstGeom>
        <a:solidFill>
          <a:schemeClr val="bg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err="1" smtClean="0">
              <a:solidFill>
                <a:schemeClr val="tx1"/>
              </a:solidFill>
              <a:latin typeface="Gill Sans MT" charset="0"/>
              <a:ea typeface="Gill Sans MT" charset="0"/>
              <a:cs typeface="Gill Sans MT" charset="0"/>
            </a:rPr>
            <a:t>Re-education</a:t>
          </a:r>
          <a:endParaRPr lang="fr-FR" sz="2200" kern="1200" dirty="0">
            <a:solidFill>
              <a:schemeClr val="tx1"/>
            </a:solidFill>
            <a:latin typeface="Gill Sans MT" charset="0"/>
            <a:ea typeface="Gill Sans MT" charset="0"/>
            <a:cs typeface="Gill Sans MT" charset="0"/>
          </a:endParaRPr>
        </a:p>
      </dsp:txBody>
      <dsp:txXfrm>
        <a:off x="1636759" y="26995"/>
        <a:ext cx="1721044" cy="834558"/>
      </dsp:txXfrm>
    </dsp:sp>
    <dsp:sp modelId="{80E12463-57C1-2D42-ACD3-A5B9650CB0D3}">
      <dsp:nvSpPr>
        <dsp:cNvPr id="0" name=""/>
        <dsp:cNvSpPr/>
      </dsp:nvSpPr>
      <dsp:spPr>
        <a:xfrm rot="3600000">
          <a:off x="2767251" y="1557055"/>
          <a:ext cx="924124" cy="310270"/>
        </a:xfrm>
        <a:prstGeom prst="leftRigh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Gill Sans MT" charset="0"/>
            <a:ea typeface="Gill Sans MT" charset="0"/>
            <a:cs typeface="Gill Sans MT" charset="0"/>
          </a:endParaRPr>
        </a:p>
      </dsp:txBody>
      <dsp:txXfrm>
        <a:off x="2860332" y="1619109"/>
        <a:ext cx="737962" cy="186162"/>
      </dsp:txXfrm>
    </dsp:sp>
    <dsp:sp modelId="{7B5BB3EE-E27C-D448-8697-7D3E8372E7E9}">
      <dsp:nvSpPr>
        <dsp:cNvPr id="0" name=""/>
        <dsp:cNvSpPr/>
      </dsp:nvSpPr>
      <dsp:spPr>
        <a:xfrm>
          <a:off x="3074859" y="2536864"/>
          <a:ext cx="1772972" cy="886486"/>
        </a:xfrm>
        <a:prstGeom prst="roundRect">
          <a:avLst>
            <a:gd name="adj" fmla="val 10000"/>
          </a:avLst>
        </a:prstGeom>
        <a:solidFill>
          <a:schemeClr val="bg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err="1" smtClean="0">
              <a:solidFill>
                <a:schemeClr val="tx1"/>
              </a:solidFill>
              <a:latin typeface="Gill Sans MT" charset="0"/>
              <a:ea typeface="Gill Sans MT" charset="0"/>
              <a:cs typeface="Gill Sans MT" charset="0"/>
            </a:rPr>
            <a:t>Rehabilitation</a:t>
          </a:r>
          <a:endParaRPr lang="fr-FR" sz="2200" kern="1200" dirty="0">
            <a:solidFill>
              <a:schemeClr val="tx1"/>
            </a:solidFill>
            <a:latin typeface="Gill Sans MT" charset="0"/>
            <a:ea typeface="Gill Sans MT" charset="0"/>
            <a:cs typeface="Gill Sans MT" charset="0"/>
          </a:endParaRPr>
        </a:p>
      </dsp:txBody>
      <dsp:txXfrm>
        <a:off x="3100823" y="2562828"/>
        <a:ext cx="1721044" cy="834558"/>
      </dsp:txXfrm>
    </dsp:sp>
    <dsp:sp modelId="{0A9DE90A-CBB0-DD49-BF97-0AEFA4B7AD0A}">
      <dsp:nvSpPr>
        <dsp:cNvPr id="0" name=""/>
        <dsp:cNvSpPr/>
      </dsp:nvSpPr>
      <dsp:spPr>
        <a:xfrm rot="10800000">
          <a:off x="2035219" y="2824972"/>
          <a:ext cx="924124" cy="310270"/>
        </a:xfrm>
        <a:prstGeom prst="leftRigh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Gill Sans MT" charset="0"/>
            <a:ea typeface="Gill Sans MT" charset="0"/>
            <a:cs typeface="Gill Sans MT" charset="0"/>
          </a:endParaRPr>
        </a:p>
      </dsp:txBody>
      <dsp:txXfrm rot="10800000">
        <a:off x="2128300" y="2887026"/>
        <a:ext cx="737962" cy="186162"/>
      </dsp:txXfrm>
    </dsp:sp>
    <dsp:sp modelId="{9E2C96A2-B5C6-7248-839C-BACD38F69F35}">
      <dsp:nvSpPr>
        <dsp:cNvPr id="0" name=""/>
        <dsp:cNvSpPr/>
      </dsp:nvSpPr>
      <dsp:spPr>
        <a:xfrm>
          <a:off x="146731" y="2536864"/>
          <a:ext cx="1772972" cy="886486"/>
        </a:xfrm>
        <a:prstGeom prst="roundRect">
          <a:avLst>
            <a:gd name="adj" fmla="val 10000"/>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err="1" smtClean="0">
              <a:solidFill>
                <a:schemeClr val="tx1"/>
              </a:solidFill>
              <a:latin typeface="Gill Sans MT" charset="0"/>
              <a:ea typeface="Gill Sans MT" charset="0"/>
              <a:cs typeface="Gill Sans MT" charset="0"/>
            </a:rPr>
            <a:t>Reintegration</a:t>
          </a:r>
          <a:endParaRPr lang="fr-FR" sz="2200" kern="1200" dirty="0">
            <a:solidFill>
              <a:schemeClr val="tx1"/>
            </a:solidFill>
            <a:latin typeface="Gill Sans MT" charset="0"/>
            <a:ea typeface="Gill Sans MT" charset="0"/>
            <a:cs typeface="Gill Sans MT" charset="0"/>
          </a:endParaRPr>
        </a:p>
      </dsp:txBody>
      <dsp:txXfrm>
        <a:off x="172695" y="2562828"/>
        <a:ext cx="1721044" cy="834558"/>
      </dsp:txXfrm>
    </dsp:sp>
    <dsp:sp modelId="{D6125007-8CCC-5E4A-81B1-5B4AF342F308}">
      <dsp:nvSpPr>
        <dsp:cNvPr id="0" name=""/>
        <dsp:cNvSpPr/>
      </dsp:nvSpPr>
      <dsp:spPr>
        <a:xfrm rot="18000000">
          <a:off x="1303187" y="1557055"/>
          <a:ext cx="924124" cy="310270"/>
        </a:xfrm>
        <a:prstGeom prst="leftRigh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Gill Sans MT" charset="0"/>
            <a:ea typeface="Gill Sans MT" charset="0"/>
            <a:cs typeface="Gill Sans MT" charset="0"/>
          </a:endParaRPr>
        </a:p>
      </dsp:txBody>
      <dsp:txXfrm>
        <a:off x="1396268" y="1619109"/>
        <a:ext cx="737962" cy="186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CFAEE-95E4-DF41-869E-47BBAD4535F2}">
      <dsp:nvSpPr>
        <dsp:cNvPr id="0" name=""/>
        <dsp:cNvSpPr/>
      </dsp:nvSpPr>
      <dsp:spPr>
        <a:xfrm>
          <a:off x="1899808" y="0"/>
          <a:ext cx="759923" cy="677802"/>
        </a:xfrm>
        <a:prstGeom prst="trapezoid">
          <a:avLst>
            <a:gd name="adj" fmla="val 56058"/>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kern="1200" dirty="0" smtClean="0">
              <a:latin typeface="Gill Sans MT" charset="0"/>
              <a:ea typeface="Gill Sans MT" charset="0"/>
              <a:cs typeface="Gill Sans MT" charset="0"/>
            </a:rPr>
            <a:t>CEO of GCS</a:t>
          </a:r>
          <a:endParaRPr lang="fr-FR" sz="1050" kern="1200" dirty="0">
            <a:latin typeface="Gill Sans MT" charset="0"/>
            <a:ea typeface="Gill Sans MT" charset="0"/>
            <a:cs typeface="Gill Sans MT" charset="0"/>
          </a:endParaRPr>
        </a:p>
      </dsp:txBody>
      <dsp:txXfrm>
        <a:off x="1899808" y="0"/>
        <a:ext cx="759923" cy="677802"/>
      </dsp:txXfrm>
    </dsp:sp>
    <dsp:sp modelId="{0A4B8AEB-A7AE-DD48-8224-0438AC6BA4A2}">
      <dsp:nvSpPr>
        <dsp:cNvPr id="0" name=""/>
        <dsp:cNvSpPr/>
      </dsp:nvSpPr>
      <dsp:spPr>
        <a:xfrm>
          <a:off x="1519846" y="677802"/>
          <a:ext cx="1519846" cy="677802"/>
        </a:xfrm>
        <a:prstGeom prst="trapezoid">
          <a:avLst>
            <a:gd name="adj" fmla="val 56058"/>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latin typeface="Gill Sans MT" charset="0"/>
              <a:ea typeface="Gill Sans MT" charset="0"/>
              <a:cs typeface="Gill Sans MT" charset="0"/>
            </a:rPr>
            <a:t>Practitioners</a:t>
          </a:r>
          <a:endParaRPr lang="fr-FR" sz="1400" kern="1200" dirty="0">
            <a:latin typeface="Gill Sans MT" charset="0"/>
            <a:ea typeface="Gill Sans MT" charset="0"/>
            <a:cs typeface="Gill Sans MT" charset="0"/>
          </a:endParaRPr>
        </a:p>
      </dsp:txBody>
      <dsp:txXfrm>
        <a:off x="1785819" y="677802"/>
        <a:ext cx="987900" cy="677802"/>
      </dsp:txXfrm>
    </dsp:sp>
    <dsp:sp modelId="{B02C96E4-8CC0-9E4D-80E4-EC2E3F8E8C71}">
      <dsp:nvSpPr>
        <dsp:cNvPr id="0" name=""/>
        <dsp:cNvSpPr/>
      </dsp:nvSpPr>
      <dsp:spPr>
        <a:xfrm>
          <a:off x="1139885" y="1355605"/>
          <a:ext cx="2279769" cy="677802"/>
        </a:xfrm>
        <a:prstGeom prst="trapezoid">
          <a:avLst>
            <a:gd name="adj" fmla="val 56058"/>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latin typeface="Gill Sans MT" charset="0"/>
              <a:ea typeface="Gill Sans MT" charset="0"/>
              <a:cs typeface="Gill Sans MT" charset="0"/>
            </a:rPr>
            <a:t>Health</a:t>
          </a:r>
          <a:r>
            <a:rPr lang="fr-FR" sz="1400" kern="1200" dirty="0" smtClean="0">
              <a:latin typeface="Gill Sans MT" charset="0"/>
              <a:ea typeface="Gill Sans MT" charset="0"/>
              <a:cs typeface="Gill Sans MT" charset="0"/>
            </a:rPr>
            <a:t> </a:t>
          </a:r>
          <a:r>
            <a:rPr lang="fr-FR" sz="1400" kern="1200" dirty="0" err="1" smtClean="0">
              <a:latin typeface="Gill Sans MT" charset="0"/>
              <a:ea typeface="Gill Sans MT" charset="0"/>
              <a:cs typeface="Gill Sans MT" charset="0"/>
            </a:rPr>
            <a:t>executives</a:t>
          </a:r>
          <a:r>
            <a:rPr lang="fr-FR" sz="1400" kern="1200" dirty="0" smtClean="0">
              <a:latin typeface="Gill Sans MT" charset="0"/>
              <a:ea typeface="Gill Sans MT" charset="0"/>
              <a:cs typeface="Gill Sans MT" charset="0"/>
            </a:rPr>
            <a:t> / Services’ </a:t>
          </a:r>
          <a:r>
            <a:rPr lang="fr-FR" sz="1400" kern="1200" dirty="0" err="1" smtClean="0">
              <a:latin typeface="Gill Sans MT" charset="0"/>
              <a:ea typeface="Gill Sans MT" charset="0"/>
              <a:cs typeface="Gill Sans MT" charset="0"/>
            </a:rPr>
            <a:t>referent</a:t>
          </a:r>
          <a:endParaRPr lang="fr-FR" sz="1400" kern="1200" dirty="0">
            <a:latin typeface="Gill Sans MT" charset="0"/>
            <a:ea typeface="Gill Sans MT" charset="0"/>
            <a:cs typeface="Gill Sans MT" charset="0"/>
          </a:endParaRPr>
        </a:p>
      </dsp:txBody>
      <dsp:txXfrm>
        <a:off x="1538844" y="1355605"/>
        <a:ext cx="1481850" cy="677802"/>
      </dsp:txXfrm>
    </dsp:sp>
    <dsp:sp modelId="{137A8CE5-96F6-2A4F-A8E1-6F15A5EAEC06}">
      <dsp:nvSpPr>
        <dsp:cNvPr id="0" name=""/>
        <dsp:cNvSpPr/>
      </dsp:nvSpPr>
      <dsp:spPr>
        <a:xfrm>
          <a:off x="759923" y="2033407"/>
          <a:ext cx="3039693" cy="677802"/>
        </a:xfrm>
        <a:prstGeom prst="trapezoid">
          <a:avLst>
            <a:gd name="adj" fmla="val 56058"/>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latin typeface="Gill Sans MT" charset="0"/>
              <a:ea typeface="Gill Sans MT" charset="0"/>
              <a:cs typeface="Gill Sans MT" charset="0"/>
            </a:rPr>
            <a:t>Physiotherapist</a:t>
          </a:r>
          <a:r>
            <a:rPr lang="fr-FR" sz="1200" kern="1200" dirty="0" smtClean="0">
              <a:latin typeface="Gill Sans MT" charset="0"/>
              <a:ea typeface="Gill Sans MT" charset="0"/>
              <a:cs typeface="Gill Sans MT" charset="0"/>
            </a:rPr>
            <a:t> / </a:t>
          </a:r>
          <a:r>
            <a:rPr lang="fr-FR" sz="1200" kern="1200" dirty="0" err="1" smtClean="0">
              <a:latin typeface="Gill Sans MT" charset="0"/>
              <a:ea typeface="Gill Sans MT" charset="0"/>
              <a:cs typeface="Gill Sans MT" charset="0"/>
            </a:rPr>
            <a:t>Occupational</a:t>
          </a:r>
          <a:r>
            <a:rPr lang="fr-FR" sz="1200" kern="1200" dirty="0" smtClean="0">
              <a:latin typeface="Gill Sans MT" charset="0"/>
              <a:ea typeface="Gill Sans MT" charset="0"/>
              <a:cs typeface="Gill Sans MT" charset="0"/>
            </a:rPr>
            <a:t> </a:t>
          </a:r>
          <a:r>
            <a:rPr lang="fr-FR" sz="1200" kern="1200" dirty="0" err="1" smtClean="0">
              <a:latin typeface="Gill Sans MT" charset="0"/>
              <a:ea typeface="Gill Sans MT" charset="0"/>
              <a:cs typeface="Gill Sans MT" charset="0"/>
            </a:rPr>
            <a:t>therapist</a:t>
          </a:r>
          <a:r>
            <a:rPr lang="fr-FR" sz="1200" kern="1200" dirty="0" smtClean="0">
              <a:latin typeface="Gill Sans MT" charset="0"/>
              <a:ea typeface="Gill Sans MT" charset="0"/>
              <a:cs typeface="Gill Sans MT" charset="0"/>
            </a:rPr>
            <a:t> / </a:t>
          </a:r>
          <a:r>
            <a:rPr lang="fr-FR" sz="1200" kern="1200" dirty="0" err="1" smtClean="0">
              <a:latin typeface="Gill Sans MT" charset="0"/>
              <a:ea typeface="Gill Sans MT" charset="0"/>
              <a:cs typeface="Gill Sans MT" charset="0"/>
            </a:rPr>
            <a:t>Nutritrionist</a:t>
          </a:r>
          <a:r>
            <a:rPr lang="fr-FR" sz="1200" kern="1200" dirty="0" smtClean="0">
              <a:latin typeface="Gill Sans MT" charset="0"/>
              <a:ea typeface="Gill Sans MT" charset="0"/>
              <a:cs typeface="Gill Sans MT" charset="0"/>
            </a:rPr>
            <a:t> / </a:t>
          </a:r>
          <a:r>
            <a:rPr lang="fr-FR" sz="1200" kern="1200" dirty="0" err="1" smtClean="0">
              <a:latin typeface="Gill Sans MT" charset="0"/>
              <a:ea typeface="Gill Sans MT" charset="0"/>
              <a:cs typeface="Gill Sans MT" charset="0"/>
            </a:rPr>
            <a:t>Psychologist</a:t>
          </a:r>
          <a:r>
            <a:rPr lang="fr-FR" sz="1200" kern="1200" dirty="0" smtClean="0">
              <a:latin typeface="Gill Sans MT" charset="0"/>
              <a:ea typeface="Gill Sans MT" charset="0"/>
              <a:cs typeface="Gill Sans MT" charset="0"/>
            </a:rPr>
            <a:t> / Social </a:t>
          </a:r>
          <a:r>
            <a:rPr lang="fr-FR" sz="1200" kern="1200" dirty="0" err="1" smtClean="0">
              <a:latin typeface="Gill Sans MT" charset="0"/>
              <a:ea typeface="Gill Sans MT" charset="0"/>
              <a:cs typeface="Gill Sans MT" charset="0"/>
            </a:rPr>
            <a:t>worker</a:t>
          </a:r>
          <a:endParaRPr lang="fr-FR" sz="1200" kern="1200" dirty="0">
            <a:latin typeface="Gill Sans MT" charset="0"/>
            <a:ea typeface="Gill Sans MT" charset="0"/>
            <a:cs typeface="Gill Sans MT" charset="0"/>
          </a:endParaRPr>
        </a:p>
      </dsp:txBody>
      <dsp:txXfrm>
        <a:off x="1291869" y="2033407"/>
        <a:ext cx="1975800" cy="677802"/>
      </dsp:txXfrm>
    </dsp:sp>
    <dsp:sp modelId="{F96B1F4F-279C-9C43-AD2D-F0E4A4B24495}">
      <dsp:nvSpPr>
        <dsp:cNvPr id="0" name=""/>
        <dsp:cNvSpPr/>
      </dsp:nvSpPr>
      <dsp:spPr>
        <a:xfrm>
          <a:off x="379961" y="2711209"/>
          <a:ext cx="3799616" cy="677802"/>
        </a:xfrm>
        <a:prstGeom prst="trapezoid">
          <a:avLst>
            <a:gd name="adj" fmla="val 56058"/>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Gill Sans MT" charset="0"/>
              <a:ea typeface="Gill Sans MT" charset="0"/>
              <a:cs typeface="Gill Sans MT" charset="0"/>
            </a:rPr>
            <a:t>Nurses / Nursing </a:t>
          </a:r>
          <a:r>
            <a:rPr lang="fr-FR" sz="1400" kern="1200" dirty="0" err="1" smtClean="0">
              <a:latin typeface="Gill Sans MT" charset="0"/>
              <a:ea typeface="Gill Sans MT" charset="0"/>
              <a:cs typeface="Gill Sans MT" charset="0"/>
            </a:rPr>
            <a:t>student</a:t>
          </a:r>
          <a:r>
            <a:rPr lang="fr-FR" sz="1400" kern="1200" dirty="0" smtClean="0">
              <a:latin typeface="Gill Sans MT" charset="0"/>
              <a:ea typeface="Gill Sans MT" charset="0"/>
              <a:cs typeface="Gill Sans MT" charset="0"/>
            </a:rPr>
            <a:t> </a:t>
          </a:r>
          <a:endParaRPr lang="fr-FR" sz="1400" kern="1200" dirty="0">
            <a:latin typeface="Gill Sans MT" charset="0"/>
            <a:ea typeface="Gill Sans MT" charset="0"/>
            <a:cs typeface="Gill Sans MT" charset="0"/>
          </a:endParaRPr>
        </a:p>
      </dsp:txBody>
      <dsp:txXfrm>
        <a:off x="1044894" y="2711209"/>
        <a:ext cx="2469750" cy="677802"/>
      </dsp:txXfrm>
    </dsp:sp>
    <dsp:sp modelId="{99B50BCF-9CE5-1A44-9B4E-6C1614983FE5}">
      <dsp:nvSpPr>
        <dsp:cNvPr id="0" name=""/>
        <dsp:cNvSpPr/>
      </dsp:nvSpPr>
      <dsp:spPr>
        <a:xfrm>
          <a:off x="0" y="3389012"/>
          <a:ext cx="4559539" cy="677802"/>
        </a:xfrm>
        <a:prstGeom prst="trapezoid">
          <a:avLst>
            <a:gd name="adj" fmla="val 56058"/>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latin typeface="Gill Sans MT" charset="0"/>
              <a:ea typeface="Gill Sans MT" charset="0"/>
              <a:cs typeface="Gill Sans MT" charset="0"/>
            </a:rPr>
            <a:t>Nurse’s</a:t>
          </a:r>
          <a:r>
            <a:rPr lang="fr-FR" sz="1400" kern="1200" dirty="0" smtClean="0">
              <a:latin typeface="Gill Sans MT" charset="0"/>
              <a:ea typeface="Gill Sans MT" charset="0"/>
              <a:cs typeface="Gill Sans MT" charset="0"/>
            </a:rPr>
            <a:t> </a:t>
          </a:r>
          <a:r>
            <a:rPr lang="fr-FR" sz="1400" kern="1200" dirty="0" err="1" smtClean="0">
              <a:latin typeface="Gill Sans MT" charset="0"/>
              <a:ea typeface="Gill Sans MT" charset="0"/>
              <a:cs typeface="Gill Sans MT" charset="0"/>
            </a:rPr>
            <a:t>aids</a:t>
          </a:r>
          <a:r>
            <a:rPr lang="fr-FR" sz="1400" kern="1200" dirty="0" smtClean="0">
              <a:latin typeface="Gill Sans MT" charset="0"/>
              <a:ea typeface="Gill Sans MT" charset="0"/>
              <a:cs typeface="Gill Sans MT" charset="0"/>
            </a:rPr>
            <a:t> / </a:t>
          </a:r>
          <a:r>
            <a:rPr lang="fr-FR" sz="1400" kern="1200" dirty="0" err="1" smtClean="0">
              <a:latin typeface="Gill Sans MT" charset="0"/>
              <a:ea typeface="Gill Sans MT" charset="0"/>
              <a:cs typeface="Gill Sans MT" charset="0"/>
            </a:rPr>
            <a:t>Qualified</a:t>
          </a:r>
          <a:r>
            <a:rPr lang="fr-FR" sz="1400" kern="1200" dirty="0" smtClean="0">
              <a:latin typeface="Gill Sans MT" charset="0"/>
              <a:ea typeface="Gill Sans MT" charset="0"/>
              <a:cs typeface="Gill Sans MT" charset="0"/>
            </a:rPr>
            <a:t> </a:t>
          </a:r>
          <a:r>
            <a:rPr lang="fr-FR" sz="1400" kern="1200" dirty="0" err="1" smtClean="0">
              <a:latin typeface="Gill Sans MT" charset="0"/>
              <a:ea typeface="Gill Sans MT" charset="0"/>
              <a:cs typeface="Gill Sans MT" charset="0"/>
            </a:rPr>
            <a:t>hospital</a:t>
          </a:r>
          <a:r>
            <a:rPr lang="fr-FR" sz="1400" kern="1200" dirty="0" smtClean="0">
              <a:latin typeface="Gill Sans MT" charset="0"/>
              <a:ea typeface="Gill Sans MT" charset="0"/>
              <a:cs typeface="Gill Sans MT" charset="0"/>
            </a:rPr>
            <a:t> service </a:t>
          </a:r>
          <a:r>
            <a:rPr lang="fr-FR" sz="1400" kern="1200" dirty="0" err="1" smtClean="0">
              <a:latin typeface="Gill Sans MT" charset="0"/>
              <a:ea typeface="Gill Sans MT" charset="0"/>
              <a:cs typeface="Gill Sans MT" charset="0"/>
            </a:rPr>
            <a:t>employee’s</a:t>
          </a:r>
          <a:r>
            <a:rPr lang="fr-FR" sz="1400" kern="1200" dirty="0" smtClean="0">
              <a:latin typeface="Gill Sans MT" charset="0"/>
              <a:ea typeface="Gill Sans MT" charset="0"/>
              <a:cs typeface="Gill Sans MT" charset="0"/>
            </a:rPr>
            <a:t> </a:t>
          </a:r>
          <a:endParaRPr lang="fr-FR" sz="1400" kern="1200" dirty="0">
            <a:latin typeface="Gill Sans MT" charset="0"/>
            <a:ea typeface="Gill Sans MT" charset="0"/>
            <a:cs typeface="Gill Sans MT" charset="0"/>
          </a:endParaRPr>
        </a:p>
      </dsp:txBody>
      <dsp:txXfrm>
        <a:off x="797919" y="3389012"/>
        <a:ext cx="2963701" cy="677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D25B-CE19-0E4C-9B90-D49BD7B4995F}">
      <dsp:nvSpPr>
        <dsp:cNvPr id="0" name=""/>
        <dsp:cNvSpPr/>
      </dsp:nvSpPr>
      <dsp:spPr>
        <a:xfrm>
          <a:off x="0" y="5835"/>
          <a:ext cx="6919784" cy="4324865"/>
        </a:xfrm>
        <a:prstGeom prst="swooshArrow">
          <a:avLst>
            <a:gd name="adj1" fmla="val 25000"/>
            <a:gd name="adj2" fmla="val 25000"/>
          </a:avLst>
        </a:prstGeom>
        <a:solidFill>
          <a:schemeClr val="accent5">
            <a:lumMod val="75000"/>
          </a:schemeClr>
        </a:solidFill>
        <a:ln>
          <a:solidFill>
            <a:schemeClr val="bg2">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96D754-ECCF-674B-84D3-06A26A90C4DB}">
      <dsp:nvSpPr>
        <dsp:cNvPr id="0" name=""/>
        <dsp:cNvSpPr/>
      </dsp:nvSpPr>
      <dsp:spPr>
        <a:xfrm>
          <a:off x="878812" y="2990856"/>
          <a:ext cx="179914" cy="1799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07B36-E9DA-0349-8AA6-730D86791D2E}">
      <dsp:nvSpPr>
        <dsp:cNvPr id="0" name=""/>
        <dsp:cNvSpPr/>
      </dsp:nvSpPr>
      <dsp:spPr>
        <a:xfrm>
          <a:off x="463455" y="2323233"/>
          <a:ext cx="1734877" cy="508153"/>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711200">
            <a:lnSpc>
              <a:spcPct val="90000"/>
            </a:lnSpc>
            <a:spcBef>
              <a:spcPct val="0"/>
            </a:spcBef>
            <a:spcAft>
              <a:spcPct val="35000"/>
            </a:spcAft>
          </a:pPr>
          <a:r>
            <a:rPr lang="fr-FR" sz="1600" kern="1200" dirty="0" err="1" smtClean="0">
              <a:latin typeface="Gill Sans MT" charset="0"/>
              <a:ea typeface="Gill Sans MT" charset="0"/>
              <a:cs typeface="Gill Sans MT" charset="0"/>
            </a:rPr>
            <a:t>Promote</a:t>
          </a:r>
          <a:r>
            <a:rPr lang="fr-FR" sz="1600" kern="1200" dirty="0" smtClean="0">
              <a:latin typeface="Gill Sans MT" charset="0"/>
              <a:ea typeface="Gill Sans MT" charset="0"/>
              <a:cs typeface="Gill Sans MT" charset="0"/>
            </a:rPr>
            <a:t> </a:t>
          </a:r>
          <a:r>
            <a:rPr lang="fr-FR" sz="1600" kern="1200" dirty="0" err="1" smtClean="0">
              <a:latin typeface="Gill Sans MT" charset="0"/>
              <a:ea typeface="Gill Sans MT" charset="0"/>
              <a:cs typeface="Gill Sans MT" charset="0"/>
            </a:rPr>
            <a:t>progress</a:t>
          </a:r>
          <a:endParaRPr lang="fr-FR" sz="1600" kern="1200" dirty="0">
            <a:latin typeface="Gill Sans MT" charset="0"/>
            <a:ea typeface="Gill Sans MT" charset="0"/>
            <a:cs typeface="Gill Sans MT" charset="0"/>
          </a:endParaRPr>
        </a:p>
      </dsp:txBody>
      <dsp:txXfrm>
        <a:off x="488261" y="2348039"/>
        <a:ext cx="1685265" cy="458541"/>
      </dsp:txXfrm>
    </dsp:sp>
    <dsp:sp modelId="{6D6FE308-1B03-914A-A3BA-3F381A16758C}">
      <dsp:nvSpPr>
        <dsp:cNvPr id="0" name=""/>
        <dsp:cNvSpPr/>
      </dsp:nvSpPr>
      <dsp:spPr>
        <a:xfrm>
          <a:off x="2466902" y="1815358"/>
          <a:ext cx="325229" cy="325229"/>
        </a:xfrm>
        <a:prstGeom prst="ellipse">
          <a:avLst/>
        </a:prstGeom>
        <a:gradFill rotWithShape="0">
          <a:gsLst>
            <a:gs pos="0">
              <a:schemeClr val="accent4">
                <a:hueOff val="792853"/>
                <a:satOff val="48837"/>
                <a:lumOff val="41568"/>
                <a:alphaOff val="0"/>
                <a:shade val="51000"/>
                <a:satMod val="130000"/>
              </a:schemeClr>
            </a:gs>
            <a:gs pos="80000">
              <a:schemeClr val="accent4">
                <a:hueOff val="792853"/>
                <a:satOff val="48837"/>
                <a:lumOff val="41568"/>
                <a:alphaOff val="0"/>
                <a:shade val="93000"/>
                <a:satMod val="130000"/>
              </a:schemeClr>
            </a:gs>
            <a:gs pos="100000">
              <a:schemeClr val="accent4">
                <a:hueOff val="792853"/>
                <a:satOff val="48837"/>
                <a:lumOff val="415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9BC8A9-FEB8-FB4B-BEBF-1281CFD0E760}">
      <dsp:nvSpPr>
        <dsp:cNvPr id="0" name=""/>
        <dsp:cNvSpPr/>
      </dsp:nvSpPr>
      <dsp:spPr>
        <a:xfrm>
          <a:off x="2033342" y="999050"/>
          <a:ext cx="2065206" cy="665351"/>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1">
          <a:noAutofit/>
        </a:bodyPr>
        <a:lstStyle/>
        <a:p>
          <a:pPr lvl="0" algn="ctr" defTabSz="711200">
            <a:lnSpc>
              <a:spcPct val="90000"/>
            </a:lnSpc>
            <a:spcBef>
              <a:spcPct val="0"/>
            </a:spcBef>
            <a:spcAft>
              <a:spcPct val="35000"/>
            </a:spcAft>
          </a:pPr>
          <a:r>
            <a:rPr lang="fr-FR" sz="1600" kern="1200" dirty="0" smtClean="0">
              <a:latin typeface="Gill Sans MT" charset="0"/>
              <a:ea typeface="Gill Sans MT" charset="0"/>
              <a:cs typeface="Gill Sans MT" charset="0"/>
            </a:rPr>
            <a:t>Encourage </a:t>
          </a:r>
          <a:r>
            <a:rPr lang="fr-FR" sz="1600" kern="1200" dirty="0" err="1" smtClean="0">
              <a:latin typeface="Gill Sans MT" charset="0"/>
              <a:ea typeface="Gill Sans MT" charset="0"/>
              <a:cs typeface="Gill Sans MT" charset="0"/>
            </a:rPr>
            <a:t>them</a:t>
          </a:r>
          <a:r>
            <a:rPr lang="fr-FR" sz="1600" kern="1200" dirty="0" smtClean="0">
              <a:latin typeface="Gill Sans MT" charset="0"/>
              <a:ea typeface="Gill Sans MT" charset="0"/>
              <a:cs typeface="Gill Sans MT" charset="0"/>
            </a:rPr>
            <a:t> to express </a:t>
          </a:r>
          <a:r>
            <a:rPr lang="fr-FR" sz="1600" kern="1200" dirty="0" err="1" smtClean="0">
              <a:latin typeface="Gill Sans MT" charset="0"/>
              <a:ea typeface="Gill Sans MT" charset="0"/>
              <a:cs typeface="Gill Sans MT" charset="0"/>
            </a:rPr>
            <a:t>themselves</a:t>
          </a:r>
          <a:endParaRPr lang="fr-FR" sz="1600" kern="1200" dirty="0">
            <a:latin typeface="Gill Sans MT" charset="0"/>
            <a:ea typeface="Gill Sans MT" charset="0"/>
            <a:cs typeface="Gill Sans MT" charset="0"/>
          </a:endParaRPr>
        </a:p>
      </dsp:txBody>
      <dsp:txXfrm>
        <a:off x="2065822" y="1031530"/>
        <a:ext cx="2000246" cy="600391"/>
      </dsp:txXfrm>
    </dsp:sp>
    <dsp:sp modelId="{2EED4797-1B86-F449-B639-114C075BC2FC}">
      <dsp:nvSpPr>
        <dsp:cNvPr id="0" name=""/>
        <dsp:cNvSpPr/>
      </dsp:nvSpPr>
      <dsp:spPr>
        <a:xfrm>
          <a:off x="4827700" y="1012344"/>
          <a:ext cx="449785" cy="449785"/>
        </a:xfrm>
        <a:prstGeom prst="ellipse">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A16F3A-9FB6-CC47-9CD7-F501B1FDFAD6}">
      <dsp:nvSpPr>
        <dsp:cNvPr id="0" name=""/>
        <dsp:cNvSpPr/>
      </dsp:nvSpPr>
      <dsp:spPr>
        <a:xfrm>
          <a:off x="4461522" y="146802"/>
          <a:ext cx="2016978" cy="713993"/>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711200">
            <a:lnSpc>
              <a:spcPct val="90000"/>
            </a:lnSpc>
            <a:spcBef>
              <a:spcPct val="0"/>
            </a:spcBef>
            <a:spcAft>
              <a:spcPct val="35000"/>
            </a:spcAft>
          </a:pPr>
          <a:r>
            <a:rPr lang="fr-FR" sz="1600" kern="1200" dirty="0" err="1" smtClean="0">
              <a:latin typeface="Gill Sans MT" charset="0"/>
              <a:ea typeface="Gill Sans MT" charset="0"/>
              <a:cs typeface="Gill Sans MT" charset="0"/>
            </a:rPr>
            <a:t>Establish</a:t>
          </a:r>
          <a:r>
            <a:rPr lang="fr-FR" sz="1600" kern="1200" dirty="0" smtClean="0">
              <a:latin typeface="Gill Sans MT" charset="0"/>
              <a:ea typeface="Gill Sans MT" charset="0"/>
              <a:cs typeface="Gill Sans MT" charset="0"/>
            </a:rPr>
            <a:t> a </a:t>
          </a:r>
          <a:r>
            <a:rPr lang="fr-FR" sz="1600" kern="1200" dirty="0" err="1" smtClean="0">
              <a:latin typeface="Gill Sans MT" charset="0"/>
              <a:ea typeface="Gill Sans MT" charset="0"/>
              <a:cs typeface="Gill Sans MT" charset="0"/>
            </a:rPr>
            <a:t>relationship</a:t>
          </a:r>
          <a:r>
            <a:rPr lang="fr-FR" sz="1600" kern="1200" dirty="0" smtClean="0">
              <a:latin typeface="Gill Sans MT" charset="0"/>
              <a:ea typeface="Gill Sans MT" charset="0"/>
              <a:cs typeface="Gill Sans MT" charset="0"/>
            </a:rPr>
            <a:t> of trust</a:t>
          </a:r>
          <a:endParaRPr lang="fr-FR" sz="1600" kern="1200" dirty="0">
            <a:latin typeface="Gill Sans MT" charset="0"/>
            <a:ea typeface="Gill Sans MT" charset="0"/>
            <a:cs typeface="Gill Sans MT" charset="0"/>
          </a:endParaRPr>
        </a:p>
      </dsp:txBody>
      <dsp:txXfrm>
        <a:off x="4496376" y="181656"/>
        <a:ext cx="1947270" cy="644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D25B-CE19-0E4C-9B90-D49BD7B4995F}">
      <dsp:nvSpPr>
        <dsp:cNvPr id="0" name=""/>
        <dsp:cNvSpPr/>
      </dsp:nvSpPr>
      <dsp:spPr>
        <a:xfrm>
          <a:off x="0" y="0"/>
          <a:ext cx="4111076" cy="2569422"/>
        </a:xfrm>
        <a:prstGeom prst="swooshArrow">
          <a:avLst>
            <a:gd name="adj1" fmla="val 25000"/>
            <a:gd name="adj2" fmla="val 25000"/>
          </a:avLst>
        </a:prstGeom>
        <a:solidFill>
          <a:schemeClr val="accent5">
            <a:lumMod val="75000"/>
          </a:schemeClr>
        </a:solidFill>
        <a:ln>
          <a:solidFill>
            <a:schemeClr val="bg2">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96D754-ECCF-674B-84D3-06A26A90C4DB}">
      <dsp:nvSpPr>
        <dsp:cNvPr id="0" name=""/>
        <dsp:cNvSpPr/>
      </dsp:nvSpPr>
      <dsp:spPr>
        <a:xfrm>
          <a:off x="522106" y="2007311"/>
          <a:ext cx="106887" cy="1068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07B36-E9DA-0349-8AA6-730D86791D2E}">
      <dsp:nvSpPr>
        <dsp:cNvPr id="0" name=""/>
        <dsp:cNvSpPr/>
      </dsp:nvSpPr>
      <dsp:spPr>
        <a:xfrm>
          <a:off x="275341" y="1610673"/>
          <a:ext cx="1030698" cy="301896"/>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noFill/>
              <a:latin typeface="Gill Sans MT" charset="0"/>
              <a:ea typeface="Gill Sans MT" charset="0"/>
              <a:cs typeface="Gill Sans MT" charset="0"/>
            </a:rPr>
            <a:t>Promote</a:t>
          </a:r>
          <a:r>
            <a:rPr lang="fr-FR" sz="900" kern="1200" dirty="0" smtClean="0">
              <a:noFill/>
              <a:latin typeface="Gill Sans MT" charset="0"/>
              <a:ea typeface="Gill Sans MT" charset="0"/>
              <a:cs typeface="Gill Sans MT" charset="0"/>
            </a:rPr>
            <a:t> </a:t>
          </a:r>
          <a:r>
            <a:rPr lang="fr-FR" sz="900" kern="1200" dirty="0" err="1" smtClean="0">
              <a:noFill/>
              <a:latin typeface="Gill Sans MT" charset="0"/>
              <a:ea typeface="Gill Sans MT" charset="0"/>
              <a:cs typeface="Gill Sans MT" charset="0"/>
            </a:rPr>
            <a:t>progress</a:t>
          </a:r>
          <a:endParaRPr lang="fr-FR" sz="900" kern="1200" dirty="0">
            <a:noFill/>
            <a:latin typeface="Gill Sans MT" charset="0"/>
            <a:ea typeface="Gill Sans MT" charset="0"/>
            <a:cs typeface="Gill Sans MT" charset="0"/>
          </a:endParaRPr>
        </a:p>
      </dsp:txBody>
      <dsp:txXfrm>
        <a:off x="290078" y="1625410"/>
        <a:ext cx="1001224" cy="272422"/>
      </dsp:txXfrm>
    </dsp:sp>
    <dsp:sp modelId="{6D6FE308-1B03-914A-A3BA-3F381A16758C}">
      <dsp:nvSpPr>
        <dsp:cNvPr id="0" name=""/>
        <dsp:cNvSpPr/>
      </dsp:nvSpPr>
      <dsp:spPr>
        <a:xfrm>
          <a:off x="1465598" y="1308942"/>
          <a:ext cx="193220" cy="193220"/>
        </a:xfrm>
        <a:prstGeom prst="ellipse">
          <a:avLst/>
        </a:prstGeom>
        <a:gradFill rotWithShape="0">
          <a:gsLst>
            <a:gs pos="0">
              <a:schemeClr val="accent4">
                <a:hueOff val="792853"/>
                <a:satOff val="48837"/>
                <a:lumOff val="41568"/>
                <a:alphaOff val="0"/>
                <a:shade val="51000"/>
                <a:satMod val="130000"/>
              </a:schemeClr>
            </a:gs>
            <a:gs pos="80000">
              <a:schemeClr val="accent4">
                <a:hueOff val="792853"/>
                <a:satOff val="48837"/>
                <a:lumOff val="41568"/>
                <a:alphaOff val="0"/>
                <a:shade val="93000"/>
                <a:satMod val="130000"/>
              </a:schemeClr>
            </a:gs>
            <a:gs pos="100000">
              <a:schemeClr val="accent4">
                <a:hueOff val="792853"/>
                <a:satOff val="48837"/>
                <a:lumOff val="415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9BC8A9-FEB8-FB4B-BEBF-1281CFD0E760}">
      <dsp:nvSpPr>
        <dsp:cNvPr id="0" name=""/>
        <dsp:cNvSpPr/>
      </dsp:nvSpPr>
      <dsp:spPr>
        <a:xfrm>
          <a:off x="1208018" y="823970"/>
          <a:ext cx="1226948" cy="395288"/>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1">
          <a:noAutofit/>
        </a:bodyPr>
        <a:lstStyle/>
        <a:p>
          <a:pPr lvl="0" algn="ctr" defTabSz="444500">
            <a:lnSpc>
              <a:spcPct val="90000"/>
            </a:lnSpc>
            <a:spcBef>
              <a:spcPct val="0"/>
            </a:spcBef>
            <a:spcAft>
              <a:spcPct val="35000"/>
            </a:spcAft>
          </a:pPr>
          <a:r>
            <a:rPr lang="fr-FR" sz="1000" kern="1200" dirty="0" smtClean="0">
              <a:noFill/>
              <a:latin typeface="Gill Sans MT" charset="0"/>
              <a:ea typeface="Gill Sans MT" charset="0"/>
              <a:cs typeface="Gill Sans MT" charset="0"/>
            </a:rPr>
            <a:t>Encourage </a:t>
          </a:r>
          <a:r>
            <a:rPr lang="fr-FR" sz="1000" kern="1200" dirty="0" err="1" smtClean="0">
              <a:noFill/>
              <a:latin typeface="Gill Sans MT" charset="0"/>
              <a:ea typeface="Gill Sans MT" charset="0"/>
              <a:cs typeface="Gill Sans MT" charset="0"/>
            </a:rPr>
            <a:t>them</a:t>
          </a:r>
          <a:r>
            <a:rPr lang="fr-FR" sz="1000" kern="1200" dirty="0" smtClean="0">
              <a:noFill/>
              <a:latin typeface="Gill Sans MT" charset="0"/>
              <a:ea typeface="Gill Sans MT" charset="0"/>
              <a:cs typeface="Gill Sans MT" charset="0"/>
            </a:rPr>
            <a:t> to express </a:t>
          </a:r>
          <a:r>
            <a:rPr lang="fr-FR" sz="1000" kern="1200" dirty="0" err="1" smtClean="0">
              <a:noFill/>
              <a:latin typeface="Gill Sans MT" charset="0"/>
              <a:ea typeface="Gill Sans MT" charset="0"/>
              <a:cs typeface="Gill Sans MT" charset="0"/>
            </a:rPr>
            <a:t>themselves</a:t>
          </a:r>
          <a:endParaRPr lang="fr-FR" sz="1000" kern="1200" dirty="0">
            <a:noFill/>
            <a:latin typeface="Gill Sans MT" charset="0"/>
            <a:ea typeface="Gill Sans MT" charset="0"/>
            <a:cs typeface="Gill Sans MT" charset="0"/>
          </a:endParaRPr>
        </a:p>
      </dsp:txBody>
      <dsp:txXfrm>
        <a:off x="1227314" y="843266"/>
        <a:ext cx="1188356" cy="356696"/>
      </dsp:txXfrm>
    </dsp:sp>
    <dsp:sp modelId="{2EED4797-1B86-F449-B639-114C075BC2FC}">
      <dsp:nvSpPr>
        <dsp:cNvPr id="0" name=""/>
        <dsp:cNvSpPr/>
      </dsp:nvSpPr>
      <dsp:spPr>
        <a:xfrm>
          <a:off x="2868159" y="831868"/>
          <a:ext cx="267219" cy="267219"/>
        </a:xfrm>
        <a:prstGeom prst="ellipse">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A16F3A-9FB6-CC47-9CD7-F501B1FDFAD6}">
      <dsp:nvSpPr>
        <dsp:cNvPr id="0" name=""/>
        <dsp:cNvSpPr/>
      </dsp:nvSpPr>
      <dsp:spPr>
        <a:xfrm>
          <a:off x="2650611" y="317645"/>
          <a:ext cx="1198296" cy="424186"/>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latin typeface="Gill Sans MT" charset="0"/>
              <a:ea typeface="Gill Sans MT" charset="0"/>
              <a:cs typeface="Gill Sans MT" charset="0"/>
            </a:rPr>
            <a:t>Establish</a:t>
          </a:r>
          <a:r>
            <a:rPr lang="fr-FR" sz="900" kern="1200" dirty="0" smtClean="0">
              <a:latin typeface="Gill Sans MT" charset="0"/>
              <a:ea typeface="Gill Sans MT" charset="0"/>
              <a:cs typeface="Gill Sans MT" charset="0"/>
            </a:rPr>
            <a:t> a </a:t>
          </a:r>
          <a:r>
            <a:rPr lang="fr-FR" sz="900" kern="1200" dirty="0" err="1" smtClean="0">
              <a:latin typeface="Gill Sans MT" charset="0"/>
              <a:ea typeface="Gill Sans MT" charset="0"/>
              <a:cs typeface="Gill Sans MT" charset="0"/>
            </a:rPr>
            <a:t>relationship</a:t>
          </a:r>
          <a:r>
            <a:rPr lang="fr-FR" sz="900" kern="1200" dirty="0" smtClean="0">
              <a:latin typeface="Gill Sans MT" charset="0"/>
              <a:ea typeface="Gill Sans MT" charset="0"/>
              <a:cs typeface="Gill Sans MT" charset="0"/>
            </a:rPr>
            <a:t> of trust</a:t>
          </a:r>
          <a:endParaRPr lang="fr-FR" sz="900" kern="1200" dirty="0">
            <a:latin typeface="Gill Sans MT" charset="0"/>
            <a:ea typeface="Gill Sans MT" charset="0"/>
            <a:cs typeface="Gill Sans MT" charset="0"/>
          </a:endParaRPr>
        </a:p>
      </dsp:txBody>
      <dsp:txXfrm>
        <a:off x="2671318" y="338352"/>
        <a:ext cx="1156882" cy="382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D25B-CE19-0E4C-9B90-D49BD7B4995F}">
      <dsp:nvSpPr>
        <dsp:cNvPr id="0" name=""/>
        <dsp:cNvSpPr/>
      </dsp:nvSpPr>
      <dsp:spPr>
        <a:xfrm>
          <a:off x="0" y="0"/>
          <a:ext cx="4111076" cy="2569422"/>
        </a:xfrm>
        <a:prstGeom prst="swooshArrow">
          <a:avLst>
            <a:gd name="adj1" fmla="val 25000"/>
            <a:gd name="adj2" fmla="val 25000"/>
          </a:avLst>
        </a:prstGeom>
        <a:solidFill>
          <a:schemeClr val="accent5">
            <a:lumMod val="75000"/>
          </a:schemeClr>
        </a:solidFill>
        <a:ln>
          <a:solidFill>
            <a:schemeClr val="bg2">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96D754-ECCF-674B-84D3-06A26A90C4DB}">
      <dsp:nvSpPr>
        <dsp:cNvPr id="0" name=""/>
        <dsp:cNvSpPr/>
      </dsp:nvSpPr>
      <dsp:spPr>
        <a:xfrm>
          <a:off x="522106" y="2007311"/>
          <a:ext cx="106887" cy="1068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07B36-E9DA-0349-8AA6-730D86791D2E}">
      <dsp:nvSpPr>
        <dsp:cNvPr id="0" name=""/>
        <dsp:cNvSpPr/>
      </dsp:nvSpPr>
      <dsp:spPr>
        <a:xfrm>
          <a:off x="275341" y="1610673"/>
          <a:ext cx="1030698" cy="301896"/>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noFill/>
              <a:latin typeface="Gill Sans MT" charset="0"/>
              <a:ea typeface="Gill Sans MT" charset="0"/>
              <a:cs typeface="Gill Sans MT" charset="0"/>
            </a:rPr>
            <a:t>Promote</a:t>
          </a:r>
          <a:r>
            <a:rPr lang="fr-FR" sz="900" kern="1200" dirty="0" smtClean="0">
              <a:noFill/>
              <a:latin typeface="Gill Sans MT" charset="0"/>
              <a:ea typeface="Gill Sans MT" charset="0"/>
              <a:cs typeface="Gill Sans MT" charset="0"/>
            </a:rPr>
            <a:t> </a:t>
          </a:r>
          <a:r>
            <a:rPr lang="fr-FR" sz="900" kern="1200" dirty="0" err="1" smtClean="0">
              <a:noFill/>
              <a:latin typeface="Gill Sans MT" charset="0"/>
              <a:ea typeface="Gill Sans MT" charset="0"/>
              <a:cs typeface="Gill Sans MT" charset="0"/>
            </a:rPr>
            <a:t>progress</a:t>
          </a:r>
          <a:endParaRPr lang="fr-FR" sz="900" kern="1200" dirty="0">
            <a:noFill/>
            <a:latin typeface="Gill Sans MT" charset="0"/>
            <a:ea typeface="Gill Sans MT" charset="0"/>
            <a:cs typeface="Gill Sans MT" charset="0"/>
          </a:endParaRPr>
        </a:p>
      </dsp:txBody>
      <dsp:txXfrm>
        <a:off x="290078" y="1625410"/>
        <a:ext cx="1001224" cy="272422"/>
      </dsp:txXfrm>
    </dsp:sp>
    <dsp:sp modelId="{6D6FE308-1B03-914A-A3BA-3F381A16758C}">
      <dsp:nvSpPr>
        <dsp:cNvPr id="0" name=""/>
        <dsp:cNvSpPr/>
      </dsp:nvSpPr>
      <dsp:spPr>
        <a:xfrm>
          <a:off x="1465598" y="1308942"/>
          <a:ext cx="193220" cy="193220"/>
        </a:xfrm>
        <a:prstGeom prst="ellipse">
          <a:avLst/>
        </a:prstGeom>
        <a:gradFill rotWithShape="0">
          <a:gsLst>
            <a:gs pos="0">
              <a:schemeClr val="accent4">
                <a:hueOff val="792853"/>
                <a:satOff val="48837"/>
                <a:lumOff val="41568"/>
                <a:alphaOff val="0"/>
                <a:shade val="51000"/>
                <a:satMod val="130000"/>
              </a:schemeClr>
            </a:gs>
            <a:gs pos="80000">
              <a:schemeClr val="accent4">
                <a:hueOff val="792853"/>
                <a:satOff val="48837"/>
                <a:lumOff val="41568"/>
                <a:alphaOff val="0"/>
                <a:shade val="93000"/>
                <a:satMod val="130000"/>
              </a:schemeClr>
            </a:gs>
            <a:gs pos="100000">
              <a:schemeClr val="accent4">
                <a:hueOff val="792853"/>
                <a:satOff val="48837"/>
                <a:lumOff val="415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9BC8A9-FEB8-FB4B-BEBF-1281CFD0E760}">
      <dsp:nvSpPr>
        <dsp:cNvPr id="0" name=""/>
        <dsp:cNvSpPr/>
      </dsp:nvSpPr>
      <dsp:spPr>
        <a:xfrm>
          <a:off x="1208018" y="823970"/>
          <a:ext cx="1226948" cy="395288"/>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1">
          <a:noAutofit/>
        </a:bodyPr>
        <a:lstStyle/>
        <a:p>
          <a:pPr lvl="0" algn="ctr" defTabSz="444500">
            <a:lnSpc>
              <a:spcPct val="90000"/>
            </a:lnSpc>
            <a:spcBef>
              <a:spcPct val="0"/>
            </a:spcBef>
            <a:spcAft>
              <a:spcPct val="35000"/>
            </a:spcAft>
          </a:pPr>
          <a:r>
            <a:rPr lang="fr-FR" sz="1000" kern="1200" dirty="0" smtClean="0">
              <a:latin typeface="Gill Sans MT" charset="0"/>
              <a:ea typeface="Gill Sans MT" charset="0"/>
              <a:cs typeface="Gill Sans MT" charset="0"/>
            </a:rPr>
            <a:t>Encourage </a:t>
          </a:r>
          <a:r>
            <a:rPr lang="fr-FR" sz="1000" kern="1200" dirty="0" err="1" smtClean="0">
              <a:latin typeface="Gill Sans MT" charset="0"/>
              <a:ea typeface="Gill Sans MT" charset="0"/>
              <a:cs typeface="Gill Sans MT" charset="0"/>
            </a:rPr>
            <a:t>them</a:t>
          </a:r>
          <a:r>
            <a:rPr lang="fr-FR" sz="1000" kern="1200" dirty="0" smtClean="0">
              <a:latin typeface="Gill Sans MT" charset="0"/>
              <a:ea typeface="Gill Sans MT" charset="0"/>
              <a:cs typeface="Gill Sans MT" charset="0"/>
            </a:rPr>
            <a:t> to express </a:t>
          </a:r>
          <a:r>
            <a:rPr lang="fr-FR" sz="1000" kern="1200" dirty="0" err="1" smtClean="0">
              <a:latin typeface="Gill Sans MT" charset="0"/>
              <a:ea typeface="Gill Sans MT" charset="0"/>
              <a:cs typeface="Gill Sans MT" charset="0"/>
            </a:rPr>
            <a:t>themselves</a:t>
          </a:r>
          <a:endParaRPr lang="fr-FR" sz="1000" kern="1200" dirty="0">
            <a:latin typeface="Gill Sans MT" charset="0"/>
            <a:ea typeface="Gill Sans MT" charset="0"/>
            <a:cs typeface="Gill Sans MT" charset="0"/>
          </a:endParaRPr>
        </a:p>
      </dsp:txBody>
      <dsp:txXfrm>
        <a:off x="1227314" y="843266"/>
        <a:ext cx="1188356" cy="356696"/>
      </dsp:txXfrm>
    </dsp:sp>
    <dsp:sp modelId="{2EED4797-1B86-F449-B639-114C075BC2FC}">
      <dsp:nvSpPr>
        <dsp:cNvPr id="0" name=""/>
        <dsp:cNvSpPr/>
      </dsp:nvSpPr>
      <dsp:spPr>
        <a:xfrm>
          <a:off x="2868159" y="831868"/>
          <a:ext cx="267219" cy="267219"/>
        </a:xfrm>
        <a:prstGeom prst="ellipse">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A16F3A-9FB6-CC47-9CD7-F501B1FDFAD6}">
      <dsp:nvSpPr>
        <dsp:cNvPr id="0" name=""/>
        <dsp:cNvSpPr/>
      </dsp:nvSpPr>
      <dsp:spPr>
        <a:xfrm>
          <a:off x="2650611" y="317645"/>
          <a:ext cx="1198296" cy="424186"/>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noFill/>
              <a:latin typeface="Gill Sans MT" charset="0"/>
              <a:ea typeface="Gill Sans MT" charset="0"/>
              <a:cs typeface="Gill Sans MT" charset="0"/>
            </a:rPr>
            <a:t>Establish</a:t>
          </a:r>
          <a:r>
            <a:rPr lang="fr-FR" sz="900" kern="1200" dirty="0" smtClean="0">
              <a:noFill/>
              <a:latin typeface="Gill Sans MT" charset="0"/>
              <a:ea typeface="Gill Sans MT" charset="0"/>
              <a:cs typeface="Gill Sans MT" charset="0"/>
            </a:rPr>
            <a:t> a </a:t>
          </a:r>
          <a:r>
            <a:rPr lang="fr-FR" sz="900" kern="1200" dirty="0" err="1" smtClean="0">
              <a:noFill/>
              <a:latin typeface="Gill Sans MT" charset="0"/>
              <a:ea typeface="Gill Sans MT" charset="0"/>
              <a:cs typeface="Gill Sans MT" charset="0"/>
            </a:rPr>
            <a:t>relationship</a:t>
          </a:r>
          <a:r>
            <a:rPr lang="fr-FR" sz="900" kern="1200" dirty="0" smtClean="0">
              <a:noFill/>
              <a:latin typeface="Gill Sans MT" charset="0"/>
              <a:ea typeface="Gill Sans MT" charset="0"/>
              <a:cs typeface="Gill Sans MT" charset="0"/>
            </a:rPr>
            <a:t> of trust</a:t>
          </a:r>
          <a:endParaRPr lang="fr-FR" sz="900" kern="1200" dirty="0">
            <a:noFill/>
            <a:latin typeface="Gill Sans MT" charset="0"/>
            <a:ea typeface="Gill Sans MT" charset="0"/>
            <a:cs typeface="Gill Sans MT" charset="0"/>
          </a:endParaRPr>
        </a:p>
      </dsp:txBody>
      <dsp:txXfrm>
        <a:off x="2671318" y="338352"/>
        <a:ext cx="1156882" cy="382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D25B-CE19-0E4C-9B90-D49BD7B4995F}">
      <dsp:nvSpPr>
        <dsp:cNvPr id="0" name=""/>
        <dsp:cNvSpPr/>
      </dsp:nvSpPr>
      <dsp:spPr>
        <a:xfrm>
          <a:off x="0" y="0"/>
          <a:ext cx="4111076" cy="2569422"/>
        </a:xfrm>
        <a:prstGeom prst="swooshArrow">
          <a:avLst>
            <a:gd name="adj1" fmla="val 25000"/>
            <a:gd name="adj2" fmla="val 25000"/>
          </a:avLst>
        </a:prstGeom>
        <a:solidFill>
          <a:schemeClr val="accent5">
            <a:lumMod val="75000"/>
          </a:schemeClr>
        </a:solidFill>
        <a:ln>
          <a:solidFill>
            <a:schemeClr val="bg2">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96D754-ECCF-674B-84D3-06A26A90C4DB}">
      <dsp:nvSpPr>
        <dsp:cNvPr id="0" name=""/>
        <dsp:cNvSpPr/>
      </dsp:nvSpPr>
      <dsp:spPr>
        <a:xfrm>
          <a:off x="522106" y="2007311"/>
          <a:ext cx="106887" cy="1068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07B36-E9DA-0349-8AA6-730D86791D2E}">
      <dsp:nvSpPr>
        <dsp:cNvPr id="0" name=""/>
        <dsp:cNvSpPr/>
      </dsp:nvSpPr>
      <dsp:spPr>
        <a:xfrm>
          <a:off x="275341" y="1610673"/>
          <a:ext cx="1030698" cy="301896"/>
        </a:xfrm>
        <a:prstGeom prst="wedgeRoundRect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latin typeface="Gill Sans MT" charset="0"/>
              <a:ea typeface="Gill Sans MT" charset="0"/>
              <a:cs typeface="Gill Sans MT" charset="0"/>
            </a:rPr>
            <a:t>Promote</a:t>
          </a:r>
          <a:r>
            <a:rPr lang="fr-FR" sz="900" kern="1200" dirty="0" smtClean="0">
              <a:latin typeface="Gill Sans MT" charset="0"/>
              <a:ea typeface="Gill Sans MT" charset="0"/>
              <a:cs typeface="Gill Sans MT" charset="0"/>
            </a:rPr>
            <a:t> </a:t>
          </a:r>
          <a:r>
            <a:rPr lang="fr-FR" sz="900" kern="1200" dirty="0" err="1" smtClean="0">
              <a:latin typeface="Gill Sans MT" charset="0"/>
              <a:ea typeface="Gill Sans MT" charset="0"/>
              <a:cs typeface="Gill Sans MT" charset="0"/>
            </a:rPr>
            <a:t>progress</a:t>
          </a:r>
          <a:endParaRPr lang="fr-FR" sz="900" kern="1200" dirty="0">
            <a:latin typeface="Gill Sans MT" charset="0"/>
            <a:ea typeface="Gill Sans MT" charset="0"/>
            <a:cs typeface="Gill Sans MT" charset="0"/>
          </a:endParaRPr>
        </a:p>
      </dsp:txBody>
      <dsp:txXfrm>
        <a:off x="290078" y="1625410"/>
        <a:ext cx="1001224" cy="272422"/>
      </dsp:txXfrm>
    </dsp:sp>
    <dsp:sp modelId="{6D6FE308-1B03-914A-A3BA-3F381A16758C}">
      <dsp:nvSpPr>
        <dsp:cNvPr id="0" name=""/>
        <dsp:cNvSpPr/>
      </dsp:nvSpPr>
      <dsp:spPr>
        <a:xfrm>
          <a:off x="1465598" y="1308942"/>
          <a:ext cx="193220" cy="193220"/>
        </a:xfrm>
        <a:prstGeom prst="ellipse">
          <a:avLst/>
        </a:prstGeom>
        <a:gradFill rotWithShape="0">
          <a:gsLst>
            <a:gs pos="0">
              <a:schemeClr val="accent4">
                <a:hueOff val="792853"/>
                <a:satOff val="48837"/>
                <a:lumOff val="41568"/>
                <a:alphaOff val="0"/>
                <a:shade val="51000"/>
                <a:satMod val="130000"/>
              </a:schemeClr>
            </a:gs>
            <a:gs pos="80000">
              <a:schemeClr val="accent4">
                <a:hueOff val="792853"/>
                <a:satOff val="48837"/>
                <a:lumOff val="41568"/>
                <a:alphaOff val="0"/>
                <a:shade val="93000"/>
                <a:satMod val="130000"/>
              </a:schemeClr>
            </a:gs>
            <a:gs pos="100000">
              <a:schemeClr val="accent4">
                <a:hueOff val="792853"/>
                <a:satOff val="48837"/>
                <a:lumOff val="415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9BC8A9-FEB8-FB4B-BEBF-1281CFD0E760}">
      <dsp:nvSpPr>
        <dsp:cNvPr id="0" name=""/>
        <dsp:cNvSpPr/>
      </dsp:nvSpPr>
      <dsp:spPr>
        <a:xfrm>
          <a:off x="1208018" y="823970"/>
          <a:ext cx="1226948" cy="395288"/>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1">
          <a:noAutofit/>
        </a:bodyPr>
        <a:lstStyle/>
        <a:p>
          <a:pPr lvl="0" algn="ctr" defTabSz="444500">
            <a:lnSpc>
              <a:spcPct val="90000"/>
            </a:lnSpc>
            <a:spcBef>
              <a:spcPct val="0"/>
            </a:spcBef>
            <a:spcAft>
              <a:spcPct val="35000"/>
            </a:spcAft>
          </a:pPr>
          <a:r>
            <a:rPr lang="fr-FR" sz="1000" kern="1200" dirty="0" smtClean="0">
              <a:noFill/>
              <a:latin typeface="Gill Sans MT" charset="0"/>
              <a:ea typeface="Gill Sans MT" charset="0"/>
              <a:cs typeface="Gill Sans MT" charset="0"/>
            </a:rPr>
            <a:t>Encourage </a:t>
          </a:r>
          <a:r>
            <a:rPr lang="fr-FR" sz="1000" kern="1200" dirty="0" err="1" smtClean="0">
              <a:noFill/>
              <a:latin typeface="Gill Sans MT" charset="0"/>
              <a:ea typeface="Gill Sans MT" charset="0"/>
              <a:cs typeface="Gill Sans MT" charset="0"/>
            </a:rPr>
            <a:t>them</a:t>
          </a:r>
          <a:r>
            <a:rPr lang="fr-FR" sz="1000" kern="1200" dirty="0" smtClean="0">
              <a:noFill/>
              <a:latin typeface="Gill Sans MT" charset="0"/>
              <a:ea typeface="Gill Sans MT" charset="0"/>
              <a:cs typeface="Gill Sans MT" charset="0"/>
            </a:rPr>
            <a:t> to express </a:t>
          </a:r>
          <a:r>
            <a:rPr lang="fr-FR" sz="1000" kern="1200" dirty="0" err="1" smtClean="0">
              <a:noFill/>
              <a:latin typeface="Gill Sans MT" charset="0"/>
              <a:ea typeface="Gill Sans MT" charset="0"/>
              <a:cs typeface="Gill Sans MT" charset="0"/>
            </a:rPr>
            <a:t>themselves</a:t>
          </a:r>
          <a:endParaRPr lang="fr-FR" sz="1000" kern="1200" dirty="0">
            <a:noFill/>
            <a:latin typeface="Gill Sans MT" charset="0"/>
            <a:ea typeface="Gill Sans MT" charset="0"/>
            <a:cs typeface="Gill Sans MT" charset="0"/>
          </a:endParaRPr>
        </a:p>
      </dsp:txBody>
      <dsp:txXfrm>
        <a:off x="1227314" y="843266"/>
        <a:ext cx="1188356" cy="356696"/>
      </dsp:txXfrm>
    </dsp:sp>
    <dsp:sp modelId="{2EED4797-1B86-F449-B639-114C075BC2FC}">
      <dsp:nvSpPr>
        <dsp:cNvPr id="0" name=""/>
        <dsp:cNvSpPr/>
      </dsp:nvSpPr>
      <dsp:spPr>
        <a:xfrm>
          <a:off x="2868159" y="831868"/>
          <a:ext cx="267219" cy="267219"/>
        </a:xfrm>
        <a:prstGeom prst="ellipse">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A16F3A-9FB6-CC47-9CD7-F501B1FDFAD6}">
      <dsp:nvSpPr>
        <dsp:cNvPr id="0" name=""/>
        <dsp:cNvSpPr/>
      </dsp:nvSpPr>
      <dsp:spPr>
        <a:xfrm>
          <a:off x="2650611" y="317645"/>
          <a:ext cx="1198296" cy="424186"/>
        </a:xfrm>
        <a:prstGeom prst="wedgeRoundRectCallou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2000" tIns="0" rIns="72000" bIns="0" numCol="1" spcCol="1270" anchor="ctr" anchorCtr="0">
          <a:noAutofit/>
        </a:bodyPr>
        <a:lstStyle/>
        <a:p>
          <a:pPr lvl="0" algn="ctr" defTabSz="400050">
            <a:lnSpc>
              <a:spcPct val="90000"/>
            </a:lnSpc>
            <a:spcBef>
              <a:spcPct val="0"/>
            </a:spcBef>
            <a:spcAft>
              <a:spcPct val="35000"/>
            </a:spcAft>
          </a:pPr>
          <a:r>
            <a:rPr lang="fr-FR" sz="900" kern="1200" dirty="0" err="1" smtClean="0">
              <a:noFill/>
              <a:latin typeface="Gill Sans MT" charset="0"/>
              <a:ea typeface="Gill Sans MT" charset="0"/>
              <a:cs typeface="Gill Sans MT" charset="0"/>
            </a:rPr>
            <a:t>Establish</a:t>
          </a:r>
          <a:r>
            <a:rPr lang="fr-FR" sz="900" kern="1200" dirty="0" smtClean="0">
              <a:noFill/>
              <a:latin typeface="Gill Sans MT" charset="0"/>
              <a:ea typeface="Gill Sans MT" charset="0"/>
              <a:cs typeface="Gill Sans MT" charset="0"/>
            </a:rPr>
            <a:t> a </a:t>
          </a:r>
          <a:r>
            <a:rPr lang="fr-FR" sz="900" kern="1200" dirty="0" err="1" smtClean="0">
              <a:noFill/>
              <a:latin typeface="Gill Sans MT" charset="0"/>
              <a:ea typeface="Gill Sans MT" charset="0"/>
              <a:cs typeface="Gill Sans MT" charset="0"/>
            </a:rPr>
            <a:t>relationship</a:t>
          </a:r>
          <a:r>
            <a:rPr lang="fr-FR" sz="900" kern="1200" dirty="0" smtClean="0">
              <a:noFill/>
              <a:latin typeface="Gill Sans MT" charset="0"/>
              <a:ea typeface="Gill Sans MT" charset="0"/>
              <a:cs typeface="Gill Sans MT" charset="0"/>
            </a:rPr>
            <a:t> of trust</a:t>
          </a:r>
          <a:endParaRPr lang="fr-FR" sz="900" kern="1200" dirty="0">
            <a:noFill/>
            <a:latin typeface="Gill Sans MT" charset="0"/>
            <a:ea typeface="Gill Sans MT" charset="0"/>
            <a:cs typeface="Gill Sans MT" charset="0"/>
          </a:endParaRPr>
        </a:p>
      </dsp:txBody>
      <dsp:txXfrm>
        <a:off x="2671318" y="338352"/>
        <a:ext cx="1156882" cy="38277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fr-FR" altLang="fr-FR"/>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fr-FR" altLang="fr-FR"/>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ltLang="fr-FR"/>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48BCE18-3024-A04C-AE81-DE6D9F622B22}" type="slidenum">
              <a:rPr lang="en-US" altLang="fr-FR"/>
              <a:pPr/>
              <a:t>‹#›</a:t>
            </a:fld>
            <a:endParaRPr lang="en-US"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de-DE" altLang="fr-F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de-DE" alt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de-DE" altLang="fr-F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2D5D5F5-56C8-FB42-8A0B-F33DF210DC49}" type="slidenum">
              <a:rPr lang="de-DE" altLang="fr-FR"/>
              <a:pPr/>
              <a:t>‹#›</a:t>
            </a:fld>
            <a:endParaRPr lang="de-DE"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D4AE572-5EEB-B84B-B7C8-56F60FCCDFD8}" type="slidenum">
              <a:rPr lang="de-DE" altLang="fr-FR"/>
              <a:pPr>
                <a:spcBef>
                  <a:spcPct val="0"/>
                </a:spcBef>
              </a:pPr>
              <a:t>1</a:t>
            </a:fld>
            <a:endParaRPr lang="de-DE" altLang="fr-FR"/>
          </a:p>
        </p:txBody>
      </p:sp>
      <p:sp>
        <p:nvSpPr>
          <p:cNvPr id="16386"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sz="1200">
                <a:solidFill>
                  <a:schemeClr val="tx1"/>
                </a:solidFill>
                <a:latin typeface="Arial" charset="0"/>
              </a:defRPr>
            </a:lvl1pPr>
            <a:lvl2pPr marL="742950" indent="-285750" defTabSz="947738">
              <a:spcBef>
                <a:spcPct val="30000"/>
              </a:spcBef>
              <a:defRPr sz="1200">
                <a:solidFill>
                  <a:schemeClr val="tx1"/>
                </a:solidFill>
                <a:latin typeface="Arial" charset="0"/>
              </a:defRPr>
            </a:lvl2pPr>
            <a:lvl3pPr marL="1143000" indent="-228600" defTabSz="947738">
              <a:spcBef>
                <a:spcPct val="30000"/>
              </a:spcBef>
              <a:defRPr sz="1200">
                <a:solidFill>
                  <a:schemeClr val="tx1"/>
                </a:solidFill>
                <a:latin typeface="Arial" charset="0"/>
              </a:defRPr>
            </a:lvl3pPr>
            <a:lvl4pPr marL="1600200" indent="-228600" defTabSz="947738">
              <a:spcBef>
                <a:spcPct val="30000"/>
              </a:spcBef>
              <a:defRPr sz="1200">
                <a:solidFill>
                  <a:schemeClr val="tx1"/>
                </a:solidFill>
                <a:latin typeface="Arial" charset="0"/>
              </a:defRPr>
            </a:lvl4pPr>
            <a:lvl5pPr marL="2057400" indent="-228600" defTabSz="947738">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735971A-375E-4D43-8DD4-441AE89AE707}" type="slidenum">
              <a:rPr lang="en-GB" altLang="fr-FR" sz="1300"/>
              <a:pPr algn="r" eaLnBrk="1" hangingPunct="1">
                <a:spcBef>
                  <a:spcPct val="0"/>
                </a:spcBef>
              </a:pPr>
              <a:t>1</a:t>
            </a:fld>
            <a:endParaRPr lang="en-GB" altLang="fr-FR" sz="1300"/>
          </a:p>
        </p:txBody>
      </p:sp>
      <p:sp>
        <p:nvSpPr>
          <p:cNvPr id="16387" name="Rectangle 2"/>
          <p:cNvSpPr>
            <a:spLocks noGrp="1" noRot="1" noChangeAspect="1" noChangeArrowheads="1" noTextEdit="1"/>
          </p:cNvSpPr>
          <p:nvPr>
            <p:ph type="sldImg"/>
          </p:nvPr>
        </p:nvSpPr>
        <p:spPr>
          <a:xfrm>
            <a:off x="1143000" y="685800"/>
            <a:ext cx="4573588" cy="3430588"/>
          </a:xfrm>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GB"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4B44D5A-FEF5-D440-AFB3-CFA09D038B42}" type="slidenum">
              <a:rPr lang="de-DE" altLang="fr-FR"/>
              <a:pPr>
                <a:spcBef>
                  <a:spcPct val="0"/>
                </a:spcBef>
              </a:pPr>
              <a:t>10</a:t>
            </a:fld>
            <a:endParaRPr lang="de-DE" altLang="fr-FR"/>
          </a:p>
        </p:txBody>
      </p:sp>
      <p:sp>
        <p:nvSpPr>
          <p:cNvPr id="36866" name="Rectangle 2"/>
          <p:cNvSpPr>
            <a:spLocks noGrp="1" noRot="1" noChangeAspect="1" noChangeArrowheads="1" noTextEdit="1"/>
          </p:cNvSpPr>
          <p:nvPr>
            <p:ph type="sldImg"/>
          </p:nvPr>
        </p:nvSpPr>
        <p:spPr>
          <a:xfrm>
            <a:off x="1143000" y="685800"/>
            <a:ext cx="4573588" cy="3430588"/>
          </a:xfrm>
          <a:ln/>
        </p:spPr>
      </p:sp>
      <p:sp>
        <p:nvSpPr>
          <p:cNvPr id="368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FE53D78-28C8-7145-AB83-2B53A8E7E972}" type="slidenum">
              <a:rPr lang="de-DE" altLang="fr-FR"/>
              <a:pPr>
                <a:spcBef>
                  <a:spcPct val="0"/>
                </a:spcBef>
              </a:pPr>
              <a:t>11</a:t>
            </a:fld>
            <a:endParaRPr lang="de-DE" altLang="fr-FR"/>
          </a:p>
        </p:txBody>
      </p:sp>
      <p:sp>
        <p:nvSpPr>
          <p:cNvPr id="38914" name="Rectangle 2"/>
          <p:cNvSpPr>
            <a:spLocks noGrp="1" noRot="1" noChangeAspect="1" noChangeArrowheads="1" noTextEdit="1"/>
          </p:cNvSpPr>
          <p:nvPr>
            <p:ph type="sldImg"/>
          </p:nvPr>
        </p:nvSpPr>
        <p:spPr>
          <a:xfrm>
            <a:off x="1143000" y="685800"/>
            <a:ext cx="4573588" cy="3430588"/>
          </a:xfrm>
          <a:ln/>
        </p:spPr>
      </p:sp>
      <p:sp>
        <p:nvSpPr>
          <p:cNvPr id="389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21EA9B9-CCF9-BA4F-BDD1-776FC38AF7E4}" type="slidenum">
              <a:rPr lang="de-DE" altLang="fr-FR"/>
              <a:pPr>
                <a:spcBef>
                  <a:spcPct val="0"/>
                </a:spcBef>
              </a:pPr>
              <a:t>12</a:t>
            </a:fld>
            <a:endParaRPr lang="de-DE" altLang="fr-FR"/>
          </a:p>
        </p:txBody>
      </p:sp>
      <p:sp>
        <p:nvSpPr>
          <p:cNvPr id="40962" name="Rectangle 2"/>
          <p:cNvSpPr>
            <a:spLocks noGrp="1" noRot="1" noChangeAspect="1" noChangeArrowheads="1" noTextEdit="1"/>
          </p:cNvSpPr>
          <p:nvPr>
            <p:ph type="sldImg"/>
          </p:nvPr>
        </p:nvSpPr>
        <p:spPr>
          <a:xfrm>
            <a:off x="1143000" y="685800"/>
            <a:ext cx="4573588" cy="3430588"/>
          </a:xfrm>
          <a:ln/>
        </p:spPr>
      </p:sp>
      <p:sp>
        <p:nvSpPr>
          <p:cNvPr id="38915" name="Rectangle 3"/>
          <p:cNvSpPr>
            <a:spLocks noGrp="1" noChangeArrowheads="1"/>
          </p:cNvSpPr>
          <p:nvPr>
            <p:ph type="body" idx="1"/>
          </p:nvPr>
        </p:nvSpPr>
        <p:spPr>
          <a:xfrm>
            <a:off x="914400" y="4343400"/>
            <a:ext cx="50292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altLang="x-none" noProof="1" smtClean="0"/>
          </a:p>
        </p:txBody>
      </p:sp>
    </p:spTree>
    <p:extLst>
      <p:ext uri="{BB962C8B-B14F-4D97-AF65-F5344CB8AC3E}">
        <p14:creationId xmlns:p14="http://schemas.microsoft.com/office/powerpoint/2010/main" val="15251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ED386EB-600A-5B40-8249-C46BB554AF4B}" type="slidenum">
              <a:rPr lang="de-DE" altLang="fr-FR"/>
              <a:pPr>
                <a:spcBef>
                  <a:spcPct val="0"/>
                </a:spcBef>
              </a:pPr>
              <a:t>13</a:t>
            </a:fld>
            <a:endParaRPr lang="de-DE" altLang="fr-FR"/>
          </a:p>
        </p:txBody>
      </p:sp>
      <p:sp>
        <p:nvSpPr>
          <p:cNvPr id="43010" name="Rectangle 2"/>
          <p:cNvSpPr>
            <a:spLocks noGrp="1" noRot="1" noChangeAspect="1" noChangeArrowheads="1" noTextEdit="1"/>
          </p:cNvSpPr>
          <p:nvPr>
            <p:ph type="sldImg"/>
          </p:nvPr>
        </p:nvSpPr>
        <p:spPr>
          <a:xfrm>
            <a:off x="1143000" y="685800"/>
            <a:ext cx="4573588" cy="3430588"/>
          </a:xfrm>
          <a:ln/>
        </p:spPr>
      </p:sp>
      <p:sp>
        <p:nvSpPr>
          <p:cNvPr id="38915" name="Rectangle 3"/>
          <p:cNvSpPr>
            <a:spLocks noGrp="1" noChangeArrowheads="1"/>
          </p:cNvSpPr>
          <p:nvPr>
            <p:ph type="body" idx="1"/>
          </p:nvPr>
        </p:nvSpPr>
        <p:spPr>
          <a:xfrm>
            <a:off x="914400" y="4343400"/>
            <a:ext cx="50292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altLang="fr-FR" sz="1400" baseline="0" noProof="1">
              <a:latin typeface="Gill Sans MT"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45F07FF-BE31-B74E-9836-E579BBBF82BB}" type="slidenum">
              <a:rPr lang="de-DE" altLang="fr-FR"/>
              <a:pPr>
                <a:spcBef>
                  <a:spcPct val="0"/>
                </a:spcBef>
              </a:pPr>
              <a:t>14</a:t>
            </a:fld>
            <a:endParaRPr lang="de-DE" altLang="fr-FR"/>
          </a:p>
        </p:txBody>
      </p:sp>
      <p:sp>
        <p:nvSpPr>
          <p:cNvPr id="24578" name="Rectangle 2"/>
          <p:cNvSpPr>
            <a:spLocks noGrp="1" noRot="1" noChangeAspect="1" noChangeArrowheads="1" noTextEdit="1"/>
          </p:cNvSpPr>
          <p:nvPr>
            <p:ph type="sldImg"/>
          </p:nvPr>
        </p:nvSpPr>
        <p:spPr>
          <a:xfrm>
            <a:off x="1143000" y="685800"/>
            <a:ext cx="4573588" cy="3430588"/>
          </a:xfrm>
          <a:ln/>
        </p:spPr>
      </p:sp>
      <p:sp>
        <p:nvSpPr>
          <p:cNvPr id="24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x-none"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174B67-65A3-D544-880F-4A1B808E3BD2}" type="slidenum">
              <a:rPr lang="de-DE" altLang="fr-FR"/>
              <a:pPr>
                <a:spcBef>
                  <a:spcPct val="0"/>
                </a:spcBef>
              </a:pPr>
              <a:t>15</a:t>
            </a:fld>
            <a:endParaRPr lang="de-DE" altLang="fr-FR"/>
          </a:p>
        </p:txBody>
      </p:sp>
      <p:sp>
        <p:nvSpPr>
          <p:cNvPr id="45058" name="Rectangle 2"/>
          <p:cNvSpPr>
            <a:spLocks noGrp="1" noRot="1" noChangeAspect="1" noChangeArrowheads="1" noTextEdit="1"/>
          </p:cNvSpPr>
          <p:nvPr>
            <p:ph type="sldImg"/>
          </p:nvPr>
        </p:nvSpPr>
        <p:spPr>
          <a:xfrm>
            <a:off x="1143000" y="685800"/>
            <a:ext cx="4573588" cy="3430588"/>
          </a:xfrm>
          <a:ln/>
        </p:spPr>
      </p:sp>
      <p:sp>
        <p:nvSpPr>
          <p:cNvPr id="450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altLang="fr-FR"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C52EA2-0464-5D4B-9215-7D69C5FA2858}" type="slidenum">
              <a:rPr lang="de-DE" altLang="fr-FR"/>
              <a:pPr>
                <a:spcBef>
                  <a:spcPct val="0"/>
                </a:spcBef>
              </a:pPr>
              <a:t>16</a:t>
            </a:fld>
            <a:endParaRPr lang="de-DE" altLang="fr-FR"/>
          </a:p>
        </p:txBody>
      </p:sp>
      <p:sp>
        <p:nvSpPr>
          <p:cNvPr id="47106"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sz="1200">
                <a:solidFill>
                  <a:schemeClr val="tx1"/>
                </a:solidFill>
                <a:latin typeface="Arial" charset="0"/>
              </a:defRPr>
            </a:lvl1pPr>
            <a:lvl2pPr marL="742950" indent="-285750" defTabSz="947738">
              <a:spcBef>
                <a:spcPct val="30000"/>
              </a:spcBef>
              <a:defRPr sz="1200">
                <a:solidFill>
                  <a:schemeClr val="tx1"/>
                </a:solidFill>
                <a:latin typeface="Arial" charset="0"/>
              </a:defRPr>
            </a:lvl2pPr>
            <a:lvl3pPr marL="1143000" indent="-228600" defTabSz="947738">
              <a:spcBef>
                <a:spcPct val="30000"/>
              </a:spcBef>
              <a:defRPr sz="1200">
                <a:solidFill>
                  <a:schemeClr val="tx1"/>
                </a:solidFill>
                <a:latin typeface="Arial" charset="0"/>
              </a:defRPr>
            </a:lvl3pPr>
            <a:lvl4pPr marL="1600200" indent="-228600" defTabSz="947738">
              <a:spcBef>
                <a:spcPct val="30000"/>
              </a:spcBef>
              <a:defRPr sz="1200">
                <a:solidFill>
                  <a:schemeClr val="tx1"/>
                </a:solidFill>
                <a:latin typeface="Arial" charset="0"/>
              </a:defRPr>
            </a:lvl4pPr>
            <a:lvl5pPr marL="2057400" indent="-228600" defTabSz="947738">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EF9A5-C8D8-8B41-A2D7-932632866A2D}" type="slidenum">
              <a:rPr lang="en-GB" altLang="fr-FR" sz="1300"/>
              <a:pPr algn="r" eaLnBrk="1" hangingPunct="1">
                <a:spcBef>
                  <a:spcPct val="0"/>
                </a:spcBef>
              </a:pPr>
              <a:t>16</a:t>
            </a:fld>
            <a:endParaRPr lang="en-GB" altLang="fr-FR" sz="1300"/>
          </a:p>
        </p:txBody>
      </p:sp>
      <p:sp>
        <p:nvSpPr>
          <p:cNvPr id="47107" name="Rectangle 2"/>
          <p:cNvSpPr>
            <a:spLocks noGrp="1" noRot="1" noChangeAspect="1" noChangeArrowheads="1" noTextEdit="1"/>
          </p:cNvSpPr>
          <p:nvPr>
            <p:ph type="sldImg"/>
          </p:nvPr>
        </p:nvSpPr>
        <p:spPr>
          <a:xfrm>
            <a:off x="1143000" y="685800"/>
            <a:ext cx="4573588" cy="3430588"/>
          </a:xfrm>
          <a:ln/>
        </p:spPr>
      </p:sp>
      <p:sp>
        <p:nvSpPr>
          <p:cNvPr id="47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de-DE"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5FC967A-4343-E542-8A35-49CFC4D17B6A}" type="slidenum">
              <a:rPr lang="de-DE" altLang="fr-FR"/>
              <a:pPr>
                <a:spcBef>
                  <a:spcPct val="0"/>
                </a:spcBef>
              </a:pPr>
              <a:t>2</a:t>
            </a:fld>
            <a:endParaRPr lang="de-DE" altLang="fr-FR"/>
          </a:p>
        </p:txBody>
      </p:sp>
      <p:sp>
        <p:nvSpPr>
          <p:cNvPr id="18434" name="Rectangle 2"/>
          <p:cNvSpPr>
            <a:spLocks noGrp="1" noRot="1" noChangeAspect="1" noChangeArrowheads="1" noTextEdit="1"/>
          </p:cNvSpPr>
          <p:nvPr>
            <p:ph type="sldImg"/>
          </p:nvPr>
        </p:nvSpPr>
        <p:spPr>
          <a:xfrm>
            <a:off x="1143000" y="685800"/>
            <a:ext cx="4573588" cy="3430588"/>
          </a:xfrm>
          <a:ln/>
        </p:spPr>
      </p:sp>
      <p:sp>
        <p:nvSpPr>
          <p:cNvPr id="184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5B1D665-2D32-9041-BE00-93B91F409B67}" type="slidenum">
              <a:rPr lang="de-DE" altLang="fr-FR"/>
              <a:pPr>
                <a:spcBef>
                  <a:spcPct val="0"/>
                </a:spcBef>
              </a:pPr>
              <a:t>3</a:t>
            </a:fld>
            <a:endParaRPr lang="de-DE" altLang="fr-FR"/>
          </a:p>
        </p:txBody>
      </p:sp>
      <p:sp>
        <p:nvSpPr>
          <p:cNvPr id="20482" name="Rectangle 2"/>
          <p:cNvSpPr>
            <a:spLocks noGrp="1" noRot="1" noChangeAspect="1" noChangeArrowheads="1" noTextEdit="1"/>
          </p:cNvSpPr>
          <p:nvPr>
            <p:ph type="sldImg"/>
          </p:nvPr>
        </p:nvSpPr>
        <p:spPr>
          <a:xfrm>
            <a:off x="1143000" y="685800"/>
            <a:ext cx="4573588" cy="3430588"/>
          </a:xfrm>
          <a:ln/>
        </p:spPr>
      </p:sp>
      <p:sp>
        <p:nvSpPr>
          <p:cNvPr id="20483" name="Rectangle 3"/>
          <p:cNvSpPr>
            <a:spLocks noGrp="1" noChangeArrowheads="1"/>
          </p:cNvSpPr>
          <p:nvPr>
            <p:ph type="body" idx="1"/>
          </p:nvPr>
        </p:nvSpPr>
        <p:spPr>
          <a:xfrm>
            <a:off x="914400" y="4343400"/>
            <a:ext cx="50292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endParaRPr lang="fr-FR" altLang="x-none" baseline="0"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765808-1F26-6449-B63F-A177C605D92F}" type="slidenum">
              <a:rPr lang="de-DE" altLang="fr-FR"/>
              <a:pPr>
                <a:spcBef>
                  <a:spcPct val="0"/>
                </a:spcBef>
              </a:pPr>
              <a:t>4</a:t>
            </a:fld>
            <a:endParaRPr lang="de-DE" altLang="fr-FR"/>
          </a:p>
        </p:txBody>
      </p:sp>
      <p:sp>
        <p:nvSpPr>
          <p:cNvPr id="26626" name="Rectangle 2"/>
          <p:cNvSpPr>
            <a:spLocks noGrp="1" noRot="1" noChangeAspect="1" noChangeArrowheads="1" noTextEdit="1"/>
          </p:cNvSpPr>
          <p:nvPr>
            <p:ph type="sldImg"/>
          </p:nvPr>
        </p:nvSpPr>
        <p:spPr>
          <a:xfrm>
            <a:off x="1143000" y="685800"/>
            <a:ext cx="4573588" cy="3430588"/>
          </a:xfrm>
          <a:ln/>
        </p:spPr>
      </p:sp>
      <p:sp>
        <p:nvSpPr>
          <p:cNvPr id="266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AAACE5A-6720-2E45-990E-2CC97C5BFE96}" type="slidenum">
              <a:rPr lang="de-DE" altLang="fr-FR"/>
              <a:pPr>
                <a:spcBef>
                  <a:spcPct val="0"/>
                </a:spcBef>
              </a:pPr>
              <a:t>5</a:t>
            </a:fld>
            <a:endParaRPr lang="de-DE" altLang="fr-FR"/>
          </a:p>
        </p:txBody>
      </p:sp>
      <p:sp>
        <p:nvSpPr>
          <p:cNvPr id="28674" name="Rectangle 2"/>
          <p:cNvSpPr>
            <a:spLocks noGrp="1" noRot="1" noChangeAspect="1" noChangeArrowheads="1" noTextEdit="1"/>
          </p:cNvSpPr>
          <p:nvPr>
            <p:ph type="sldImg"/>
          </p:nvPr>
        </p:nvSpPr>
        <p:spPr>
          <a:xfrm>
            <a:off x="1143000" y="685800"/>
            <a:ext cx="4573588" cy="3430588"/>
          </a:xfrm>
          <a:ln/>
        </p:spPr>
      </p:sp>
      <p:sp>
        <p:nvSpPr>
          <p:cNvPr id="28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03B77AA-82E6-C647-8D84-06D5C44895BC}" type="slidenum">
              <a:rPr lang="de-DE" altLang="fr-FR"/>
              <a:pPr>
                <a:spcBef>
                  <a:spcPct val="0"/>
                </a:spcBef>
              </a:pPr>
              <a:t>6</a:t>
            </a:fld>
            <a:endParaRPr lang="de-DE" altLang="fr-FR"/>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latin typeface="Gill Sans MT" charset="0"/>
              <a:ea typeface="Gill Sans MT" charset="0"/>
              <a:cs typeface="Gill Sans MT"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C4286D3-C5C9-1E43-A4E1-4CC8CE9DA242}" type="slidenum">
              <a:rPr lang="de-DE" altLang="fr-FR"/>
              <a:pPr>
                <a:spcBef>
                  <a:spcPct val="0"/>
                </a:spcBef>
              </a:pPr>
              <a:t>7</a:t>
            </a:fld>
            <a:endParaRPr lang="de-DE" altLang="fr-FR"/>
          </a:p>
        </p:txBody>
      </p:sp>
      <p:sp>
        <p:nvSpPr>
          <p:cNvPr id="30722" name="Rectangle 2"/>
          <p:cNvSpPr>
            <a:spLocks noGrp="1" noRot="1" noChangeAspect="1" noChangeArrowheads="1" noTextEdit="1"/>
          </p:cNvSpPr>
          <p:nvPr>
            <p:ph type="sldImg"/>
          </p:nvPr>
        </p:nvSpPr>
        <p:spPr>
          <a:xfrm>
            <a:off x="1143000" y="685800"/>
            <a:ext cx="4573588" cy="3430588"/>
          </a:xfrm>
          <a:ln/>
        </p:spPr>
      </p:sp>
      <p:sp>
        <p:nvSpPr>
          <p:cNvPr id="30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B5E1295-427D-A845-87E5-07C934618EB5}" type="slidenum">
              <a:rPr lang="de-DE" altLang="fr-FR"/>
              <a:pPr>
                <a:spcBef>
                  <a:spcPct val="0"/>
                </a:spcBef>
              </a:pPr>
              <a:t>8</a:t>
            </a:fld>
            <a:endParaRPr lang="de-DE" altLang="fr-FR"/>
          </a:p>
        </p:txBody>
      </p:sp>
      <p:sp>
        <p:nvSpPr>
          <p:cNvPr id="32770" name="Rectangle 2"/>
          <p:cNvSpPr>
            <a:spLocks noGrp="1" noRot="1" noChangeAspect="1" noChangeArrowheads="1" noTextEdit="1"/>
          </p:cNvSpPr>
          <p:nvPr>
            <p:ph type="sldImg"/>
          </p:nvPr>
        </p:nvSpPr>
        <p:spPr>
          <a:xfrm>
            <a:off x="1143000" y="685800"/>
            <a:ext cx="4573588" cy="3430588"/>
          </a:xfrm>
          <a:ln/>
        </p:spPr>
      </p:sp>
      <p:sp>
        <p:nvSpPr>
          <p:cNvPr id="32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DEF3616-8506-F144-AEB0-F57A4BD53014}" type="slidenum">
              <a:rPr lang="de-DE" altLang="fr-FR"/>
              <a:pPr>
                <a:spcBef>
                  <a:spcPct val="0"/>
                </a:spcBef>
              </a:pPr>
              <a:t>9</a:t>
            </a:fld>
            <a:endParaRPr lang="de-DE" altLang="fr-FR"/>
          </a:p>
        </p:txBody>
      </p:sp>
      <p:sp>
        <p:nvSpPr>
          <p:cNvPr id="34818" name="Rectangle 2"/>
          <p:cNvSpPr>
            <a:spLocks noGrp="1" noRot="1" noChangeAspect="1" noChangeArrowheads="1" noTextEdit="1"/>
          </p:cNvSpPr>
          <p:nvPr>
            <p:ph type="sldImg"/>
          </p:nvPr>
        </p:nvSpPr>
        <p:spPr>
          <a:xfrm>
            <a:off x="1143000" y="685800"/>
            <a:ext cx="4573588" cy="3430588"/>
          </a:xfrm>
          <a:ln/>
        </p:spPr>
      </p:sp>
      <p:sp>
        <p:nvSpPr>
          <p:cNvPr id="348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altLang="fr-FR" u="sng" noProof="1">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903288" y="4535488"/>
            <a:ext cx="7485062" cy="1081087"/>
          </a:xfrm>
        </p:spPr>
        <p:txBody>
          <a:bodyPr anchor="b"/>
          <a:lstStyle>
            <a:lvl1pPr>
              <a:lnSpc>
                <a:spcPct val="110000"/>
              </a:lnSpc>
              <a:defRPr sz="2600"/>
            </a:lvl1pPr>
          </a:lstStyle>
          <a:p>
            <a:r>
              <a:rPr lang="de-DE"/>
              <a:t>Titelmasterformat durch Klicken bearbeiten</a:t>
            </a:r>
          </a:p>
        </p:txBody>
      </p:sp>
      <p:sp>
        <p:nvSpPr>
          <p:cNvPr id="111630" name="Rectangle 12"/>
          <p:cNvSpPr>
            <a:spLocks noGrp="1" noChangeArrowheads="1"/>
          </p:cNvSpPr>
          <p:nvPr>
            <p:ph type="subTitle" idx="1"/>
          </p:nvPr>
        </p:nvSpPr>
        <p:spPr bwMode="gray">
          <a:xfrm>
            <a:off x="903288" y="5605463"/>
            <a:ext cx="7510462" cy="800100"/>
          </a:xfrm>
        </p:spPr>
        <p:txBody>
          <a:bodyPr tIns="45720" bIns="45720"/>
          <a:lstStyle>
            <a:lvl1pPr marL="0" indent="0">
              <a:buFont typeface="Wingdings" pitchFamily="2" charset="2"/>
              <a:buNone/>
              <a:defRPr/>
            </a:lvl1pPr>
          </a:lstStyle>
          <a:p>
            <a:r>
              <a:rPr lang="de-DE"/>
              <a:t>Formatvorlage des Untertitelmasters durch Klicken bearbeiten</a:t>
            </a:r>
          </a:p>
        </p:txBody>
      </p:sp>
      <p:sp>
        <p:nvSpPr>
          <p:cNvPr id="4" name="Rectangle 3"/>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endParaRPr altLang="fr-FR"/>
          </a:p>
        </p:txBody>
      </p:sp>
    </p:spTree>
    <p:extLst>
      <p:ext uri="{BB962C8B-B14F-4D97-AF65-F5344CB8AC3E}">
        <p14:creationId xmlns:p14="http://schemas.microsoft.com/office/powerpoint/2010/main" val="175885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72572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01713"/>
            <a:ext cx="2130425" cy="4935537"/>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295275" y="1001713"/>
            <a:ext cx="6242050" cy="49355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7679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3748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66191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295275" y="1624013"/>
            <a:ext cx="4186238"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33913" y="1624013"/>
            <a:ext cx="4186237"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69632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dirty="0" smtClean="0"/>
              <a:t>单击此处编辑母版标题样式</a:t>
            </a:r>
            <a:endParaRPr 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5821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33784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93921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36191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endParaRPr altLang="fr-FR"/>
          </a:p>
        </p:txBody>
      </p:sp>
    </p:spTree>
    <p:extLst>
      <p:ext uri="{BB962C8B-B14F-4D97-AF65-F5344CB8AC3E}">
        <p14:creationId xmlns:p14="http://schemas.microsoft.com/office/powerpoint/2010/main" val="1870259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060450"/>
            <a:ext cx="85248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fr-FR"/>
              <a:t>Textmasterformate durch Klicken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noProof="1">
                <a:solidFill>
                  <a:schemeClr val="bg1"/>
                </a:solidFill>
              </a:defRPr>
            </a:lvl1pPr>
          </a:lstStyle>
          <a:p>
            <a:endParaRPr altLang="fr-FR"/>
          </a:p>
        </p:txBody>
      </p:sp>
      <p:sp>
        <p:nvSpPr>
          <p:cNvPr id="1028" name="Rectangle 7"/>
          <p:cNvSpPr>
            <a:spLocks noGrp="1" noChangeArrowheads="1"/>
          </p:cNvSpPr>
          <p:nvPr>
            <p:ph type="title"/>
          </p:nvPr>
        </p:nvSpPr>
        <p:spPr bwMode="gray">
          <a:xfrm>
            <a:off x="300038" y="114300"/>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de-DE" altLang="fr-FR"/>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de-DE" altLang="fr-FR" sz="1000"/>
              <a:t>Page </a:t>
            </a:r>
            <a:r>
              <a:rPr lang="de-DE" altLang="fr-FR" sz="1000">
                <a:sym typeface="Wingdings" charset="2"/>
              </a:rPr>
              <a:t></a:t>
            </a:r>
            <a:r>
              <a:rPr lang="de-DE" altLang="fr-FR" sz="1000"/>
              <a:t> </a:t>
            </a:r>
            <a:fld id="{CE8A0C53-A279-9046-AFE1-A58813B30574}" type="slidenum">
              <a:rPr lang="de-DE" altLang="fr-FR" sz="1000"/>
              <a:pPr eaLnBrk="1" hangingPunct="1"/>
              <a:t>‹#›</a:t>
            </a:fld>
            <a:endParaRPr lang="de-DE" altLang="fr-FR" sz="1000"/>
          </a:p>
        </p:txBody>
      </p:sp>
    </p:spTree>
  </p:cSld>
  <p:clrMap bg1="lt1" tx1="dk1" bg2="lt2" tx2="dk2" accent1="accent1" accent2="accent2" accent3="accent3" accent4="accent4" accent5="accent5" accent6="accent6" hlink="hlink" folHlink="folHlink"/>
  <p:sldLayoutIdLst>
    <p:sldLayoutId id="2147484311"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l" rtl="0" eaLnBrk="0" fontAlgn="base" hangingPunct="0">
        <a:lnSpc>
          <a:spcPct val="90000"/>
        </a:lnSpc>
        <a:spcBef>
          <a:spcPct val="0"/>
        </a:spcBef>
        <a:spcAft>
          <a:spcPct val="0"/>
        </a:spcAft>
        <a:defRPr sz="2200" b="1">
          <a:solidFill>
            <a:schemeClr val="tx1"/>
          </a:solidFill>
          <a:latin typeface="+mj-lt"/>
          <a:ea typeface="Arial" charset="0"/>
          <a:cs typeface="+mj-cs"/>
        </a:defRPr>
      </a:lvl1pPr>
      <a:lvl2pPr algn="l" rtl="0" eaLnBrk="0" fontAlgn="base" hangingPunct="0">
        <a:lnSpc>
          <a:spcPct val="90000"/>
        </a:lnSpc>
        <a:spcBef>
          <a:spcPct val="0"/>
        </a:spcBef>
        <a:spcAft>
          <a:spcPct val="0"/>
        </a:spcAft>
        <a:defRPr sz="2200" b="1">
          <a:solidFill>
            <a:schemeClr val="tx1"/>
          </a:solidFill>
          <a:latin typeface="Arial" charset="0"/>
          <a:ea typeface="Arial" charset="0"/>
          <a:cs typeface="Arial" charset="0"/>
        </a:defRPr>
      </a:lvl2pPr>
      <a:lvl3pPr algn="l" rtl="0" eaLnBrk="0" fontAlgn="base" hangingPunct="0">
        <a:lnSpc>
          <a:spcPct val="90000"/>
        </a:lnSpc>
        <a:spcBef>
          <a:spcPct val="0"/>
        </a:spcBef>
        <a:spcAft>
          <a:spcPct val="0"/>
        </a:spcAft>
        <a:defRPr sz="2200" b="1">
          <a:solidFill>
            <a:schemeClr val="tx1"/>
          </a:solidFill>
          <a:latin typeface="Arial" charset="0"/>
          <a:ea typeface="Arial" charset="0"/>
          <a:cs typeface="Arial" charset="0"/>
        </a:defRPr>
      </a:lvl3pPr>
      <a:lvl4pPr algn="l" rtl="0" eaLnBrk="0" fontAlgn="base" hangingPunct="0">
        <a:lnSpc>
          <a:spcPct val="90000"/>
        </a:lnSpc>
        <a:spcBef>
          <a:spcPct val="0"/>
        </a:spcBef>
        <a:spcAft>
          <a:spcPct val="0"/>
        </a:spcAft>
        <a:defRPr sz="2200" b="1">
          <a:solidFill>
            <a:schemeClr val="tx1"/>
          </a:solidFill>
          <a:latin typeface="Arial" charset="0"/>
          <a:ea typeface="Arial" charset="0"/>
          <a:cs typeface="Arial" charset="0"/>
        </a:defRPr>
      </a:lvl4pPr>
      <a:lvl5pPr algn="l" rtl="0" eaLnBrk="0" fontAlgn="base" hangingPunct="0">
        <a:lnSpc>
          <a:spcPct val="90000"/>
        </a:lnSpc>
        <a:spcBef>
          <a:spcPct val="0"/>
        </a:spcBef>
        <a:spcAft>
          <a:spcPct val="0"/>
        </a:spcAft>
        <a:defRPr sz="2200" b="1">
          <a:solidFill>
            <a:schemeClr val="tx1"/>
          </a:solidFill>
          <a:latin typeface="Arial" charset="0"/>
          <a:ea typeface="Arial" charset="0"/>
          <a:cs typeface="Arial" charset="0"/>
        </a:defRPr>
      </a:lvl5pPr>
      <a:lvl6pPr marL="457200" algn="l" rtl="0" fontAlgn="base">
        <a:lnSpc>
          <a:spcPct val="90000"/>
        </a:lnSpc>
        <a:spcBef>
          <a:spcPct val="0"/>
        </a:spcBef>
        <a:spcAft>
          <a:spcPct val="0"/>
        </a:spcAft>
        <a:defRPr sz="2200" b="1">
          <a:solidFill>
            <a:schemeClr val="tx1"/>
          </a:solidFill>
          <a:latin typeface="Arial" charset="0"/>
          <a:cs typeface="Arial" charset="0"/>
        </a:defRPr>
      </a:lvl6pPr>
      <a:lvl7pPr marL="914400" algn="l" rtl="0" fontAlgn="base">
        <a:lnSpc>
          <a:spcPct val="90000"/>
        </a:lnSpc>
        <a:spcBef>
          <a:spcPct val="0"/>
        </a:spcBef>
        <a:spcAft>
          <a:spcPct val="0"/>
        </a:spcAft>
        <a:defRPr sz="2200" b="1">
          <a:solidFill>
            <a:schemeClr val="tx1"/>
          </a:solidFill>
          <a:latin typeface="Arial" charset="0"/>
          <a:cs typeface="Arial" charset="0"/>
        </a:defRPr>
      </a:lvl7pPr>
      <a:lvl8pPr marL="1371600" algn="l" rtl="0" fontAlgn="base">
        <a:lnSpc>
          <a:spcPct val="90000"/>
        </a:lnSpc>
        <a:spcBef>
          <a:spcPct val="0"/>
        </a:spcBef>
        <a:spcAft>
          <a:spcPct val="0"/>
        </a:spcAft>
        <a:defRPr sz="2200" b="1">
          <a:solidFill>
            <a:schemeClr val="tx1"/>
          </a:solidFill>
          <a:latin typeface="Arial" charset="0"/>
          <a:cs typeface="Arial" charset="0"/>
        </a:defRPr>
      </a:lvl8pPr>
      <a:lvl9pPr marL="1828800" algn="l" rtl="0" fontAlgn="base">
        <a:lnSpc>
          <a:spcPct val="90000"/>
        </a:lnSpc>
        <a:spcBef>
          <a:spcPct val="0"/>
        </a:spcBef>
        <a:spcAft>
          <a:spcPct val="0"/>
        </a:spcAft>
        <a:defRPr sz="2200" b="1">
          <a:solidFill>
            <a:schemeClr val="tx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2"/>
        <a:buChar char="§"/>
        <a:defRPr sz="2000">
          <a:solidFill>
            <a:schemeClr val="tx1"/>
          </a:solidFill>
          <a:latin typeface="+mn-lt"/>
          <a:ea typeface="Arial" charset="0"/>
          <a:cs typeface="+mn-cs"/>
        </a:defRPr>
      </a:lvl1pPr>
      <a:lvl2pPr marL="444500" indent="-261938" algn="l" rtl="0" eaLnBrk="0" fontAlgn="base" hangingPunct="0">
        <a:spcBef>
          <a:spcPct val="0"/>
        </a:spcBef>
        <a:spcAft>
          <a:spcPct val="40000"/>
        </a:spcAft>
        <a:buChar char="–"/>
        <a:defRPr>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emf"/><Relationship Id="rId11"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emf"/><Relationship Id="rId11"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9"/>
          <p:cNvSpPr>
            <a:spLocks noGrp="1" noChangeArrowheads="1"/>
          </p:cNvSpPr>
          <p:nvPr>
            <p:ph type="ctrTitle"/>
          </p:nvPr>
        </p:nvSpPr>
        <p:spPr>
          <a:xfrm>
            <a:off x="0" y="1646238"/>
            <a:ext cx="9144000" cy="1974850"/>
          </a:xfrm>
        </p:spPr>
        <p:txBody>
          <a:bodyPr/>
          <a:lstStyle/>
          <a:p>
            <a:pPr algn="ctr" eaLnBrk="1" hangingPunct="1"/>
            <a:r>
              <a:rPr altLang="fr-FR" sz="3200" b="0" noProof="1">
                <a:solidFill>
                  <a:schemeClr val="bg1"/>
                </a:solidFill>
                <a:latin typeface="Al Nile" charset="-78"/>
                <a:ea typeface="Al Nile" charset="-78"/>
                <a:cs typeface="Al Nile" charset="-78"/>
              </a:rPr>
              <a:t>What is an </a:t>
            </a:r>
            <a:r>
              <a:rPr altLang="fr-FR" sz="3200" b="0" noProof="1" smtClean="0">
                <a:solidFill>
                  <a:schemeClr val="bg1"/>
                </a:solidFill>
                <a:latin typeface="Al Nile" charset="-78"/>
                <a:ea typeface="Al Nile" charset="-78"/>
                <a:cs typeface="Al Nile" charset="-78"/>
              </a:rPr>
              <a:t>autonomy </a:t>
            </a:r>
            <a:r>
              <a:rPr altLang="fr-FR" sz="3200" b="0" noProof="1">
                <a:solidFill>
                  <a:schemeClr val="bg1"/>
                </a:solidFill>
                <a:latin typeface="Al Nile" charset="-78"/>
                <a:ea typeface="Al Nile" charset="-78"/>
                <a:cs typeface="Al Nile" charset="-78"/>
              </a:rPr>
              <a:t>supportive</a:t>
            </a:r>
            <a:br>
              <a:rPr altLang="fr-FR" sz="3200" b="0" noProof="1">
                <a:solidFill>
                  <a:schemeClr val="bg1"/>
                </a:solidFill>
                <a:latin typeface="Al Nile" charset="-78"/>
                <a:ea typeface="Al Nile" charset="-78"/>
                <a:cs typeface="Al Nile" charset="-78"/>
              </a:rPr>
            </a:br>
            <a:r>
              <a:rPr altLang="fr-FR" sz="3200" b="0" noProof="1">
                <a:solidFill>
                  <a:schemeClr val="bg1"/>
                </a:solidFill>
                <a:latin typeface="Al Nile" charset="-78"/>
                <a:ea typeface="Al Nile" charset="-78"/>
                <a:cs typeface="Al Nile" charset="-78"/>
              </a:rPr>
              <a:t>environment in geriatric care services for</a:t>
            </a:r>
            <a:br>
              <a:rPr altLang="fr-FR" sz="3200" b="0" noProof="1">
                <a:solidFill>
                  <a:schemeClr val="bg1"/>
                </a:solidFill>
                <a:latin typeface="Al Nile" charset="-78"/>
                <a:ea typeface="Al Nile" charset="-78"/>
                <a:cs typeface="Al Nile" charset="-78"/>
              </a:rPr>
            </a:br>
            <a:r>
              <a:rPr altLang="fr-FR" sz="3200" b="0" noProof="1">
                <a:solidFill>
                  <a:schemeClr val="bg1"/>
                </a:solidFill>
                <a:latin typeface="Al Nile" charset="-78"/>
                <a:ea typeface="Al Nile" charset="-78"/>
                <a:cs typeface="Al Nile" charset="-78"/>
              </a:rPr>
              <a:t>healthcare professionals?</a:t>
            </a:r>
          </a:p>
        </p:txBody>
      </p:sp>
      <p:sp>
        <p:nvSpPr>
          <p:cNvPr id="15362" name="Rectangle 10"/>
          <p:cNvSpPr>
            <a:spLocks noGrp="1" noChangeArrowheads="1"/>
          </p:cNvSpPr>
          <p:nvPr>
            <p:ph type="subTitle" idx="1"/>
          </p:nvPr>
        </p:nvSpPr>
        <p:spPr>
          <a:xfrm>
            <a:off x="765175" y="4224338"/>
            <a:ext cx="7510463" cy="541337"/>
          </a:xfrm>
        </p:spPr>
        <p:txBody>
          <a:bodyPr/>
          <a:lstStyle/>
          <a:p>
            <a:pPr algn="ctr" eaLnBrk="1" hangingPunct="1">
              <a:buFont typeface="Wingdings" charset="2"/>
              <a:buNone/>
            </a:pPr>
            <a:r>
              <a:rPr altLang="fr-FR" sz="2400" b="1" noProof="1">
                <a:solidFill>
                  <a:srgbClr val="0070C0"/>
                </a:solidFill>
                <a:latin typeface="Al Bayan Plain" charset="-78"/>
                <a:ea typeface="Al Bayan Plain" charset="-78"/>
                <a:cs typeface="Al Bayan Plain" charset="-78"/>
              </a:rPr>
              <a:t>Guillaume</a:t>
            </a:r>
            <a:r>
              <a:rPr altLang="fr-FR" sz="2400" noProof="1">
                <a:solidFill>
                  <a:srgbClr val="0070C0"/>
                </a:solidFill>
                <a:latin typeface="Al Bayan Plain" charset="-78"/>
                <a:ea typeface="Al Bayan Plain" charset="-78"/>
                <a:cs typeface="Al Bayan Plain" charset="-78"/>
              </a:rPr>
              <a:t> </a:t>
            </a:r>
            <a:r>
              <a:rPr altLang="fr-FR" sz="2400" b="1" noProof="1">
                <a:solidFill>
                  <a:srgbClr val="0070C0"/>
                </a:solidFill>
                <a:latin typeface="Al Bayan Plain" charset="-78"/>
                <a:ea typeface="Al Bayan Plain" charset="-78"/>
                <a:cs typeface="Al Bayan Plain" charset="-78"/>
              </a:rPr>
              <a:t>Souesme</a:t>
            </a:r>
          </a:p>
        </p:txBody>
      </p:sp>
      <p:grpSp>
        <p:nvGrpSpPr>
          <p:cNvPr id="15363" name="Group 2"/>
          <p:cNvGrpSpPr>
            <a:grpSpLocks/>
          </p:cNvGrpSpPr>
          <p:nvPr/>
        </p:nvGrpSpPr>
        <p:grpSpPr bwMode="auto">
          <a:xfrm>
            <a:off x="98425" y="106363"/>
            <a:ext cx="9045575" cy="1185862"/>
            <a:chOff x="98029" y="127000"/>
            <a:chExt cx="9045971" cy="1185863"/>
          </a:xfrm>
        </p:grpSpPr>
        <p:pic>
          <p:nvPicPr>
            <p:cNvPr id="153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9" y="127000"/>
              <a:ext cx="424247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507" y="127000"/>
              <a:ext cx="480349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4" name="Grouper 10"/>
          <p:cNvGrpSpPr>
            <a:grpSpLocks/>
          </p:cNvGrpSpPr>
          <p:nvPr/>
        </p:nvGrpSpPr>
        <p:grpSpPr bwMode="auto">
          <a:xfrm>
            <a:off x="2111375" y="6329363"/>
            <a:ext cx="4921250" cy="528637"/>
            <a:chOff x="1143734" y="5800037"/>
            <a:chExt cx="6856533" cy="721013"/>
          </a:xfrm>
        </p:grpSpPr>
        <p:pic>
          <p:nvPicPr>
            <p:cNvPr id="15370" name="Image 11" descr="logogien001.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324923" y="5873096"/>
              <a:ext cx="675344" cy="6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734" y="5800037"/>
              <a:ext cx="1474981" cy="7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1047" y="5924502"/>
              <a:ext cx="1334841" cy="5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Image 14"/>
            <p:cNvPicPr>
              <a:picLocks/>
            </p:cNvPicPr>
            <p:nvPr/>
          </p:nvPicPr>
          <p:blipFill>
            <a:blip r:embed="rId8">
              <a:extLst>
                <a:ext uri="{28A0092B-C50C-407E-A947-70E740481C1C}">
                  <a14:useLocalDpi xmlns:a14="http://schemas.microsoft.com/office/drawing/2010/main" val="0"/>
                </a:ext>
              </a:extLst>
            </a:blip>
            <a:srcRect l="26393" t="-2" r="26659" b="1224"/>
            <a:stretch>
              <a:fillRect/>
            </a:stretch>
          </p:blipFill>
          <p:spPr bwMode="auto">
            <a:xfrm>
              <a:off x="3081717" y="5800037"/>
              <a:ext cx="675343" cy="63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Image 15"/>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018477" y="5884143"/>
              <a:ext cx="675344" cy="6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83992" y="5087963"/>
            <a:ext cx="2380144" cy="96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ZoneTexte 2"/>
          <p:cNvSpPr txBox="1">
            <a:spLocks noChangeArrowheads="1"/>
          </p:cNvSpPr>
          <p:nvPr/>
        </p:nvSpPr>
        <p:spPr bwMode="auto">
          <a:xfrm>
            <a:off x="577850" y="5029200"/>
            <a:ext cx="407493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r>
              <a:rPr altLang="fr-FR" noProof="1">
                <a:latin typeface="Al Nile" charset="-78"/>
                <a:ea typeface="Al Nile" charset="-78"/>
                <a:cs typeface="Al Nile" charset="-78"/>
              </a:rPr>
              <a:t>Ages in Life’s Psychology Laboratory</a:t>
            </a:r>
          </a:p>
          <a:p>
            <a:pPr algn="ctr" eaLnBrk="1" hangingPunct="1"/>
            <a:r>
              <a:rPr altLang="fr-FR" noProof="1">
                <a:latin typeface="Al Nile" charset="-78"/>
                <a:ea typeface="Al Nile" charset="-78"/>
                <a:cs typeface="Al Nile" charset="-78"/>
              </a:rPr>
              <a:t>Tours</a:t>
            </a:r>
          </a:p>
          <a:p>
            <a:pPr algn="ctr" eaLnBrk="1" hangingPunct="1"/>
            <a:r>
              <a:rPr altLang="fr-FR" noProof="1">
                <a:latin typeface="Al Nile" charset="-78"/>
                <a:ea typeface="Al Nile" charset="-78"/>
                <a:cs typeface="Al Nile" charset="-78"/>
              </a:rPr>
              <a:t>FRANCE</a:t>
            </a:r>
          </a:p>
          <a:p>
            <a:pPr algn="ctr" eaLnBrk="1" hangingPunct="1"/>
            <a:endParaRPr lang="fr-FR" altLang="fr-FR" dirty="0">
              <a:latin typeface="Al Nile" charset="-78"/>
              <a:ea typeface="Al Nile" charset="-78"/>
              <a:cs typeface="Al Nile" charset="-78"/>
            </a:endParaRPr>
          </a:p>
        </p:txBody>
      </p:sp>
      <p:pic>
        <p:nvPicPr>
          <p:cNvPr id="15367" name="Imag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64136" y="5441768"/>
            <a:ext cx="902014" cy="4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bwMode="auto">
          <a:xfrm>
            <a:off x="6702425" y="1546225"/>
            <a:ext cx="2392363" cy="1060450"/>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2" name="Rectangle à coins arrondis 21"/>
          <p:cNvSpPr/>
          <p:nvPr/>
        </p:nvSpPr>
        <p:spPr bwMode="auto">
          <a:xfrm>
            <a:off x="5392738" y="2700338"/>
            <a:ext cx="3692525" cy="857250"/>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3" name="Rectangle à coins arrondis 22"/>
          <p:cNvSpPr/>
          <p:nvPr/>
        </p:nvSpPr>
        <p:spPr bwMode="auto">
          <a:xfrm>
            <a:off x="4198938" y="3689350"/>
            <a:ext cx="4886325" cy="1116013"/>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4" name="Rectangle à coins arrondis 23"/>
          <p:cNvSpPr/>
          <p:nvPr/>
        </p:nvSpPr>
        <p:spPr bwMode="auto">
          <a:xfrm>
            <a:off x="3314700" y="5075238"/>
            <a:ext cx="5770563" cy="509587"/>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aphicFrame>
        <p:nvGraphicFramePr>
          <p:cNvPr id="5" name="Diagramme 4"/>
          <p:cNvGraphicFramePr/>
          <p:nvPr/>
        </p:nvGraphicFramePr>
        <p:xfrm>
          <a:off x="72617" y="1021218"/>
          <a:ext cx="4111076" cy="3037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a:spLocks noChangeArrowheads="1"/>
          </p:cNvSpPr>
          <p:nvPr/>
        </p:nvSpPr>
        <p:spPr bwMode="auto">
          <a:xfrm>
            <a:off x="1738313" y="4889500"/>
            <a:ext cx="1557337"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Understand</a:t>
            </a:r>
          </a:p>
        </p:txBody>
      </p:sp>
      <p:sp>
        <p:nvSpPr>
          <p:cNvPr id="8" name="Ellipse 7"/>
          <p:cNvSpPr>
            <a:spLocks noChangeArrowheads="1"/>
          </p:cNvSpPr>
          <p:nvPr/>
        </p:nvSpPr>
        <p:spPr bwMode="auto">
          <a:xfrm>
            <a:off x="285750" y="4889500"/>
            <a:ext cx="15573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Speak</a:t>
            </a:r>
          </a:p>
        </p:txBody>
      </p:sp>
      <p:sp>
        <p:nvSpPr>
          <p:cNvPr id="9" name="Ellipse 8"/>
          <p:cNvSpPr>
            <a:spLocks noChangeArrowheads="1"/>
          </p:cNvSpPr>
          <p:nvPr/>
        </p:nvSpPr>
        <p:spPr bwMode="auto">
          <a:xfrm>
            <a:off x="1046163" y="3779838"/>
            <a:ext cx="1557337"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Enter into</a:t>
            </a:r>
          </a:p>
          <a:p>
            <a:pPr eaLnBrk="1" hangingPunct="1">
              <a:defRPr/>
            </a:pPr>
            <a:r>
              <a:rPr lang="fr-FR" altLang="x-none" smtClean="0">
                <a:latin typeface="Gill Sans MT" charset="0"/>
                <a:ea typeface="Gill Sans MT" charset="0"/>
                <a:cs typeface="Gill Sans MT" charset="0"/>
              </a:rPr>
              <a:t>dialogue</a:t>
            </a:r>
          </a:p>
        </p:txBody>
      </p:sp>
      <p:sp>
        <p:nvSpPr>
          <p:cNvPr id="10" name="Ellipse 9"/>
          <p:cNvSpPr>
            <a:spLocks noChangeArrowheads="1"/>
          </p:cNvSpPr>
          <p:nvPr/>
        </p:nvSpPr>
        <p:spPr bwMode="auto">
          <a:xfrm>
            <a:off x="4075113" y="1666875"/>
            <a:ext cx="2603500"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defRPr/>
            </a:pPr>
            <a:r>
              <a:rPr lang="fr-FR" altLang="x-none" sz="1800" smtClean="0">
                <a:latin typeface="Gill Sans MT" charset="0"/>
                <a:ea typeface="Gill Sans MT" charset="0"/>
                <a:cs typeface="Gill Sans MT" charset="0"/>
              </a:rPr>
              <a:t>Maintain suitable</a:t>
            </a:r>
          </a:p>
          <a:p>
            <a:pPr algn="ctr" eaLnBrk="1" hangingPunct="1">
              <a:defRPr/>
            </a:pPr>
            <a:r>
              <a:rPr lang="fr-FR" altLang="x-none" sz="1800" smtClean="0">
                <a:latin typeface="Gill Sans MT" charset="0"/>
                <a:ea typeface="Gill Sans MT" charset="0"/>
                <a:cs typeface="Gill Sans MT" charset="0"/>
              </a:rPr>
              <a:t>distance to the other</a:t>
            </a:r>
          </a:p>
        </p:txBody>
      </p:sp>
      <p:sp>
        <p:nvSpPr>
          <p:cNvPr id="11" name="Ellipse 10"/>
          <p:cNvSpPr>
            <a:spLocks noChangeArrowheads="1"/>
          </p:cNvSpPr>
          <p:nvPr/>
        </p:nvSpPr>
        <p:spPr bwMode="auto">
          <a:xfrm>
            <a:off x="2517775" y="2692400"/>
            <a:ext cx="28019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defRPr/>
            </a:pPr>
            <a:r>
              <a:rPr lang="fr-FR" altLang="x-none" sz="1800" smtClean="0">
                <a:latin typeface="Gill Sans MT" charset="0"/>
                <a:ea typeface="Gill Sans MT" charset="0"/>
                <a:cs typeface="Gill Sans MT" charset="0"/>
              </a:rPr>
              <a:t>Respect other in</a:t>
            </a:r>
          </a:p>
          <a:p>
            <a:pPr algn="ctr" eaLnBrk="1" hangingPunct="1">
              <a:defRPr/>
            </a:pPr>
            <a:r>
              <a:rPr lang="fr-FR" altLang="x-none" sz="1800" smtClean="0">
                <a:latin typeface="Gill Sans MT" charset="0"/>
                <a:ea typeface="Gill Sans MT" charset="0"/>
                <a:cs typeface="Gill Sans MT" charset="0"/>
              </a:rPr>
              <a:t>his/her functioning</a:t>
            </a:r>
          </a:p>
        </p:txBody>
      </p:sp>
      <p:sp>
        <p:nvSpPr>
          <p:cNvPr id="12" name="Ellipse 11"/>
          <p:cNvSpPr>
            <a:spLocks noChangeArrowheads="1"/>
          </p:cNvSpPr>
          <p:nvPr/>
        </p:nvSpPr>
        <p:spPr bwMode="auto">
          <a:xfrm>
            <a:off x="2517775" y="3756025"/>
            <a:ext cx="15573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defRPr/>
            </a:pPr>
            <a:r>
              <a:rPr lang="fr-FR" altLang="x-none" smtClean="0">
                <a:latin typeface="Gill Sans MT" charset="0"/>
                <a:ea typeface="Gill Sans MT" charset="0"/>
                <a:cs typeface="Gill Sans MT" charset="0"/>
              </a:rPr>
              <a:t>Listen</a:t>
            </a:r>
          </a:p>
          <a:p>
            <a:pPr algn="ctr" eaLnBrk="1" hangingPunct="1">
              <a:defRPr/>
            </a:pPr>
            <a:r>
              <a:rPr lang="fr-FR" altLang="x-none" smtClean="0">
                <a:latin typeface="Gill Sans MT" charset="0"/>
                <a:ea typeface="Gill Sans MT" charset="0"/>
                <a:cs typeface="Gill Sans MT" charset="0"/>
              </a:rPr>
              <a:t>carefully</a:t>
            </a:r>
          </a:p>
        </p:txBody>
      </p:sp>
      <p:sp>
        <p:nvSpPr>
          <p:cNvPr id="13" name="ZoneTexte 12"/>
          <p:cNvSpPr txBox="1">
            <a:spLocks noChangeArrowheads="1"/>
          </p:cNvSpPr>
          <p:nvPr/>
        </p:nvSpPr>
        <p:spPr bwMode="auto">
          <a:xfrm>
            <a:off x="3286125" y="5124450"/>
            <a:ext cx="5799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“Take time to speak with them, because they have many things to release. It is not rare that some of them cry.” (Physician)</a:t>
            </a:r>
          </a:p>
        </p:txBody>
      </p:sp>
      <p:sp>
        <p:nvSpPr>
          <p:cNvPr id="14" name="ZoneTexte 13"/>
          <p:cNvSpPr txBox="1">
            <a:spLocks noChangeArrowheads="1"/>
          </p:cNvSpPr>
          <p:nvPr/>
        </p:nvSpPr>
        <p:spPr bwMode="auto">
          <a:xfrm>
            <a:off x="4075113" y="3703638"/>
            <a:ext cx="501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“Things have to be rephrased because it is important that older people express their anxiety and questioning.” (Physiotherapist)</a:t>
            </a:r>
          </a:p>
          <a:p>
            <a:pPr algn="ctr"/>
            <a:r>
              <a:rPr lang="fr-FR" altLang="fr-FR" sz="1200">
                <a:latin typeface="Gill Sans MT" charset="0"/>
              </a:rPr>
              <a:t>“It is clear. Each individual, everyone needs a minimum of time that is dedicated to them to feel heard, understood, listened and supported.” (Physiotherapist)</a:t>
            </a:r>
          </a:p>
        </p:txBody>
      </p:sp>
      <p:sp>
        <p:nvSpPr>
          <p:cNvPr id="15" name="ZoneTexte 14"/>
          <p:cNvSpPr txBox="1">
            <a:spLocks noChangeArrowheads="1"/>
          </p:cNvSpPr>
          <p:nvPr/>
        </p:nvSpPr>
        <p:spPr bwMode="auto">
          <a:xfrm>
            <a:off x="5311775" y="2801938"/>
            <a:ext cx="3773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“It is important to take time to discuss with an older adult in order to know how he/she works at home, and to make a differential.” (Occupational therapist)</a:t>
            </a:r>
          </a:p>
        </p:txBody>
      </p:sp>
      <p:sp>
        <p:nvSpPr>
          <p:cNvPr id="16" name="ZoneTexte 15"/>
          <p:cNvSpPr txBox="1">
            <a:spLocks noChangeArrowheads="1"/>
          </p:cNvSpPr>
          <p:nvPr/>
        </p:nvSpPr>
        <p:spPr bwMode="auto">
          <a:xfrm>
            <a:off x="0" y="5149850"/>
            <a:ext cx="3825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1</a:t>
            </a:r>
          </a:p>
        </p:txBody>
      </p:sp>
      <p:sp>
        <p:nvSpPr>
          <p:cNvPr id="17" name="ZoneTexte 16"/>
          <p:cNvSpPr txBox="1">
            <a:spLocks noChangeArrowheads="1"/>
          </p:cNvSpPr>
          <p:nvPr/>
        </p:nvSpPr>
        <p:spPr bwMode="auto">
          <a:xfrm>
            <a:off x="766763" y="4008438"/>
            <a:ext cx="3841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2</a:t>
            </a:r>
          </a:p>
        </p:txBody>
      </p:sp>
      <p:sp>
        <p:nvSpPr>
          <p:cNvPr id="18" name="ZoneTexte 17"/>
          <p:cNvSpPr txBox="1">
            <a:spLocks noChangeArrowheads="1"/>
          </p:cNvSpPr>
          <p:nvPr/>
        </p:nvSpPr>
        <p:spPr bwMode="auto">
          <a:xfrm>
            <a:off x="2211388" y="2921000"/>
            <a:ext cx="382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3</a:t>
            </a:r>
          </a:p>
        </p:txBody>
      </p:sp>
      <p:sp>
        <p:nvSpPr>
          <p:cNvPr id="19" name="ZoneTexte 18"/>
          <p:cNvSpPr txBox="1">
            <a:spLocks noChangeArrowheads="1"/>
          </p:cNvSpPr>
          <p:nvPr/>
        </p:nvSpPr>
        <p:spPr bwMode="auto">
          <a:xfrm>
            <a:off x="6678613" y="1592263"/>
            <a:ext cx="24066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“Calling each other “vous” allows a distinction from the other. It avoids misconduct while preserving the relationship.” (Occupational therapist) </a:t>
            </a:r>
          </a:p>
        </p:txBody>
      </p:sp>
      <p:sp>
        <p:nvSpPr>
          <p:cNvPr id="20" name="ZoneTexte 19"/>
          <p:cNvSpPr txBox="1">
            <a:spLocks noChangeArrowheads="1"/>
          </p:cNvSpPr>
          <p:nvPr/>
        </p:nvSpPr>
        <p:spPr bwMode="auto">
          <a:xfrm>
            <a:off x="3773488" y="2016125"/>
            <a:ext cx="382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4</a:t>
            </a:r>
          </a:p>
        </p:txBody>
      </p:sp>
      <p:sp>
        <p:nvSpPr>
          <p:cNvPr id="26"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Results	</a:t>
            </a:r>
            <a:r>
              <a:rPr lang="fr-FR" altLang="x-none" noProof="1" smtClean="0"/>
              <a:t>			</a:t>
            </a:r>
            <a:r>
              <a:rPr lang="fr-FR" altLang="x-none" noProof="1" smtClean="0">
                <a:solidFill>
                  <a:schemeClr val="bg1"/>
                </a:solidFill>
                <a:latin typeface="Gabriola" charset="0"/>
                <a:ea typeface="Gabriola" charset="0"/>
                <a:cs typeface="Gabriola" charset="0"/>
              </a:rPr>
              <a:t>What should we remember in all that? </a:t>
            </a:r>
            <a:r>
              <a:rPr lang="fr-FR" b="0" dirty="0"/>
              <a:t> </a:t>
            </a:r>
            <a:endParaRPr altLang="x-none" noProof="1">
              <a:solidFill>
                <a:schemeClr val="bg1"/>
              </a:solidFill>
              <a:latin typeface="Gabriola" charset="0"/>
              <a:ea typeface="Gabriola" charset="0"/>
              <a:cs typeface="Gabrio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bwMode="auto">
          <a:xfrm>
            <a:off x="6127750" y="2160588"/>
            <a:ext cx="2967038" cy="1255712"/>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18" name="Rectangle à coins arrondis 17"/>
          <p:cNvSpPr/>
          <p:nvPr/>
        </p:nvSpPr>
        <p:spPr bwMode="auto">
          <a:xfrm>
            <a:off x="4767263" y="3506788"/>
            <a:ext cx="4327525" cy="960437"/>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19" name="Rectangle à coins arrondis 18"/>
          <p:cNvSpPr/>
          <p:nvPr/>
        </p:nvSpPr>
        <p:spPr bwMode="auto">
          <a:xfrm>
            <a:off x="3295650" y="4827588"/>
            <a:ext cx="5799138" cy="927100"/>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aphicFrame>
        <p:nvGraphicFramePr>
          <p:cNvPr id="5" name="Diagramme 4"/>
          <p:cNvGraphicFramePr/>
          <p:nvPr/>
        </p:nvGraphicFramePr>
        <p:xfrm>
          <a:off x="72617" y="1021218"/>
          <a:ext cx="4111076" cy="3037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a:spLocks noChangeArrowheads="1"/>
          </p:cNvSpPr>
          <p:nvPr/>
        </p:nvSpPr>
        <p:spPr bwMode="auto">
          <a:xfrm>
            <a:off x="1738313" y="4889500"/>
            <a:ext cx="1557337"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Analyse</a:t>
            </a:r>
          </a:p>
        </p:txBody>
      </p:sp>
      <p:sp>
        <p:nvSpPr>
          <p:cNvPr id="11" name="Ellipse 10"/>
          <p:cNvSpPr>
            <a:spLocks noChangeArrowheads="1"/>
          </p:cNvSpPr>
          <p:nvPr/>
        </p:nvSpPr>
        <p:spPr bwMode="auto">
          <a:xfrm>
            <a:off x="285750" y="4889500"/>
            <a:ext cx="15573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Propose</a:t>
            </a:r>
          </a:p>
        </p:txBody>
      </p:sp>
      <p:sp>
        <p:nvSpPr>
          <p:cNvPr id="13" name="Ellipse 12"/>
          <p:cNvSpPr>
            <a:spLocks noChangeArrowheads="1"/>
          </p:cNvSpPr>
          <p:nvPr/>
        </p:nvSpPr>
        <p:spPr bwMode="auto">
          <a:xfrm>
            <a:off x="1738313" y="3602038"/>
            <a:ext cx="1557337"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err="1" smtClean="0">
                <a:latin typeface="Gill Sans MT" charset="0"/>
                <a:ea typeface="Gill Sans MT" charset="0"/>
                <a:cs typeface="Gill Sans MT" charset="0"/>
              </a:rPr>
              <a:t>Comforting</a:t>
            </a:r>
            <a:endParaRPr lang="fr-FR" altLang="x-none" dirty="0" smtClean="0">
              <a:latin typeface="Gill Sans MT" charset="0"/>
              <a:ea typeface="Gill Sans MT" charset="0"/>
              <a:cs typeface="Gill Sans MT" charset="0"/>
            </a:endParaRPr>
          </a:p>
        </p:txBody>
      </p:sp>
      <p:sp>
        <p:nvSpPr>
          <p:cNvPr id="14" name="Ellipse 13"/>
          <p:cNvSpPr>
            <a:spLocks noChangeArrowheads="1"/>
          </p:cNvSpPr>
          <p:nvPr/>
        </p:nvSpPr>
        <p:spPr bwMode="auto">
          <a:xfrm>
            <a:off x="4570413" y="2328863"/>
            <a:ext cx="1557337"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err="1" smtClean="0">
                <a:latin typeface="Gill Sans MT" charset="0"/>
                <a:ea typeface="Gill Sans MT" charset="0"/>
                <a:cs typeface="Gill Sans MT" charset="0"/>
              </a:rPr>
              <a:t>Suggest</a:t>
            </a:r>
            <a:endParaRPr lang="fr-FR" altLang="x-none" dirty="0" smtClean="0">
              <a:latin typeface="Gill Sans MT" charset="0"/>
              <a:ea typeface="Gill Sans MT" charset="0"/>
              <a:cs typeface="Gill Sans MT" charset="0"/>
            </a:endParaRPr>
          </a:p>
        </p:txBody>
      </p:sp>
      <p:sp>
        <p:nvSpPr>
          <p:cNvPr id="20" name="Ellipse 19"/>
          <p:cNvSpPr>
            <a:spLocks noChangeArrowheads="1"/>
          </p:cNvSpPr>
          <p:nvPr/>
        </p:nvSpPr>
        <p:spPr bwMode="auto">
          <a:xfrm>
            <a:off x="3209925" y="2328863"/>
            <a:ext cx="1557338"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latin typeface="Gill Sans MT" charset="0"/>
                <a:ea typeface="Gill Sans MT" charset="0"/>
                <a:cs typeface="Gill Sans MT" charset="0"/>
              </a:rPr>
              <a:t>Progress</a:t>
            </a:r>
          </a:p>
        </p:txBody>
      </p:sp>
      <p:sp>
        <p:nvSpPr>
          <p:cNvPr id="21" name="Ellipse 20"/>
          <p:cNvSpPr>
            <a:spLocks noChangeArrowheads="1"/>
          </p:cNvSpPr>
          <p:nvPr/>
        </p:nvSpPr>
        <p:spPr bwMode="auto">
          <a:xfrm>
            <a:off x="3209925" y="3579813"/>
            <a:ext cx="1557338"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latin typeface="Gill Sans MT" charset="0"/>
                <a:ea typeface="Gill Sans MT" charset="0"/>
                <a:cs typeface="Gill Sans MT" charset="0"/>
              </a:rPr>
              <a:t>Support</a:t>
            </a:r>
          </a:p>
        </p:txBody>
      </p:sp>
      <p:sp>
        <p:nvSpPr>
          <p:cNvPr id="8" name="ZoneTexte 7"/>
          <p:cNvSpPr txBox="1">
            <a:spLocks noChangeArrowheads="1"/>
          </p:cNvSpPr>
          <p:nvPr/>
        </p:nvSpPr>
        <p:spPr bwMode="auto">
          <a:xfrm>
            <a:off x="3295650" y="4999038"/>
            <a:ext cx="579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“We have a job to do around the loss of autonomy and, because the capacity is no longer the same as in the past, we must look together as to how the patient can rehabilitate himself in his daily life in a different way." (Psychologist) </a:t>
            </a:r>
          </a:p>
        </p:txBody>
      </p:sp>
      <p:sp>
        <p:nvSpPr>
          <p:cNvPr id="23" name="ZoneTexte 22"/>
          <p:cNvSpPr txBox="1">
            <a:spLocks noChangeArrowheads="1"/>
          </p:cNvSpPr>
          <p:nvPr/>
        </p:nvSpPr>
        <p:spPr bwMode="auto">
          <a:xfrm>
            <a:off x="4767263" y="3597275"/>
            <a:ext cx="4327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“There is non-stop encouragement, each time. It is true.” (Health executive)</a:t>
            </a:r>
          </a:p>
          <a:p>
            <a:pPr algn="ctr"/>
            <a:r>
              <a:rPr lang="fr-FR" altLang="fr-FR" sz="1200">
                <a:latin typeface="Gill Sans MT" charset="0"/>
              </a:rPr>
              <a:t>“Encourage all small actions, this is important.” (Qualified hospital service employee) </a:t>
            </a:r>
          </a:p>
        </p:txBody>
      </p:sp>
      <p:sp>
        <p:nvSpPr>
          <p:cNvPr id="24" name="ZoneTexte 23"/>
          <p:cNvSpPr txBox="1">
            <a:spLocks noChangeArrowheads="1"/>
          </p:cNvSpPr>
          <p:nvPr/>
        </p:nvSpPr>
        <p:spPr bwMode="auto">
          <a:xfrm>
            <a:off x="6127750" y="2160588"/>
            <a:ext cx="2967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“We are seen as a resource person that can help them to make progress.” (Physiotherapist)</a:t>
            </a:r>
          </a:p>
          <a:p>
            <a:pPr algn="ctr"/>
            <a:r>
              <a:rPr lang="fr-FR" altLang="fr-FR" sz="1200">
                <a:latin typeface="Gill Sans MT" charset="0"/>
              </a:rPr>
              <a:t>For every small difficulty we have gone through and have overcome, we try to go a bit further together.” (Physiotherapist)</a:t>
            </a:r>
          </a:p>
        </p:txBody>
      </p:sp>
      <p:sp>
        <p:nvSpPr>
          <p:cNvPr id="9" name="ZoneTexte 8"/>
          <p:cNvSpPr txBox="1">
            <a:spLocks noChangeArrowheads="1"/>
          </p:cNvSpPr>
          <p:nvPr/>
        </p:nvSpPr>
        <p:spPr bwMode="auto">
          <a:xfrm>
            <a:off x="0" y="5149850"/>
            <a:ext cx="3825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1</a:t>
            </a:r>
          </a:p>
        </p:txBody>
      </p:sp>
      <p:sp>
        <p:nvSpPr>
          <p:cNvPr id="26" name="ZoneTexte 25"/>
          <p:cNvSpPr txBox="1">
            <a:spLocks noChangeArrowheads="1"/>
          </p:cNvSpPr>
          <p:nvPr/>
        </p:nvSpPr>
        <p:spPr bwMode="auto">
          <a:xfrm>
            <a:off x="1458913" y="3830638"/>
            <a:ext cx="3841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2</a:t>
            </a:r>
          </a:p>
        </p:txBody>
      </p:sp>
      <p:sp>
        <p:nvSpPr>
          <p:cNvPr id="27" name="ZoneTexte 26"/>
          <p:cNvSpPr txBox="1">
            <a:spLocks noChangeArrowheads="1"/>
          </p:cNvSpPr>
          <p:nvPr/>
        </p:nvSpPr>
        <p:spPr bwMode="auto">
          <a:xfrm>
            <a:off x="2903538" y="2557463"/>
            <a:ext cx="3825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3</a:t>
            </a:r>
          </a:p>
        </p:txBody>
      </p:sp>
      <p:sp>
        <p:nvSpPr>
          <p:cNvPr id="25"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Results	</a:t>
            </a:r>
            <a:r>
              <a:rPr lang="fr-FR" altLang="x-none" noProof="1" smtClean="0"/>
              <a:t>			</a:t>
            </a:r>
            <a:r>
              <a:rPr lang="fr-FR" altLang="x-none" noProof="1" smtClean="0">
                <a:solidFill>
                  <a:schemeClr val="bg1"/>
                </a:solidFill>
                <a:latin typeface="Gabriola" charset="0"/>
                <a:ea typeface="Gabriola" charset="0"/>
                <a:cs typeface="Gabriola" charset="0"/>
              </a:rPr>
              <a:t>What should we remember in all that? </a:t>
            </a:r>
            <a:r>
              <a:rPr lang="fr-FR" b="0" dirty="0"/>
              <a:t> </a:t>
            </a:r>
            <a:endParaRPr altLang="x-none" noProof="1">
              <a:solidFill>
                <a:schemeClr val="bg1"/>
              </a:solidFill>
              <a:latin typeface="Gabriola" charset="0"/>
              <a:ea typeface="Gabriola" charset="0"/>
              <a:cs typeface="Gabrio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7" grpId="0" animBg="1"/>
      <p:bldP spid="11" grpId="0" animBg="1"/>
      <p:bldP spid="13" grpId="0" animBg="1"/>
      <p:bldP spid="14" grpId="0" animBg="1"/>
      <p:bldP spid="20" grpId="0" animBg="1"/>
      <p:bldP spid="21" grpId="0" animBg="1"/>
      <p:bldP spid="8" grpId="0"/>
      <p:bldP spid="23" grpId="0"/>
      <p:bldP spid="24" grpId="0"/>
      <p:bldP spid="9"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bwMode="auto">
          <a:xfrm>
            <a:off x="166688" y="1163782"/>
            <a:ext cx="8742362" cy="1504456"/>
          </a:xfrm>
          <a:prstGeom prst="roundRect">
            <a:avLst>
              <a:gd name="adj" fmla="val 16881"/>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t>  </a:t>
            </a: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Discussion		</a:t>
            </a:r>
            <a:r>
              <a:rPr lang="fr-FR" altLang="x-none" noProof="1" smtClean="0"/>
              <a:t>				</a:t>
            </a:r>
            <a:endParaRPr altLang="x-none" noProof="1">
              <a:solidFill>
                <a:schemeClr val="bg1"/>
              </a:solidFill>
              <a:latin typeface="Gabriola" charset="0"/>
              <a:ea typeface="Gabriola" charset="0"/>
              <a:cs typeface="Gabriola" charset="0"/>
            </a:endParaRPr>
          </a:p>
        </p:txBody>
      </p:sp>
      <p:sp>
        <p:nvSpPr>
          <p:cNvPr id="37892" name="Rectangle 9"/>
          <p:cNvSpPr>
            <a:spLocks noGrp="1" noChangeArrowheads="1"/>
          </p:cNvSpPr>
          <p:nvPr>
            <p:ph type="body" idx="1"/>
          </p:nvPr>
        </p:nvSpPr>
        <p:spPr>
          <a:xfrm>
            <a:off x="285750" y="1381445"/>
            <a:ext cx="8848725" cy="3319463"/>
          </a:xfrm>
        </p:spPr>
        <p:txBody>
          <a:bodyPr/>
          <a:lstStyle/>
          <a:p>
            <a:pPr marL="0" indent="0" algn="ctr" eaLnBrk="1" hangingPunct="1">
              <a:buNone/>
            </a:pPr>
            <a:r>
              <a:rPr lang="fr-FR" altLang="fr-FR" b="1" noProof="1" smtClean="0">
                <a:latin typeface="Gill Sans MT" charset="0"/>
              </a:rPr>
              <a:t>How </a:t>
            </a:r>
            <a:r>
              <a:rPr lang="fr-FR" altLang="fr-FR" b="1" noProof="1">
                <a:latin typeface="Gill Sans MT" charset="0"/>
              </a:rPr>
              <a:t>interesting is it</a:t>
            </a:r>
            <a:r>
              <a:rPr lang="fr-FR" altLang="fr-FR" b="1" noProof="1" smtClean="0">
                <a:latin typeface="Gill Sans MT" charset="0"/>
              </a:rPr>
              <a:t>?</a:t>
            </a:r>
          </a:p>
          <a:p>
            <a:pPr marL="0" indent="0" algn="ctr" eaLnBrk="1" hangingPunct="1">
              <a:buNone/>
            </a:pPr>
            <a:endParaRPr lang="fr-FR" altLang="fr-FR" sz="1600" i="1" u="sng" noProof="1">
              <a:latin typeface="Gill Sans MT" charset="0"/>
            </a:endParaRPr>
          </a:p>
          <a:p>
            <a:pPr marL="0" indent="0" algn="ctr" eaLnBrk="1" hangingPunct="1">
              <a:buNone/>
            </a:pPr>
            <a:r>
              <a:rPr altLang="fr-FR" noProof="1" smtClean="0">
                <a:latin typeface="Gill Sans MT" charset="0"/>
              </a:rPr>
              <a:t>3 </a:t>
            </a:r>
            <a:r>
              <a:rPr altLang="fr-FR" noProof="1">
                <a:latin typeface="Gill Sans MT" charset="0"/>
              </a:rPr>
              <a:t>strategies and associated behaviours have been </a:t>
            </a:r>
            <a:r>
              <a:rPr altLang="fr-FR" noProof="1" smtClean="0">
                <a:latin typeface="Gill Sans MT" charset="0"/>
              </a:rPr>
              <a:t>highlighted</a:t>
            </a:r>
            <a:endParaRPr lang="fr-FR" altLang="fr-FR" noProof="1" smtClean="0">
              <a:latin typeface="Gill Sans MT" charset="0"/>
            </a:endParaRPr>
          </a:p>
          <a:p>
            <a:pPr marL="0" indent="0" algn="ctr" eaLnBrk="1" hangingPunct="1">
              <a:buNone/>
            </a:pPr>
            <a:r>
              <a:rPr lang="fr-FR" altLang="fr-FR" sz="1800" noProof="1" smtClean="0">
                <a:latin typeface="Gill Sans MT" charset="0"/>
              </a:rPr>
              <a:t>				</a:t>
            </a:r>
            <a:endParaRPr lang="fr-FR" altLang="fr-FR" sz="1400" noProof="1" smtClean="0">
              <a:latin typeface="Gill Sans MT" charset="0"/>
            </a:endParaRPr>
          </a:p>
        </p:txBody>
      </p:sp>
      <p:grpSp>
        <p:nvGrpSpPr>
          <p:cNvPr id="13" name="Grouper 12"/>
          <p:cNvGrpSpPr/>
          <p:nvPr/>
        </p:nvGrpSpPr>
        <p:grpSpPr>
          <a:xfrm>
            <a:off x="6212485" y="3502416"/>
            <a:ext cx="2520000" cy="1260000"/>
            <a:chOff x="463455" y="2323233"/>
            <a:chExt cx="1734877" cy="508153"/>
          </a:xfrm>
          <a:solidFill>
            <a:schemeClr val="accent3">
              <a:lumMod val="95000"/>
            </a:schemeClr>
          </a:solidFill>
        </p:grpSpPr>
        <p:sp>
          <p:nvSpPr>
            <p:cNvPr id="20" name="Bulle rectangulaire à coins arrondis 19"/>
            <p:cNvSpPr/>
            <p:nvPr/>
          </p:nvSpPr>
          <p:spPr>
            <a:xfrm>
              <a:off x="463455" y="2323233"/>
              <a:ext cx="1734877" cy="508153"/>
            </a:xfrm>
            <a:prstGeom prst="wedgeRoundRectCallout">
              <a:avLst/>
            </a:prstGeom>
            <a:grpFill/>
          </p:spPr>
          <p:style>
            <a:lnRef idx="2">
              <a:schemeClr val="dk1"/>
            </a:lnRef>
            <a:fillRef idx="1">
              <a:schemeClr val="lt1"/>
            </a:fillRef>
            <a:effectRef idx="0">
              <a:schemeClr val="dk1"/>
            </a:effectRef>
            <a:fontRef idx="minor">
              <a:schemeClr val="tx1">
                <a:hueOff val="0"/>
                <a:satOff val="0"/>
                <a:lumOff val="0"/>
                <a:alphaOff val="0"/>
              </a:schemeClr>
            </a:fontRef>
          </p:style>
        </p:sp>
        <p:sp>
          <p:nvSpPr>
            <p:cNvPr id="21" name="Bulle rectangulaire à coins arrondis 4"/>
            <p:cNvSpPr/>
            <p:nvPr/>
          </p:nvSpPr>
          <p:spPr>
            <a:xfrm>
              <a:off x="565225" y="2348039"/>
              <a:ext cx="1502246" cy="45854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000" tIns="0" rIns="72000" bIns="0" numCol="1" spcCol="1270" anchor="ctr" anchorCtr="0">
              <a:noAutofit/>
            </a:bodyPr>
            <a:lstStyle/>
            <a:p>
              <a:pPr lvl="0" algn="ctr" defTabSz="711200">
                <a:lnSpc>
                  <a:spcPct val="90000"/>
                </a:lnSpc>
                <a:spcBef>
                  <a:spcPct val="0"/>
                </a:spcBef>
                <a:spcAft>
                  <a:spcPct val="35000"/>
                </a:spcAft>
              </a:pPr>
              <a:r>
                <a:rPr lang="fr-FR" kern="1200" dirty="0" err="1" smtClean="0">
                  <a:latin typeface="Gill Sans MT" charset="0"/>
                  <a:ea typeface="Gill Sans MT" charset="0"/>
                  <a:cs typeface="Gill Sans MT" charset="0"/>
                </a:rPr>
                <a:t>Promote</a:t>
              </a:r>
              <a:r>
                <a:rPr lang="fr-FR" kern="1200" dirty="0" smtClean="0">
                  <a:latin typeface="Gill Sans MT" charset="0"/>
                  <a:ea typeface="Gill Sans MT" charset="0"/>
                  <a:cs typeface="Gill Sans MT" charset="0"/>
                </a:rPr>
                <a:t> </a:t>
              </a:r>
              <a:r>
                <a:rPr lang="fr-FR" kern="1200" dirty="0" err="1" smtClean="0">
                  <a:latin typeface="Gill Sans MT" charset="0"/>
                  <a:ea typeface="Gill Sans MT" charset="0"/>
                  <a:cs typeface="Gill Sans MT" charset="0"/>
                </a:rPr>
                <a:t>progress</a:t>
              </a:r>
              <a:endParaRPr lang="fr-FR" kern="1200" dirty="0">
                <a:latin typeface="Gill Sans MT" charset="0"/>
                <a:ea typeface="Gill Sans MT" charset="0"/>
                <a:cs typeface="Gill Sans MT" charset="0"/>
              </a:endParaRPr>
            </a:p>
          </p:txBody>
        </p:sp>
      </p:grpSp>
      <p:grpSp>
        <p:nvGrpSpPr>
          <p:cNvPr id="14" name="Grouper 13"/>
          <p:cNvGrpSpPr/>
          <p:nvPr/>
        </p:nvGrpSpPr>
        <p:grpSpPr>
          <a:xfrm>
            <a:off x="3329286" y="3502416"/>
            <a:ext cx="2699687" cy="1332000"/>
            <a:chOff x="1945090" y="999050"/>
            <a:chExt cx="2212464" cy="703371"/>
          </a:xfrm>
          <a:solidFill>
            <a:schemeClr val="accent3">
              <a:lumMod val="95000"/>
            </a:schemeClr>
          </a:solidFill>
        </p:grpSpPr>
        <p:sp>
          <p:nvSpPr>
            <p:cNvPr id="18" name="Bulle rectangulaire à coins arrondis 17"/>
            <p:cNvSpPr/>
            <p:nvPr/>
          </p:nvSpPr>
          <p:spPr>
            <a:xfrm>
              <a:off x="1945090" y="999050"/>
              <a:ext cx="2212464" cy="703371"/>
            </a:xfrm>
            <a:prstGeom prst="wedgeRoundRectCallout">
              <a:avLst/>
            </a:prstGeom>
            <a:grpFill/>
          </p:spPr>
          <p:style>
            <a:lnRef idx="2">
              <a:schemeClr val="dk1"/>
            </a:lnRef>
            <a:fillRef idx="1">
              <a:schemeClr val="lt1"/>
            </a:fillRef>
            <a:effectRef idx="0">
              <a:schemeClr val="dk1"/>
            </a:effectRef>
            <a:fontRef idx="minor">
              <a:schemeClr val="tx1">
                <a:hueOff val="0"/>
                <a:satOff val="0"/>
                <a:lumOff val="0"/>
                <a:alphaOff val="0"/>
              </a:schemeClr>
            </a:fontRef>
          </p:style>
        </p:sp>
        <p:sp>
          <p:nvSpPr>
            <p:cNvPr id="19" name="Bulle rectangulaire à coins arrondis 6"/>
            <p:cNvSpPr/>
            <p:nvPr/>
          </p:nvSpPr>
          <p:spPr>
            <a:xfrm>
              <a:off x="2065821" y="1031530"/>
              <a:ext cx="2006200" cy="6003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000" tIns="0" rIns="72000" bIns="0" numCol="1" spcCol="1270" anchor="ctr" anchorCtr="1">
              <a:noAutofit/>
            </a:bodyPr>
            <a:lstStyle/>
            <a:p>
              <a:pPr lvl="0" algn="ctr" defTabSz="711200">
                <a:lnSpc>
                  <a:spcPct val="90000"/>
                </a:lnSpc>
                <a:spcBef>
                  <a:spcPct val="0"/>
                </a:spcBef>
                <a:spcAft>
                  <a:spcPct val="35000"/>
                </a:spcAft>
              </a:pPr>
              <a:r>
                <a:rPr lang="fr-FR" kern="1200" dirty="0" smtClean="0">
                  <a:latin typeface="Gill Sans MT" charset="0"/>
                  <a:ea typeface="Gill Sans MT" charset="0"/>
                  <a:cs typeface="Gill Sans MT" charset="0"/>
                </a:rPr>
                <a:t>Encourage </a:t>
              </a:r>
              <a:r>
                <a:rPr lang="fr-FR" kern="1200" dirty="0" err="1" smtClean="0">
                  <a:latin typeface="Gill Sans MT" charset="0"/>
                  <a:ea typeface="Gill Sans MT" charset="0"/>
                  <a:cs typeface="Gill Sans MT" charset="0"/>
                </a:rPr>
                <a:t>them</a:t>
              </a:r>
              <a:r>
                <a:rPr lang="fr-FR" kern="1200" dirty="0" smtClean="0">
                  <a:latin typeface="Gill Sans MT" charset="0"/>
                  <a:ea typeface="Gill Sans MT" charset="0"/>
                  <a:cs typeface="Gill Sans MT" charset="0"/>
                </a:rPr>
                <a:t> to express </a:t>
              </a:r>
              <a:r>
                <a:rPr lang="fr-FR" kern="1200" dirty="0" err="1" smtClean="0">
                  <a:latin typeface="Gill Sans MT" charset="0"/>
                  <a:ea typeface="Gill Sans MT" charset="0"/>
                  <a:cs typeface="Gill Sans MT" charset="0"/>
                </a:rPr>
                <a:t>themselves</a:t>
              </a:r>
              <a:endParaRPr lang="fr-FR" kern="1200" dirty="0">
                <a:latin typeface="Gill Sans MT" charset="0"/>
                <a:ea typeface="Gill Sans MT" charset="0"/>
                <a:cs typeface="Gill Sans MT" charset="0"/>
              </a:endParaRPr>
            </a:p>
          </p:txBody>
        </p:sp>
      </p:grpSp>
      <p:grpSp>
        <p:nvGrpSpPr>
          <p:cNvPr id="15" name="Grouper 14"/>
          <p:cNvGrpSpPr/>
          <p:nvPr/>
        </p:nvGrpSpPr>
        <p:grpSpPr>
          <a:xfrm>
            <a:off x="411516" y="3490508"/>
            <a:ext cx="2769942" cy="1260000"/>
            <a:chOff x="4261471" y="146802"/>
            <a:chExt cx="2217029" cy="713993"/>
          </a:xfrm>
          <a:solidFill>
            <a:schemeClr val="accent3">
              <a:lumMod val="95000"/>
            </a:schemeClr>
          </a:solidFill>
        </p:grpSpPr>
        <p:sp>
          <p:nvSpPr>
            <p:cNvPr id="16" name="Bulle rectangulaire à coins arrondis 15"/>
            <p:cNvSpPr/>
            <p:nvPr/>
          </p:nvSpPr>
          <p:spPr>
            <a:xfrm>
              <a:off x="4261471" y="146802"/>
              <a:ext cx="2217029" cy="713993"/>
            </a:xfrm>
            <a:prstGeom prst="wedgeRoundRectCallout">
              <a:avLst/>
            </a:prstGeom>
            <a:grpFill/>
          </p:spPr>
          <p:style>
            <a:lnRef idx="2">
              <a:schemeClr val="dk1"/>
            </a:lnRef>
            <a:fillRef idx="1">
              <a:schemeClr val="lt1"/>
            </a:fillRef>
            <a:effectRef idx="0">
              <a:schemeClr val="dk1"/>
            </a:effectRef>
            <a:fontRef idx="minor">
              <a:schemeClr val="tx1">
                <a:hueOff val="0"/>
                <a:satOff val="0"/>
                <a:lumOff val="0"/>
                <a:alphaOff val="0"/>
              </a:schemeClr>
            </a:fontRef>
          </p:style>
        </p:sp>
        <p:sp>
          <p:nvSpPr>
            <p:cNvPr id="17" name="Bulle rectangulaire à coins arrondis 8"/>
            <p:cNvSpPr/>
            <p:nvPr/>
          </p:nvSpPr>
          <p:spPr>
            <a:xfrm>
              <a:off x="4396350" y="193293"/>
              <a:ext cx="1947270" cy="64428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000" tIns="0" rIns="72000" bIns="0" numCol="1" spcCol="1270" anchor="ctr" anchorCtr="0">
              <a:noAutofit/>
            </a:bodyPr>
            <a:lstStyle/>
            <a:p>
              <a:pPr lvl="0" algn="ctr" defTabSz="711200">
                <a:lnSpc>
                  <a:spcPct val="90000"/>
                </a:lnSpc>
                <a:spcBef>
                  <a:spcPct val="0"/>
                </a:spcBef>
                <a:spcAft>
                  <a:spcPct val="35000"/>
                </a:spcAft>
              </a:pPr>
              <a:r>
                <a:rPr lang="fr-FR" kern="1200" dirty="0" err="1" smtClean="0">
                  <a:latin typeface="Gill Sans MT" charset="0"/>
                  <a:ea typeface="Gill Sans MT" charset="0"/>
                  <a:cs typeface="Gill Sans MT" charset="0"/>
                </a:rPr>
                <a:t>Establish</a:t>
              </a:r>
              <a:r>
                <a:rPr lang="fr-FR" kern="1200" dirty="0" smtClean="0">
                  <a:latin typeface="Gill Sans MT" charset="0"/>
                  <a:ea typeface="Gill Sans MT" charset="0"/>
                  <a:cs typeface="Gill Sans MT" charset="0"/>
                </a:rPr>
                <a:t> a </a:t>
              </a:r>
              <a:r>
                <a:rPr lang="fr-FR" kern="1200" dirty="0" err="1" smtClean="0">
                  <a:latin typeface="Gill Sans MT" charset="0"/>
                  <a:ea typeface="Gill Sans MT" charset="0"/>
                  <a:cs typeface="Gill Sans MT" charset="0"/>
                </a:rPr>
                <a:t>relationship</a:t>
              </a:r>
              <a:r>
                <a:rPr lang="fr-FR" kern="1200" dirty="0" smtClean="0">
                  <a:latin typeface="Gill Sans MT" charset="0"/>
                  <a:ea typeface="Gill Sans MT" charset="0"/>
                  <a:cs typeface="Gill Sans MT" charset="0"/>
                </a:rPr>
                <a:t> of trust</a:t>
              </a:r>
              <a:endParaRPr lang="fr-FR" kern="1200" dirty="0">
                <a:latin typeface="Gill Sans MT" charset="0"/>
                <a:ea typeface="Gill Sans MT" charset="0"/>
                <a:cs typeface="Gill Sans MT" charset="0"/>
              </a:endParaRPr>
            </a:p>
          </p:txBody>
        </p:sp>
      </p:grpSp>
      <p:sp>
        <p:nvSpPr>
          <p:cNvPr id="3" name="Rectangle 2"/>
          <p:cNvSpPr/>
          <p:nvPr/>
        </p:nvSpPr>
        <p:spPr>
          <a:xfrm>
            <a:off x="6086719" y="2622894"/>
            <a:ext cx="3078279" cy="307777"/>
          </a:xfrm>
          <a:prstGeom prst="rect">
            <a:avLst/>
          </a:prstGeom>
        </p:spPr>
        <p:txBody>
          <a:bodyPr wrap="none">
            <a:spAutoFit/>
          </a:bodyPr>
          <a:lstStyle/>
          <a:p>
            <a:r>
              <a:rPr lang="fr-FR" altLang="fr-FR" sz="1400" noProof="1" smtClean="0">
                <a:latin typeface="Gill Sans MT" charset="0"/>
              </a:rPr>
              <a:t>Souesme </a:t>
            </a:r>
            <a:r>
              <a:rPr lang="fr-FR" altLang="fr-FR" sz="1400" noProof="1">
                <a:latin typeface="Gill Sans MT" charset="0"/>
              </a:rPr>
              <a:t>and Ferrand, 2017 </a:t>
            </a:r>
            <a:r>
              <a:rPr lang="fr-FR" altLang="fr-FR" sz="1400" noProof="1" smtClean="0">
                <a:latin typeface="Gill Sans MT" charset="0"/>
              </a:rPr>
              <a:t>submitted</a:t>
            </a:r>
            <a:endParaRPr lang="fr-FR" sz="1400" dirty="0"/>
          </a:p>
        </p:txBody>
      </p:sp>
    </p:spTree>
    <p:extLst>
      <p:ext uri="{BB962C8B-B14F-4D97-AF65-F5344CB8AC3E}">
        <p14:creationId xmlns:p14="http://schemas.microsoft.com/office/powerpoint/2010/main" val="1867158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943711" y="1355187"/>
            <a:ext cx="7256579" cy="626839"/>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Limits			</a:t>
            </a:r>
            <a:r>
              <a:rPr lang="fr-FR" altLang="x-none" noProof="1" smtClean="0"/>
              <a:t>				</a:t>
            </a:r>
            <a:endParaRPr altLang="x-none" noProof="1">
              <a:solidFill>
                <a:schemeClr val="bg1"/>
              </a:solidFill>
              <a:latin typeface="Gabriola" charset="0"/>
              <a:ea typeface="Gabriola" charset="0"/>
              <a:cs typeface="Gabriola" charset="0"/>
            </a:endParaRPr>
          </a:p>
        </p:txBody>
      </p:sp>
      <p:sp>
        <p:nvSpPr>
          <p:cNvPr id="39941" name="Rectangle 9"/>
          <p:cNvSpPr>
            <a:spLocks noGrp="1" noChangeArrowheads="1"/>
          </p:cNvSpPr>
          <p:nvPr>
            <p:ph type="body" idx="1"/>
          </p:nvPr>
        </p:nvSpPr>
        <p:spPr>
          <a:xfrm>
            <a:off x="280988" y="1542756"/>
            <a:ext cx="8524875" cy="4237622"/>
          </a:xfrm>
        </p:spPr>
        <p:txBody>
          <a:bodyPr/>
          <a:lstStyle/>
          <a:p>
            <a:pPr marL="0" indent="0" algn="ctr" eaLnBrk="1" hangingPunct="1">
              <a:buNone/>
            </a:pPr>
            <a:r>
              <a:rPr lang="fr-FR" altLang="fr-FR" sz="1800" noProof="1" smtClean="0">
                <a:latin typeface="Gill Sans MT" charset="0"/>
              </a:rPr>
              <a:t>All of healthcare professionals interviewed seem to be agree (consensus)</a:t>
            </a:r>
          </a:p>
          <a:p>
            <a:pPr marL="0" indent="0" algn="ctr" eaLnBrk="1" hangingPunct="1">
              <a:spcAft>
                <a:spcPts val="200"/>
              </a:spcAft>
              <a:buNone/>
            </a:pPr>
            <a:endParaRPr lang="fr-FR" altLang="fr-FR" sz="1800" b="1" noProof="1">
              <a:latin typeface="Gill Sans MT" charset="0"/>
            </a:endParaRPr>
          </a:p>
          <a:p>
            <a:pPr marL="0" indent="0" algn="ctr" eaLnBrk="1" hangingPunct="1">
              <a:buNone/>
            </a:pPr>
            <a:r>
              <a:rPr lang="fr-FR" altLang="fr-FR" sz="1800" b="1" noProof="1" smtClean="0">
                <a:solidFill>
                  <a:srgbClr val="FF0000"/>
                </a:solidFill>
                <a:latin typeface="Gill Sans MT" charset="0"/>
              </a:rPr>
              <a:t>But we need to</a:t>
            </a:r>
          </a:p>
          <a:p>
            <a:pPr marL="0" indent="0" algn="ctr" eaLnBrk="1" hangingPunct="1">
              <a:spcAft>
                <a:spcPts val="200"/>
              </a:spcAft>
              <a:buNone/>
            </a:pPr>
            <a:endParaRPr lang="fr-FR" altLang="fr-FR" sz="1800" b="1" noProof="1">
              <a:latin typeface="Gill Sans MT" charset="0"/>
            </a:endParaRPr>
          </a:p>
          <a:p>
            <a:pPr algn="just" eaLnBrk="1" hangingPunct="1"/>
            <a:r>
              <a:rPr lang="fr-FR" altLang="fr-FR" sz="1800" noProof="1" smtClean="0">
                <a:latin typeface="Gill Sans MT" charset="0"/>
              </a:rPr>
              <a:t>Collect patients’ point of view to distinguish differences and similarities</a:t>
            </a:r>
          </a:p>
          <a:p>
            <a:pPr algn="just" eaLnBrk="1" hangingPunct="1"/>
            <a:r>
              <a:rPr lang="fr-FR" altLang="fr-FR" sz="1800" noProof="1" smtClean="0">
                <a:latin typeface="Gill Sans MT" charset="0"/>
              </a:rPr>
              <a:t>Understand institution’s policy:</a:t>
            </a:r>
          </a:p>
          <a:p>
            <a:pPr lvl="2" algn="just" eaLnBrk="1" hangingPunct="1"/>
            <a:r>
              <a:rPr lang="fr-FR" altLang="fr-FR" sz="1400" noProof="1" smtClean="0">
                <a:latin typeface="Gill Sans MT" charset="0"/>
              </a:rPr>
              <a:t>Autonomy support is only a link</a:t>
            </a:r>
          </a:p>
          <a:p>
            <a:pPr lvl="3" algn="just" eaLnBrk="1" hangingPunct="1"/>
            <a:r>
              <a:rPr lang="fr-FR" altLang="fr-FR" sz="1400" noProof="1">
                <a:latin typeface="Gill Sans MT" charset="0"/>
              </a:rPr>
              <a:t>H</a:t>
            </a:r>
            <a:r>
              <a:rPr lang="fr-FR" altLang="fr-FR" sz="1400" noProof="1" smtClean="0">
                <a:latin typeface="Gill Sans MT" charset="0"/>
              </a:rPr>
              <a:t>ealthcare professionals engagement and</a:t>
            </a:r>
          </a:p>
          <a:p>
            <a:pPr lvl="3" algn="just" eaLnBrk="1" hangingPunct="1"/>
            <a:r>
              <a:rPr lang="fr-FR" altLang="fr-FR" sz="1400" noProof="1" smtClean="0">
                <a:latin typeface="Gill Sans MT" charset="0"/>
              </a:rPr>
              <a:t>Multidisciplinary team promoted by GCS with patient </a:t>
            </a:r>
            <a:r>
              <a:rPr lang="fr-FR" altLang="fr-FR" sz="1400" noProof="1">
                <a:latin typeface="Gill Sans MT" charset="0"/>
              </a:rPr>
              <a:t>centered </a:t>
            </a:r>
            <a:r>
              <a:rPr lang="fr-FR" altLang="fr-FR" sz="1400" noProof="1" smtClean="0">
                <a:latin typeface="Gill Sans MT" charset="0"/>
              </a:rPr>
              <a:t>care</a:t>
            </a:r>
          </a:p>
          <a:p>
            <a:pPr marL="446087" lvl="2" indent="0" algn="just" eaLnBrk="1" hangingPunct="1">
              <a:buNone/>
            </a:pPr>
            <a:endParaRPr lang="fr-FR" altLang="fr-FR" sz="1200" noProof="1" smtClean="0">
              <a:latin typeface="Gill Sans MT" charset="0"/>
            </a:endParaRPr>
          </a:p>
          <a:p>
            <a:pPr algn="just" eaLnBrk="1" hangingPunct="1">
              <a:spcAft>
                <a:spcPts val="0"/>
              </a:spcAft>
            </a:pPr>
            <a:r>
              <a:rPr lang="fr-FR" altLang="fr-FR" sz="1800" noProof="1" smtClean="0">
                <a:latin typeface="Gill Sans MT" charset="0"/>
              </a:rPr>
              <a:t>Differenciate according to the role of each of the professionnals</a:t>
            </a:r>
          </a:p>
          <a:p>
            <a:pPr lvl="2" algn="just" eaLnBrk="1" hangingPunct="1">
              <a:spcAft>
                <a:spcPts val="0"/>
              </a:spcAft>
            </a:pPr>
            <a:r>
              <a:rPr lang="fr-FR" altLang="fr-FR" sz="1400" noProof="1" smtClean="0">
                <a:latin typeface="Gill Sans MT" charset="0"/>
              </a:rPr>
              <a:t>(hierarchical work organisation does not allow everyone to express themselves freely)</a:t>
            </a:r>
          </a:p>
          <a:p>
            <a:pPr marL="0" indent="0" algn="just" eaLnBrk="1" hangingPunct="1">
              <a:spcAft>
                <a:spcPts val="0"/>
              </a:spcAft>
              <a:buNone/>
            </a:pPr>
            <a:endParaRPr lang="fr-FR" altLang="fr-FR" sz="1800" noProof="1" smtClean="0">
              <a:latin typeface="Gill Sans MT" charset="0"/>
            </a:endParaRPr>
          </a:p>
          <a:p>
            <a:pPr marL="0" indent="0" algn="just" eaLnBrk="1" hangingPunct="1">
              <a:spcAft>
                <a:spcPts val="0"/>
              </a:spcAft>
              <a:buNone/>
            </a:pPr>
            <a:endParaRPr lang="fr-FR" altLang="fr-FR" sz="1800" noProof="1" smtClean="0">
              <a:latin typeface="Gill Sans M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4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4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p:cNvSpPr/>
          <p:nvPr/>
        </p:nvSpPr>
        <p:spPr bwMode="auto">
          <a:xfrm>
            <a:off x="623291" y="1413302"/>
            <a:ext cx="1673250" cy="815077"/>
          </a:xfrm>
          <a:prstGeom prst="roundRect">
            <a:avLst>
              <a:gd name="adj" fmla="val 16881"/>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t>  </a:t>
            </a:r>
          </a:p>
        </p:txBody>
      </p:sp>
      <p:sp>
        <p:nvSpPr>
          <p:cNvPr id="35" name="Rectangle à coins arrondis 34"/>
          <p:cNvSpPr/>
          <p:nvPr/>
        </p:nvSpPr>
        <p:spPr bwMode="auto">
          <a:xfrm>
            <a:off x="2957488" y="1067702"/>
            <a:ext cx="5845200" cy="1467804"/>
          </a:xfrm>
          <a:prstGeom prst="roundRect">
            <a:avLst>
              <a:gd name="adj" fmla="val 16881"/>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t>  </a:t>
            </a:r>
          </a:p>
        </p:txBody>
      </p:sp>
      <p:sp>
        <p:nvSpPr>
          <p:cNvPr id="23554" name="Rectangle 8"/>
          <p:cNvSpPr>
            <a:spLocks noGrp="1" noChangeArrowheads="1"/>
          </p:cNvSpPr>
          <p:nvPr>
            <p:ph type="title"/>
          </p:nvPr>
        </p:nvSpPr>
        <p:spPr>
          <a:xfrm>
            <a:off x="282575" y="76200"/>
            <a:ext cx="8520113" cy="647700"/>
          </a:xfrm>
        </p:spPr>
        <p:txBody>
          <a:bodyPr anchor="ctr"/>
          <a:lstStyle/>
          <a:p>
            <a:pPr eaLnBrk="1" hangingPunct="1"/>
            <a:r>
              <a:rPr lang="fr-FR" altLang="fr-FR" noProof="1" smtClean="0">
                <a:solidFill>
                  <a:srgbClr val="004986"/>
                </a:solidFill>
                <a:latin typeface="Didot" charset="0"/>
                <a:ea typeface="Didot" charset="0"/>
                <a:cs typeface="Didot" charset="0"/>
              </a:rPr>
              <a:t>Outcomes</a:t>
            </a:r>
            <a:endParaRPr altLang="fr-FR" noProof="1">
              <a:solidFill>
                <a:schemeClr val="bg1"/>
              </a:solidFill>
              <a:latin typeface="Gabriola" charset="0"/>
            </a:endParaRPr>
          </a:p>
        </p:txBody>
      </p:sp>
      <p:pic>
        <p:nvPicPr>
          <p:cNvPr id="41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3" name="Rectangle à coins arrondis 32"/>
          <p:cNvSpPr/>
          <p:nvPr/>
        </p:nvSpPr>
        <p:spPr bwMode="auto">
          <a:xfrm>
            <a:off x="107950" y="2639291"/>
            <a:ext cx="8928100" cy="3338579"/>
          </a:xfrm>
          <a:prstGeom prst="roundRect">
            <a:avLst>
              <a:gd name="adj" fmla="val 6191"/>
            </a:avLst>
          </a:prstGeom>
          <a:solidFill>
            <a:schemeClr val="accent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t>  </a:t>
            </a:r>
          </a:p>
        </p:txBody>
      </p:sp>
      <p:sp>
        <p:nvSpPr>
          <p:cNvPr id="9" name="ZoneTexte 8"/>
          <p:cNvSpPr txBox="1"/>
          <p:nvPr/>
        </p:nvSpPr>
        <p:spPr bwMode="auto">
          <a:xfrm>
            <a:off x="5109437" y="2805141"/>
            <a:ext cx="3146803" cy="822305"/>
          </a:xfrm>
          <a:prstGeom prst="roundRect">
            <a:avLst>
              <a:gd name="adj" fmla="val 50000"/>
            </a:avLst>
          </a:prstGeom>
          <a:solidFill>
            <a:schemeClr val="bg1">
              <a:lumMod val="65000"/>
            </a:schemeClr>
          </a:solidFill>
          <a:ln>
            <a:solidFill>
              <a:srgbClr val="C9DCF6"/>
            </a:solidFill>
          </a:ln>
        </p:spPr>
        <p:txBody>
          <a:bodyPr>
            <a:spAutoFit/>
          </a:bodyPr>
          <a:lstStyle/>
          <a:p>
            <a:pPr algn="ctr">
              <a:defRPr/>
            </a:pPr>
            <a:r>
              <a:rPr lang="fr-FR" dirty="0" err="1">
                <a:latin typeface="Gill Sans MT" charset="0"/>
                <a:ea typeface="Gill Sans MT" charset="0"/>
                <a:cs typeface="Gill Sans MT" charset="0"/>
              </a:rPr>
              <a:t>Negative</a:t>
            </a:r>
            <a:r>
              <a:rPr lang="fr-FR" dirty="0">
                <a:latin typeface="Gill Sans MT" charset="0"/>
                <a:ea typeface="Gill Sans MT" charset="0"/>
                <a:cs typeface="Gill Sans MT" charset="0"/>
              </a:rPr>
              <a:t> affects</a:t>
            </a:r>
          </a:p>
          <a:p>
            <a:pPr algn="ctr">
              <a:defRPr/>
            </a:pPr>
            <a:r>
              <a:rPr lang="fr-FR" sz="1200" dirty="0" err="1">
                <a:latin typeface="Gill Sans MT" charset="0"/>
                <a:ea typeface="Gill Sans MT" charset="0"/>
                <a:cs typeface="Gill Sans MT" charset="0"/>
              </a:rPr>
              <a:t>Depressive</a:t>
            </a:r>
            <a:r>
              <a:rPr lang="fr-FR" sz="1200" dirty="0">
                <a:latin typeface="Gill Sans MT" charset="0"/>
                <a:ea typeface="Gill Sans MT" charset="0"/>
                <a:cs typeface="Gill Sans MT" charset="0"/>
              </a:rPr>
              <a:t> </a:t>
            </a:r>
            <a:r>
              <a:rPr lang="fr-FR" sz="1200" dirty="0" err="1">
                <a:latin typeface="Gill Sans MT" charset="0"/>
                <a:ea typeface="Gill Sans MT" charset="0"/>
                <a:cs typeface="Gill Sans MT" charset="0"/>
              </a:rPr>
              <a:t>symptoms</a:t>
            </a:r>
            <a:r>
              <a:rPr lang="fr-FR" sz="1200" dirty="0">
                <a:latin typeface="Gill Sans MT" charset="0"/>
                <a:ea typeface="Gill Sans MT" charset="0"/>
                <a:cs typeface="Gill Sans MT" charset="0"/>
              </a:rPr>
              <a:t> &amp; </a:t>
            </a:r>
            <a:r>
              <a:rPr lang="fr-FR" sz="1200" dirty="0" err="1">
                <a:latin typeface="Gill Sans MT" charset="0"/>
                <a:ea typeface="Gill Sans MT" charset="0"/>
                <a:cs typeface="Gill Sans MT" charset="0"/>
              </a:rPr>
              <a:t>apathy</a:t>
            </a:r>
            <a:endParaRPr lang="fr-FR" sz="1200" dirty="0">
              <a:latin typeface="Gill Sans MT" charset="0"/>
              <a:ea typeface="Gill Sans MT" charset="0"/>
              <a:cs typeface="Gill Sans MT" charset="0"/>
            </a:endParaRPr>
          </a:p>
        </p:txBody>
      </p:sp>
      <p:sp>
        <p:nvSpPr>
          <p:cNvPr id="10" name="ZoneTexte 9"/>
          <p:cNvSpPr txBox="1"/>
          <p:nvPr/>
        </p:nvSpPr>
        <p:spPr bwMode="auto">
          <a:xfrm>
            <a:off x="357618" y="2908550"/>
            <a:ext cx="3070605" cy="562630"/>
          </a:xfrm>
          <a:prstGeom prst="roundRect">
            <a:avLst>
              <a:gd name="adj" fmla="val 50000"/>
            </a:avLst>
          </a:prstGeom>
          <a:solidFill>
            <a:schemeClr val="tx2">
              <a:lumMod val="60000"/>
              <a:lumOff val="40000"/>
            </a:schemeClr>
          </a:solidFill>
          <a:ln>
            <a:solidFill>
              <a:srgbClr val="C9DCF6"/>
            </a:solidFill>
          </a:ln>
        </p:spPr>
        <p:txBody>
          <a:bodyPr>
            <a:spAutoFit/>
          </a:bodyPr>
          <a:lstStyle/>
          <a:p>
            <a:pPr algn="ctr">
              <a:defRPr/>
            </a:pPr>
            <a:r>
              <a:rPr lang="fr-FR" smtClean="0">
                <a:latin typeface="Gill Sans MT" charset="0"/>
                <a:ea typeface="Gill Sans MT" charset="0"/>
                <a:cs typeface="Gill Sans MT" charset="0"/>
              </a:rPr>
              <a:t>Autonomy</a:t>
            </a:r>
            <a:r>
              <a:rPr lang="fr-FR" dirty="0" smtClean="0">
                <a:latin typeface="Gill Sans MT" charset="0"/>
                <a:ea typeface="Gill Sans MT" charset="0"/>
                <a:cs typeface="Gill Sans MT" charset="0"/>
              </a:rPr>
              <a:t> </a:t>
            </a:r>
            <a:r>
              <a:rPr lang="fr-FR" dirty="0">
                <a:latin typeface="Gill Sans MT" charset="0"/>
                <a:ea typeface="Gill Sans MT" charset="0"/>
                <a:cs typeface="Gill Sans MT" charset="0"/>
              </a:rPr>
              <a:t>support</a:t>
            </a:r>
          </a:p>
        </p:txBody>
      </p:sp>
      <p:sp>
        <p:nvSpPr>
          <p:cNvPr id="23558" name="ZoneTexte 10"/>
          <p:cNvSpPr>
            <a:spLocks noChangeArrowheads="1"/>
          </p:cNvSpPr>
          <p:nvPr/>
        </p:nvSpPr>
        <p:spPr bwMode="auto">
          <a:xfrm>
            <a:off x="416635" y="4143770"/>
            <a:ext cx="3827718" cy="822305"/>
          </a:xfrm>
          <a:prstGeom prst="roundRect">
            <a:avLst>
              <a:gd name="adj" fmla="val 50000"/>
            </a:avLst>
          </a:prstGeom>
          <a:solidFill>
            <a:schemeClr val="tx2">
              <a:lumMod val="20000"/>
              <a:lumOff val="80000"/>
            </a:schemeClr>
          </a:solidFill>
          <a:ln>
            <a:solidFill>
              <a:srgbClr val="C9DCF6"/>
            </a:solidFill>
          </a:ln>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x-none">
                <a:latin typeface="Gill Sans MT" charset="0"/>
                <a:ea typeface="Gill Sans MT" charset="0"/>
                <a:cs typeface="Gill Sans MT" charset="0"/>
              </a:rPr>
              <a:t>Need satisfaction</a:t>
            </a:r>
          </a:p>
          <a:p>
            <a:pPr algn="ctr"/>
            <a:r>
              <a:rPr lang="fr-FR" altLang="x-none" sz="1200" i="1">
                <a:latin typeface="Gill Sans MT" charset="0"/>
                <a:ea typeface="Gill Sans MT" charset="0"/>
                <a:cs typeface="Gill Sans MT" charset="0"/>
              </a:rPr>
              <a:t>Autonomy, competence &amp; relatedness</a:t>
            </a:r>
          </a:p>
        </p:txBody>
      </p:sp>
      <p:sp>
        <p:nvSpPr>
          <p:cNvPr id="23559" name="ZoneTexte 24"/>
          <p:cNvSpPr>
            <a:spLocks noChangeArrowheads="1"/>
          </p:cNvSpPr>
          <p:nvPr/>
        </p:nvSpPr>
        <p:spPr bwMode="auto">
          <a:xfrm>
            <a:off x="6384227" y="5121717"/>
            <a:ext cx="2501292" cy="562630"/>
          </a:xfrm>
          <a:prstGeom prst="roundRect">
            <a:avLst>
              <a:gd name="adj" fmla="val 50000"/>
            </a:avLst>
          </a:prstGeom>
          <a:solidFill>
            <a:schemeClr val="tx2">
              <a:lumMod val="20000"/>
              <a:lumOff val="80000"/>
            </a:schemeClr>
          </a:solidFill>
          <a:ln>
            <a:solidFill>
              <a:srgbClr val="C9DCF6"/>
            </a:solidFill>
          </a:ln>
        </p:spPr>
        <p:txBody>
          <a:bodyPr wrap="square">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x-none">
                <a:latin typeface="Gill Sans MT" charset="0"/>
                <a:ea typeface="Gill Sans MT" charset="0"/>
                <a:cs typeface="Gill Sans MT" charset="0"/>
              </a:rPr>
              <a:t>Intrinsic</a:t>
            </a:r>
            <a:r>
              <a:rPr lang="fr-FR" altLang="x-none" dirty="0">
                <a:latin typeface="Gill Sans MT" charset="0"/>
                <a:ea typeface="Gill Sans MT" charset="0"/>
                <a:cs typeface="Gill Sans MT" charset="0"/>
              </a:rPr>
              <a:t> motivation</a:t>
            </a:r>
          </a:p>
        </p:txBody>
      </p:sp>
      <p:sp>
        <p:nvSpPr>
          <p:cNvPr id="23560" name="ZoneTexte 25"/>
          <p:cNvSpPr>
            <a:spLocks noChangeArrowheads="1"/>
          </p:cNvSpPr>
          <p:nvPr/>
        </p:nvSpPr>
        <p:spPr bwMode="auto">
          <a:xfrm>
            <a:off x="4950556" y="4188811"/>
            <a:ext cx="3826097" cy="562630"/>
          </a:xfrm>
          <a:prstGeom prst="roundRect">
            <a:avLst>
              <a:gd name="adj" fmla="val 50000"/>
            </a:avLst>
          </a:prstGeom>
          <a:solidFill>
            <a:schemeClr val="tx2">
              <a:lumMod val="20000"/>
              <a:lumOff val="80000"/>
            </a:schemeClr>
          </a:solidFill>
          <a:ln>
            <a:solidFill>
              <a:srgbClr val="C9DCF6"/>
            </a:solidFill>
          </a:ln>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x-none">
                <a:latin typeface="Gill Sans MT" charset="0"/>
                <a:ea typeface="Gill Sans MT" charset="0"/>
                <a:cs typeface="Gill Sans MT" charset="0"/>
              </a:rPr>
              <a:t>Internalization processes</a:t>
            </a:r>
          </a:p>
        </p:txBody>
      </p:sp>
      <p:sp>
        <p:nvSpPr>
          <p:cNvPr id="23561" name="Flèche vers le bas 1"/>
          <p:cNvSpPr>
            <a:spLocks noChangeArrowheads="1"/>
          </p:cNvSpPr>
          <p:nvPr/>
        </p:nvSpPr>
        <p:spPr bwMode="auto">
          <a:xfrm>
            <a:off x="1755117" y="3669606"/>
            <a:ext cx="275609" cy="386226"/>
          </a:xfrm>
          <a:prstGeom prst="downArrow">
            <a:avLst>
              <a:gd name="adj1" fmla="val 50000"/>
              <a:gd name="adj2" fmla="val 499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3562" name="Flèche vers le bas 19"/>
          <p:cNvSpPr>
            <a:spLocks noChangeArrowheads="1"/>
          </p:cNvSpPr>
          <p:nvPr/>
        </p:nvSpPr>
        <p:spPr bwMode="auto">
          <a:xfrm rot="16200000">
            <a:off x="4171380" y="2865209"/>
            <a:ext cx="196520" cy="551217"/>
          </a:xfrm>
          <a:prstGeom prst="downArrow">
            <a:avLst>
              <a:gd name="adj1" fmla="val 50000"/>
              <a:gd name="adj2" fmla="val 49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34" name="ZoneTexte 33"/>
          <p:cNvSpPr txBox="1"/>
          <p:nvPr/>
        </p:nvSpPr>
        <p:spPr>
          <a:xfrm>
            <a:off x="2874079" y="5069711"/>
            <a:ext cx="2791122" cy="735747"/>
          </a:xfrm>
          <a:prstGeom prst="roundRect">
            <a:avLst>
              <a:gd name="adj" fmla="val 50000"/>
            </a:avLst>
          </a:prstGeom>
          <a:solidFill>
            <a:schemeClr val="bg1"/>
          </a:solidFill>
          <a:ln>
            <a:solidFill>
              <a:srgbClr val="C9DCF6"/>
            </a:solidFill>
          </a:ln>
        </p:spPr>
        <p:txBody>
          <a:bodyPr wrap="square" anchor="ctr">
            <a:spAutoFit/>
          </a:bodyPr>
          <a:lstStyle/>
          <a:p>
            <a:pPr algn="ctr">
              <a:defRPr/>
            </a:pPr>
            <a:r>
              <a:rPr lang="fr-FR" sz="1400" i="1" dirty="0">
                <a:latin typeface="Gill Sans MT" charset="0"/>
                <a:ea typeface="Gill Sans MT" charset="0"/>
                <a:cs typeface="Gill Sans MT" charset="0"/>
              </a:rPr>
              <a:t>- </a:t>
            </a:r>
            <a:r>
              <a:rPr lang="fr-FR" sz="1400" i="1" dirty="0" err="1">
                <a:latin typeface="Gill Sans MT" charset="0"/>
                <a:ea typeface="Gill Sans MT" charset="0"/>
                <a:cs typeface="Gill Sans MT" charset="0"/>
              </a:rPr>
              <a:t>Better</a:t>
            </a:r>
            <a:r>
              <a:rPr lang="fr-FR" sz="1400" i="1" dirty="0">
                <a:latin typeface="Gill Sans MT" charset="0"/>
                <a:ea typeface="Gill Sans MT" charset="0"/>
                <a:cs typeface="Gill Sans MT" charset="0"/>
              </a:rPr>
              <a:t> </a:t>
            </a:r>
            <a:r>
              <a:rPr lang="fr-FR" sz="1400" i="1" dirty="0" err="1">
                <a:latin typeface="Gill Sans MT" charset="0"/>
                <a:ea typeface="Gill Sans MT" charset="0"/>
                <a:cs typeface="Gill Sans MT" charset="0"/>
              </a:rPr>
              <a:t>adherence</a:t>
            </a:r>
            <a:r>
              <a:rPr lang="fr-FR" sz="1400" i="1" dirty="0">
                <a:latin typeface="Gill Sans MT" charset="0"/>
                <a:ea typeface="Gill Sans MT" charset="0"/>
                <a:cs typeface="Gill Sans MT" charset="0"/>
              </a:rPr>
              <a:t> to </a:t>
            </a:r>
            <a:r>
              <a:rPr lang="fr-FR" sz="1400" i="1" dirty="0" err="1">
                <a:latin typeface="Gill Sans MT" charset="0"/>
                <a:ea typeface="Gill Sans MT" charset="0"/>
                <a:cs typeface="Gill Sans MT" charset="0"/>
              </a:rPr>
              <a:t>treatment</a:t>
            </a:r>
            <a:endParaRPr lang="fr-FR" sz="1400" i="1" dirty="0">
              <a:latin typeface="Gill Sans MT" charset="0"/>
              <a:ea typeface="Gill Sans MT" charset="0"/>
              <a:cs typeface="Gill Sans MT" charset="0"/>
            </a:endParaRPr>
          </a:p>
          <a:p>
            <a:pPr marL="285750" indent="-285750" algn="ctr">
              <a:buFontTx/>
              <a:buChar char="-"/>
              <a:defRPr/>
            </a:pPr>
            <a:r>
              <a:rPr lang="fr-FR" sz="1400" i="1" dirty="0" err="1" smtClean="0">
                <a:latin typeface="Gill Sans MT" charset="0"/>
                <a:ea typeface="Gill Sans MT" charset="0"/>
                <a:cs typeface="Gill Sans MT" charset="0"/>
              </a:rPr>
              <a:t>Increase</a:t>
            </a:r>
            <a:r>
              <a:rPr lang="fr-FR" sz="1400" i="1" dirty="0" smtClean="0">
                <a:latin typeface="Gill Sans MT" charset="0"/>
                <a:ea typeface="Gill Sans MT" charset="0"/>
                <a:cs typeface="Gill Sans MT" charset="0"/>
              </a:rPr>
              <a:t> engagement</a:t>
            </a:r>
            <a:endParaRPr lang="fr-FR" sz="1400" i="1" dirty="0">
              <a:latin typeface="Gill Sans MT" charset="0"/>
              <a:ea typeface="Gill Sans MT" charset="0"/>
              <a:cs typeface="Gill Sans MT" charset="0"/>
            </a:endParaRPr>
          </a:p>
        </p:txBody>
      </p:sp>
      <p:sp>
        <p:nvSpPr>
          <p:cNvPr id="19" name="Rectangle 18"/>
          <p:cNvSpPr>
            <a:spLocks noChangeArrowheads="1"/>
          </p:cNvSpPr>
          <p:nvPr/>
        </p:nvSpPr>
        <p:spPr bwMode="auto">
          <a:xfrm>
            <a:off x="4167185" y="3275514"/>
            <a:ext cx="181577" cy="51503"/>
          </a:xfrm>
          <a:prstGeom prst="rect">
            <a:avLst/>
          </a:prstGeom>
          <a:solidFill>
            <a:srgbClr val="FF0000"/>
          </a:solidFill>
          <a:ln w="9525">
            <a:solidFill>
              <a:srgbClr val="FF0000"/>
            </a:solidFill>
            <a:round/>
            <a:headEnd/>
            <a:tailEnd/>
          </a:ln>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0" name="Croix 19"/>
          <p:cNvSpPr>
            <a:spLocks noChangeArrowheads="1"/>
          </p:cNvSpPr>
          <p:nvPr/>
        </p:nvSpPr>
        <p:spPr bwMode="auto">
          <a:xfrm>
            <a:off x="2069785" y="3789171"/>
            <a:ext cx="168018" cy="129388"/>
          </a:xfrm>
          <a:prstGeom prst="plus">
            <a:avLst>
              <a:gd name="adj" fmla="val 36764"/>
            </a:avLst>
          </a:prstGeom>
          <a:solidFill>
            <a:srgbClr val="00B050"/>
          </a:solidFill>
          <a:ln w="9525">
            <a:solidFill>
              <a:srgbClr val="00B050"/>
            </a:solidFill>
            <a:round/>
            <a:headEnd/>
            <a:tailEnd/>
          </a:ln>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1" name="ZoneTexte 3"/>
          <p:cNvSpPr txBox="1">
            <a:spLocks noChangeArrowheads="1"/>
          </p:cNvSpPr>
          <p:nvPr/>
        </p:nvSpPr>
        <p:spPr bwMode="auto">
          <a:xfrm>
            <a:off x="5384075" y="5716384"/>
            <a:ext cx="1966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x-none" sz="1400" dirty="0" smtClean="0">
                <a:latin typeface="Gill Sans MT" charset="0"/>
                <a:ea typeface="Gill Sans MT" charset="0"/>
                <a:cs typeface="Gill Sans MT" charset="0"/>
              </a:rPr>
              <a:t>Williams et al., </a:t>
            </a:r>
            <a:r>
              <a:rPr lang="fr-FR" altLang="x-none" sz="1400" dirty="0" smtClean="0">
                <a:latin typeface="Gill Sans MT" charset="0"/>
                <a:ea typeface="Gill Sans MT" charset="0"/>
                <a:cs typeface="Gill Sans MT" charset="0"/>
              </a:rPr>
              <a:t>1998</a:t>
            </a:r>
          </a:p>
        </p:txBody>
      </p:sp>
      <p:sp>
        <p:nvSpPr>
          <p:cNvPr id="22" name="ZoneTexte 21"/>
          <p:cNvSpPr txBox="1"/>
          <p:nvPr/>
        </p:nvSpPr>
        <p:spPr>
          <a:xfrm>
            <a:off x="226299" y="5088941"/>
            <a:ext cx="2871497" cy="735747"/>
          </a:xfrm>
          <a:prstGeom prst="roundRect">
            <a:avLst>
              <a:gd name="adj" fmla="val 50000"/>
            </a:avLst>
          </a:prstGeom>
          <a:solidFill>
            <a:schemeClr val="bg1"/>
          </a:solidFill>
          <a:ln>
            <a:solidFill>
              <a:srgbClr val="C9DCF6"/>
            </a:solidFill>
          </a:ln>
        </p:spPr>
        <p:txBody>
          <a:bodyPr wrap="square" anchor="ctr">
            <a:spAutoFit/>
          </a:bodyPr>
          <a:lstStyle/>
          <a:p>
            <a:pPr algn="ctr">
              <a:defRPr/>
            </a:pPr>
            <a:r>
              <a:rPr lang="fr-FR" sz="1400" i="1" dirty="0">
                <a:latin typeface="Gill Sans MT" charset="0"/>
                <a:ea typeface="Gill Sans MT" charset="0"/>
                <a:cs typeface="Gill Sans MT" charset="0"/>
              </a:rPr>
              <a:t>- </a:t>
            </a:r>
            <a:r>
              <a:rPr lang="fr-FR" sz="1400" i="1" dirty="0" err="1" smtClean="0">
                <a:latin typeface="Gill Sans MT" charset="0"/>
                <a:ea typeface="Gill Sans MT" charset="0"/>
                <a:cs typeface="Gill Sans MT" charset="0"/>
              </a:rPr>
              <a:t>Decrease</a:t>
            </a:r>
            <a:r>
              <a:rPr lang="fr-FR" sz="1400" i="1" dirty="0" smtClean="0">
                <a:latin typeface="Gill Sans MT" charset="0"/>
                <a:ea typeface="Gill Sans MT" charset="0"/>
                <a:cs typeface="Gill Sans MT" charset="0"/>
              </a:rPr>
              <a:t> </a:t>
            </a:r>
            <a:r>
              <a:rPr lang="fr-FR" sz="1400" i="1" dirty="0" err="1" smtClean="0">
                <a:latin typeface="Gill Sans MT" charset="0"/>
                <a:ea typeface="Gill Sans MT" charset="0"/>
                <a:cs typeface="Gill Sans MT" charset="0"/>
              </a:rPr>
              <a:t>rehospitalisation</a:t>
            </a:r>
            <a:r>
              <a:rPr lang="fr-FR" sz="1400" i="1" dirty="0" smtClean="0">
                <a:latin typeface="Gill Sans MT" charset="0"/>
                <a:ea typeface="Gill Sans MT" charset="0"/>
                <a:cs typeface="Gill Sans MT" charset="0"/>
              </a:rPr>
              <a:t> rate</a:t>
            </a:r>
            <a:endParaRPr lang="fr-FR" sz="1400" i="1" dirty="0">
              <a:latin typeface="Gill Sans MT" charset="0"/>
              <a:ea typeface="Gill Sans MT" charset="0"/>
              <a:cs typeface="Gill Sans MT" charset="0"/>
            </a:endParaRPr>
          </a:p>
          <a:p>
            <a:pPr marL="285750" indent="-285750" algn="ctr">
              <a:buFontTx/>
              <a:buChar char="-"/>
              <a:defRPr/>
            </a:pPr>
            <a:r>
              <a:rPr lang="fr-FR" sz="1400" i="1" dirty="0">
                <a:latin typeface="Gill Sans MT" charset="0"/>
                <a:ea typeface="Gill Sans MT" charset="0"/>
                <a:cs typeface="Gill Sans MT" charset="0"/>
              </a:rPr>
              <a:t>Rise of </a:t>
            </a:r>
            <a:r>
              <a:rPr lang="fr-FR" sz="1400" i="1" dirty="0" err="1">
                <a:latin typeface="Gill Sans MT" charset="0"/>
                <a:ea typeface="Gill Sans MT" charset="0"/>
                <a:cs typeface="Gill Sans MT" charset="0"/>
              </a:rPr>
              <a:t>well-being</a:t>
            </a:r>
            <a:endParaRPr lang="fr-FR" sz="1400" i="1" dirty="0">
              <a:latin typeface="Gill Sans MT" charset="0"/>
              <a:ea typeface="Gill Sans MT" charset="0"/>
              <a:cs typeface="Gill Sans MT" charset="0"/>
            </a:endParaRPr>
          </a:p>
        </p:txBody>
      </p:sp>
      <p:sp>
        <p:nvSpPr>
          <p:cNvPr id="23" name="Flèche vers le bas 19"/>
          <p:cNvSpPr>
            <a:spLocks noChangeArrowheads="1"/>
          </p:cNvSpPr>
          <p:nvPr/>
        </p:nvSpPr>
        <p:spPr bwMode="auto">
          <a:xfrm rot="16200000">
            <a:off x="4507785" y="4193205"/>
            <a:ext cx="196520" cy="551217"/>
          </a:xfrm>
          <a:prstGeom prst="downArrow">
            <a:avLst>
              <a:gd name="adj1" fmla="val 50000"/>
              <a:gd name="adj2" fmla="val 49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4" name="Flèche vers le bas 19"/>
          <p:cNvSpPr>
            <a:spLocks noChangeArrowheads="1"/>
          </p:cNvSpPr>
          <p:nvPr/>
        </p:nvSpPr>
        <p:spPr bwMode="auto">
          <a:xfrm>
            <a:off x="7379965" y="4735491"/>
            <a:ext cx="280472" cy="386226"/>
          </a:xfrm>
          <a:prstGeom prst="downArrow">
            <a:avLst>
              <a:gd name="adj1" fmla="val 50000"/>
              <a:gd name="adj2" fmla="val 49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5" name="Flèche vers le bas 19"/>
          <p:cNvSpPr>
            <a:spLocks noChangeArrowheads="1"/>
          </p:cNvSpPr>
          <p:nvPr/>
        </p:nvSpPr>
        <p:spPr bwMode="auto">
          <a:xfrm rot="5400000">
            <a:off x="5889950" y="5160483"/>
            <a:ext cx="196520" cy="551217"/>
          </a:xfrm>
          <a:prstGeom prst="downArrow">
            <a:avLst>
              <a:gd name="adj1" fmla="val 50000"/>
              <a:gd name="adj2" fmla="val 49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x-none"/>
          </a:p>
        </p:txBody>
      </p:sp>
      <p:sp>
        <p:nvSpPr>
          <p:cNvPr id="26" name="ZoneTexte 3"/>
          <p:cNvSpPr txBox="1">
            <a:spLocks noChangeArrowheads="1"/>
          </p:cNvSpPr>
          <p:nvPr/>
        </p:nvSpPr>
        <p:spPr bwMode="auto">
          <a:xfrm>
            <a:off x="7637762" y="4751441"/>
            <a:ext cx="1637700" cy="3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x-none" sz="1400" dirty="0" err="1" smtClean="0">
                <a:latin typeface="Gill Sans MT" charset="0"/>
                <a:ea typeface="Gill Sans MT" charset="0"/>
                <a:cs typeface="Gill Sans MT" charset="0"/>
              </a:rPr>
              <a:t>Deci</a:t>
            </a:r>
            <a:r>
              <a:rPr lang="fr-FR" altLang="x-none" sz="1400" dirty="0" smtClean="0">
                <a:latin typeface="Gill Sans MT" charset="0"/>
                <a:ea typeface="Gill Sans MT" charset="0"/>
                <a:cs typeface="Gill Sans MT" charset="0"/>
              </a:rPr>
              <a:t> &amp; Ryan, </a:t>
            </a:r>
            <a:r>
              <a:rPr lang="fr-FR" altLang="x-none" sz="1400" dirty="0" smtClean="0">
                <a:latin typeface="Gill Sans MT" charset="0"/>
                <a:ea typeface="Gill Sans MT" charset="0"/>
                <a:cs typeface="Gill Sans MT" charset="0"/>
              </a:rPr>
              <a:t>2000</a:t>
            </a:r>
            <a:endParaRPr lang="fr-FR" altLang="x-none" sz="1400" dirty="0">
              <a:latin typeface="Gill Sans MT" charset="0"/>
              <a:ea typeface="Gill Sans MT" charset="0"/>
              <a:cs typeface="Gill Sans MT" charset="0"/>
            </a:endParaRPr>
          </a:p>
        </p:txBody>
      </p:sp>
      <p:sp>
        <p:nvSpPr>
          <p:cNvPr id="6" name="Accolade ouvrante 5"/>
          <p:cNvSpPr/>
          <p:nvPr/>
        </p:nvSpPr>
        <p:spPr bwMode="auto">
          <a:xfrm>
            <a:off x="4642169" y="1251234"/>
            <a:ext cx="865741" cy="1167585"/>
          </a:xfrm>
          <a:prstGeom prst="leftBrace">
            <a:avLst>
              <a:gd name="adj1" fmla="val 6553"/>
              <a:gd name="adj2" fmla="val 50000"/>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4" name="ZoneTexte 3"/>
          <p:cNvSpPr txBox="1"/>
          <p:nvPr/>
        </p:nvSpPr>
        <p:spPr>
          <a:xfrm>
            <a:off x="2881498" y="1432057"/>
            <a:ext cx="1924245" cy="707886"/>
          </a:xfrm>
          <a:prstGeom prst="rect">
            <a:avLst/>
          </a:prstGeom>
          <a:noFill/>
        </p:spPr>
        <p:txBody>
          <a:bodyPr wrap="square" rtlCol="0">
            <a:spAutoFit/>
          </a:bodyPr>
          <a:lstStyle/>
          <a:p>
            <a:pPr algn="ctr"/>
            <a:r>
              <a:rPr lang="fr-FR" b="1" dirty="0" smtClean="0">
                <a:latin typeface="Gill Sans MT" charset="0"/>
                <a:ea typeface="Gill Sans MT" charset="0"/>
                <a:cs typeface="Gill Sans MT" charset="0"/>
              </a:rPr>
              <a:t>If </a:t>
            </a:r>
            <a:r>
              <a:rPr lang="en-GB" b="1" dirty="0" smtClean="0">
                <a:latin typeface="Gill Sans MT" charset="0"/>
                <a:ea typeface="Gill Sans MT" charset="0"/>
                <a:cs typeface="Gill Sans MT" charset="0"/>
              </a:rPr>
              <a:t>healthcare</a:t>
            </a:r>
          </a:p>
          <a:p>
            <a:pPr algn="ctr"/>
            <a:r>
              <a:rPr lang="en-GB" b="1" dirty="0" smtClean="0">
                <a:latin typeface="Gill Sans MT" charset="0"/>
                <a:ea typeface="Gill Sans MT" charset="0"/>
                <a:cs typeface="Gill Sans MT" charset="0"/>
              </a:rPr>
              <a:t>professionals </a:t>
            </a:r>
            <a:endParaRPr lang="fr-FR" b="1" dirty="0">
              <a:latin typeface="Gill Sans MT" charset="0"/>
              <a:ea typeface="Gill Sans MT" charset="0"/>
              <a:cs typeface="Gill Sans MT" charset="0"/>
            </a:endParaRPr>
          </a:p>
        </p:txBody>
      </p:sp>
      <p:sp>
        <p:nvSpPr>
          <p:cNvPr id="5" name="ZoneTexte 4"/>
          <p:cNvSpPr txBox="1"/>
          <p:nvPr/>
        </p:nvSpPr>
        <p:spPr>
          <a:xfrm>
            <a:off x="5092279" y="1296560"/>
            <a:ext cx="3777816" cy="1077218"/>
          </a:xfrm>
          <a:prstGeom prst="rect">
            <a:avLst/>
          </a:prstGeom>
          <a:noFill/>
        </p:spPr>
        <p:txBody>
          <a:bodyPr wrap="square" rtlCol="0">
            <a:spAutoFit/>
          </a:bodyPr>
          <a:lstStyle/>
          <a:p>
            <a:r>
              <a:rPr lang="en-GB" sz="1600" dirty="0" smtClean="0">
                <a:latin typeface="Gill Sans MT" charset="0"/>
                <a:ea typeface="Gill Sans MT" charset="0"/>
                <a:cs typeface="Gill Sans MT" charset="0"/>
              </a:rPr>
              <a:t>are engaged</a:t>
            </a:r>
          </a:p>
          <a:p>
            <a:r>
              <a:rPr lang="en-GB" sz="1600" dirty="0">
                <a:latin typeface="Gill Sans MT" charset="0"/>
                <a:ea typeface="Gill Sans MT" charset="0"/>
                <a:cs typeface="Gill Sans MT" charset="0"/>
              </a:rPr>
              <a:t>p</a:t>
            </a:r>
            <a:r>
              <a:rPr lang="en-GB" sz="1600" dirty="0" smtClean="0">
                <a:latin typeface="Gill Sans MT" charset="0"/>
                <a:ea typeface="Gill Sans MT" charset="0"/>
                <a:cs typeface="Gill Sans MT" charset="0"/>
              </a:rPr>
              <a:t>ut into practice that we saw previously</a:t>
            </a:r>
          </a:p>
          <a:p>
            <a:r>
              <a:rPr lang="en-GB" sz="1600" dirty="0">
                <a:latin typeface="Gill Sans MT" charset="0"/>
                <a:ea typeface="Gill Sans MT" charset="0"/>
                <a:cs typeface="Gill Sans MT" charset="0"/>
              </a:rPr>
              <a:t>c</a:t>
            </a:r>
            <a:r>
              <a:rPr lang="en-GB" sz="1600" dirty="0" smtClean="0">
                <a:latin typeface="Gill Sans MT" charset="0"/>
                <a:ea typeface="Gill Sans MT" charset="0"/>
                <a:cs typeface="Gill Sans MT" charset="0"/>
              </a:rPr>
              <a:t>onstitute “one single team” with patients</a:t>
            </a:r>
          </a:p>
          <a:p>
            <a:r>
              <a:rPr lang="en-GB" sz="1600" dirty="0">
                <a:latin typeface="Gill Sans MT" charset="0"/>
                <a:ea typeface="Gill Sans MT" charset="0"/>
                <a:cs typeface="Gill Sans MT" charset="0"/>
              </a:rPr>
              <a:t>a</a:t>
            </a:r>
            <a:r>
              <a:rPr lang="en-GB" sz="1600" dirty="0" smtClean="0">
                <a:latin typeface="Gill Sans MT" charset="0"/>
                <a:ea typeface="Gill Sans MT" charset="0"/>
                <a:cs typeface="Gill Sans MT" charset="0"/>
              </a:rPr>
              <a:t>re in harmony with institutional policy</a:t>
            </a:r>
            <a:endParaRPr lang="en-GB" sz="1600" dirty="0">
              <a:latin typeface="Gill Sans MT" charset="0"/>
              <a:ea typeface="Gill Sans MT" charset="0"/>
              <a:cs typeface="Gill Sans MT" charset="0"/>
            </a:endParaRPr>
          </a:p>
        </p:txBody>
      </p:sp>
      <p:sp>
        <p:nvSpPr>
          <p:cNvPr id="27" name="ZoneTexte 26"/>
          <p:cNvSpPr txBox="1"/>
          <p:nvPr/>
        </p:nvSpPr>
        <p:spPr>
          <a:xfrm>
            <a:off x="273905" y="1604880"/>
            <a:ext cx="1924245" cy="400110"/>
          </a:xfrm>
          <a:prstGeom prst="rect">
            <a:avLst/>
          </a:prstGeom>
          <a:noFill/>
        </p:spPr>
        <p:txBody>
          <a:bodyPr wrap="square" rtlCol="0">
            <a:spAutoFit/>
          </a:bodyPr>
          <a:lstStyle/>
          <a:p>
            <a:pPr algn="ctr"/>
            <a:r>
              <a:rPr lang="fr-FR" b="1" smtClean="0">
                <a:latin typeface="Gill Sans MT" charset="0"/>
                <a:ea typeface="Gill Sans MT" charset="0"/>
                <a:cs typeface="Gill Sans MT" charset="0"/>
              </a:rPr>
              <a:t>Limits</a:t>
            </a:r>
            <a:endParaRPr lang="fr-FR" b="1" dirty="0">
              <a:latin typeface="Gill Sans MT" charset="0"/>
              <a:ea typeface="Gill Sans MT" charset="0"/>
              <a:cs typeface="Gill Sans MT" charset="0"/>
            </a:endParaRPr>
          </a:p>
        </p:txBody>
      </p:sp>
      <p:cxnSp>
        <p:nvCxnSpPr>
          <p:cNvPr id="11" name="Connecteur droit avec flèche 10"/>
          <p:cNvCxnSpPr/>
          <p:nvPr/>
        </p:nvCxnSpPr>
        <p:spPr bwMode="auto">
          <a:xfrm>
            <a:off x="1825474" y="1666313"/>
            <a:ext cx="318452" cy="4001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roix 11"/>
          <p:cNvSpPr/>
          <p:nvPr/>
        </p:nvSpPr>
        <p:spPr bwMode="auto">
          <a:xfrm>
            <a:off x="2430462" y="1665408"/>
            <a:ext cx="381249" cy="383104"/>
          </a:xfrm>
          <a:prstGeom prst="plus">
            <a:avLst>
              <a:gd name="adj" fmla="val 40000"/>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3" grpId="0" animBg="1"/>
      <p:bldP spid="9" grpId="0" animBg="1"/>
      <p:bldP spid="10" grpId="0" animBg="1"/>
      <p:bldP spid="23558" grpId="0" animBg="1"/>
      <p:bldP spid="23559" grpId="0" animBg="1"/>
      <p:bldP spid="23560" grpId="0" animBg="1"/>
      <p:bldP spid="23561" grpId="0" animBg="1"/>
      <p:bldP spid="23562" grpId="0" animBg="1"/>
      <p:bldP spid="34" grpId="0" animBg="1"/>
      <p:bldP spid="19" grpId="0" animBg="1"/>
      <p:bldP spid="20" grpId="0" animBg="1"/>
      <p:bldP spid="21" grpId="0"/>
      <p:bldP spid="22" grpId="0" animBg="1"/>
      <p:bldP spid="23" grpId="0" animBg="1"/>
      <p:bldP spid="24" grpId="0" animBg="1"/>
      <p:bldP spid="25" grpId="0" animBg="1"/>
      <p:bldP spid="26" grpId="0"/>
      <p:bldP spid="6" grpId="0" animBg="1"/>
      <p:bldP spid="4" grpId="0"/>
      <p:bldP spid="5" grpId="0"/>
      <p:bldP spid="27"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9"/>
          <p:cNvSpPr>
            <a:spLocks noGrp="1" noChangeArrowheads="1"/>
          </p:cNvSpPr>
          <p:nvPr>
            <p:ph type="body" idx="1"/>
          </p:nvPr>
        </p:nvSpPr>
        <p:spPr>
          <a:xfrm>
            <a:off x="309563" y="955675"/>
            <a:ext cx="8524875" cy="4876800"/>
          </a:xfrm>
        </p:spPr>
        <p:txBody>
          <a:bodyPr/>
          <a:lstStyle/>
          <a:p>
            <a:pPr eaLnBrk="1" hangingPunct="1"/>
            <a:r>
              <a:rPr altLang="fr-FR" sz="1100" noProof="1" smtClean="0">
                <a:latin typeface="Gill Sans MT" charset="0"/>
              </a:rPr>
              <a:t>Coquelet</a:t>
            </a:r>
            <a:r>
              <a:rPr altLang="fr-FR" sz="1100" noProof="1">
                <a:latin typeface="Gill Sans MT" charset="0"/>
              </a:rPr>
              <a:t>, F., &amp; Valdelièvre, H. (2011, December 19). Les soins de suite et de réadaptation en 2008 : patientèle traitée et offre de soins. Dossier solidarité et santé n°23. Retrieved from http://www.drees.sante.gouv.fr/les-soins-de-suite-et-de-readaptation-en-2008-patientele-traitee-et-offre-de-soins,10231.html.</a:t>
            </a:r>
          </a:p>
          <a:p>
            <a:r>
              <a:rPr lang="fr-FR" sz="1100" dirty="0" err="1">
                <a:latin typeface="Gill Sans MT" charset="0"/>
                <a:ea typeface="Gill Sans MT" charset="0"/>
                <a:cs typeface="Gill Sans MT" charset="0"/>
              </a:rPr>
              <a:t>Deci</a:t>
            </a:r>
            <a:r>
              <a:rPr lang="fr-FR" sz="1100" dirty="0">
                <a:latin typeface="Gill Sans MT" charset="0"/>
                <a:ea typeface="Gill Sans MT" charset="0"/>
                <a:cs typeface="Gill Sans MT" charset="0"/>
              </a:rPr>
              <a:t>, E. L., </a:t>
            </a:r>
            <a:r>
              <a:rPr lang="fr-FR" sz="1100" dirty="0" smtClean="0">
                <a:latin typeface="Gill Sans MT" charset="0"/>
                <a:ea typeface="Gill Sans MT" charset="0"/>
                <a:cs typeface="Gill Sans MT" charset="0"/>
              </a:rPr>
              <a:t>&amp; Ryan</a:t>
            </a:r>
            <a:r>
              <a:rPr lang="fr-FR" sz="1100" dirty="0">
                <a:latin typeface="Gill Sans MT" charset="0"/>
                <a:ea typeface="Gill Sans MT" charset="0"/>
                <a:cs typeface="Gill Sans MT" charset="0"/>
              </a:rPr>
              <a:t>, R. M. (2000). The « </a:t>
            </a:r>
            <a:r>
              <a:rPr lang="fr-FR" sz="1100" dirty="0" err="1">
                <a:latin typeface="Gill Sans MT" charset="0"/>
                <a:ea typeface="Gill Sans MT" charset="0"/>
                <a:cs typeface="Gill Sans MT" charset="0"/>
              </a:rPr>
              <a:t>what</a:t>
            </a:r>
            <a:r>
              <a:rPr lang="fr-FR" sz="1100" dirty="0">
                <a:latin typeface="Gill Sans MT" charset="0"/>
                <a:ea typeface="Gill Sans MT" charset="0"/>
                <a:cs typeface="Gill Sans MT" charset="0"/>
              </a:rPr>
              <a:t> » and « </a:t>
            </a:r>
            <a:r>
              <a:rPr lang="fr-FR" sz="1100" dirty="0" err="1">
                <a:latin typeface="Gill Sans MT" charset="0"/>
                <a:ea typeface="Gill Sans MT" charset="0"/>
                <a:cs typeface="Gill Sans MT" charset="0"/>
              </a:rPr>
              <a:t>why</a:t>
            </a:r>
            <a:r>
              <a:rPr lang="fr-FR" sz="1100" dirty="0">
                <a:latin typeface="Gill Sans MT" charset="0"/>
                <a:ea typeface="Gill Sans MT" charset="0"/>
                <a:cs typeface="Gill Sans MT" charset="0"/>
              </a:rPr>
              <a:t> » of goal </a:t>
            </a:r>
            <a:r>
              <a:rPr lang="fr-FR" sz="1100" dirty="0" err="1">
                <a:latin typeface="Gill Sans MT" charset="0"/>
                <a:ea typeface="Gill Sans MT" charset="0"/>
                <a:cs typeface="Gill Sans MT" charset="0"/>
              </a:rPr>
              <a:t>pursuits</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human</a:t>
            </a:r>
            <a:r>
              <a:rPr lang="fr-FR" sz="1100" dirty="0">
                <a:latin typeface="Gill Sans MT" charset="0"/>
                <a:ea typeface="Gill Sans MT" charset="0"/>
                <a:cs typeface="Gill Sans MT" charset="0"/>
              </a:rPr>
              <a:t> </a:t>
            </a:r>
            <a:r>
              <a:rPr lang="fr-FR" sz="1100" dirty="0" err="1" smtClean="0">
                <a:latin typeface="Gill Sans MT" charset="0"/>
                <a:ea typeface="Gill Sans MT" charset="0"/>
                <a:cs typeface="Gill Sans MT" charset="0"/>
              </a:rPr>
              <a:t>needs</a:t>
            </a:r>
            <a:r>
              <a:rPr lang="fr-FR" sz="1100" dirty="0" smtClean="0">
                <a:latin typeface="Gill Sans MT" charset="0"/>
                <a:ea typeface="Gill Sans MT" charset="0"/>
                <a:cs typeface="Gill Sans MT" charset="0"/>
              </a:rPr>
              <a:t> </a:t>
            </a:r>
            <a:r>
              <a:rPr lang="fr-FR" sz="1100" dirty="0">
                <a:latin typeface="Gill Sans MT" charset="0"/>
                <a:ea typeface="Gill Sans MT" charset="0"/>
                <a:cs typeface="Gill Sans MT" charset="0"/>
              </a:rPr>
              <a:t>and the self-</a:t>
            </a:r>
            <a:r>
              <a:rPr lang="fr-FR" sz="1100" dirty="0" err="1">
                <a:latin typeface="Gill Sans MT" charset="0"/>
                <a:ea typeface="Gill Sans MT" charset="0"/>
                <a:cs typeface="Gill Sans MT" charset="0"/>
              </a:rPr>
              <a:t>determination</a:t>
            </a:r>
            <a:r>
              <a:rPr lang="fr-FR" sz="1100" dirty="0">
                <a:latin typeface="Gill Sans MT" charset="0"/>
                <a:ea typeface="Gill Sans MT" charset="0"/>
                <a:cs typeface="Gill Sans MT" charset="0"/>
              </a:rPr>
              <a:t> of </a:t>
            </a:r>
            <a:r>
              <a:rPr lang="fr-FR" sz="1100" dirty="0" err="1">
                <a:latin typeface="Gill Sans MT" charset="0"/>
                <a:ea typeface="Gill Sans MT" charset="0"/>
                <a:cs typeface="Gill Sans MT" charset="0"/>
              </a:rPr>
              <a:t>behavior</a:t>
            </a:r>
            <a:r>
              <a:rPr lang="fr-FR" sz="1100" dirty="0">
                <a:latin typeface="Gill Sans MT" charset="0"/>
                <a:ea typeface="Gill Sans MT" charset="0"/>
                <a:cs typeface="Gill Sans MT" charset="0"/>
              </a:rPr>
              <a:t>. </a:t>
            </a:r>
            <a:r>
              <a:rPr lang="fr-FR" sz="1100" i="1" dirty="0" err="1">
                <a:latin typeface="Gill Sans MT" charset="0"/>
                <a:ea typeface="Gill Sans MT" charset="0"/>
                <a:cs typeface="Gill Sans MT" charset="0"/>
              </a:rPr>
              <a:t>Psychological</a:t>
            </a:r>
            <a:r>
              <a:rPr lang="fr-FR" sz="1100" dirty="0">
                <a:latin typeface="Gill Sans MT" charset="0"/>
                <a:ea typeface="Gill Sans MT" charset="0"/>
                <a:cs typeface="Gill Sans MT" charset="0"/>
              </a:rPr>
              <a:t> </a:t>
            </a:r>
            <a:r>
              <a:rPr lang="fr-FR" sz="1100" i="1" dirty="0" err="1">
                <a:latin typeface="Gill Sans MT" charset="0"/>
                <a:ea typeface="Gill Sans MT" charset="0"/>
                <a:cs typeface="Gill Sans MT" charset="0"/>
              </a:rPr>
              <a:t>Inquiry</a:t>
            </a:r>
            <a:r>
              <a:rPr lang="fr-FR" sz="1100" dirty="0">
                <a:latin typeface="Gill Sans MT" charset="0"/>
                <a:ea typeface="Gill Sans MT" charset="0"/>
                <a:cs typeface="Gill Sans MT" charset="0"/>
              </a:rPr>
              <a:t>, </a:t>
            </a:r>
            <a:r>
              <a:rPr lang="fr-FR" sz="1100" i="1" dirty="0">
                <a:latin typeface="Gill Sans MT" charset="0"/>
                <a:ea typeface="Gill Sans MT" charset="0"/>
                <a:cs typeface="Gill Sans MT" charset="0"/>
              </a:rPr>
              <a:t>11</a:t>
            </a:r>
            <a:r>
              <a:rPr lang="fr-FR" sz="1100" dirty="0">
                <a:latin typeface="Gill Sans MT" charset="0"/>
                <a:ea typeface="Gill Sans MT" charset="0"/>
                <a:cs typeface="Gill Sans MT" charset="0"/>
              </a:rPr>
              <a:t>(4), 227-268. </a:t>
            </a:r>
            <a:endParaRPr lang="fr-FR" altLang="fr-FR" sz="1100" noProof="1" smtClean="0">
              <a:latin typeface="Gill Sans MT" charset="0"/>
            </a:endParaRPr>
          </a:p>
          <a:p>
            <a:pPr eaLnBrk="1" hangingPunct="1"/>
            <a:r>
              <a:rPr altLang="fr-FR" sz="1100" noProof="1" smtClean="0">
                <a:latin typeface="Gill Sans MT" charset="0"/>
              </a:rPr>
              <a:t>Gaudreau</a:t>
            </a:r>
            <a:r>
              <a:rPr altLang="fr-FR" sz="1100" noProof="1">
                <a:latin typeface="Gill Sans MT" charset="0"/>
              </a:rPr>
              <a:t>, P., Morinville, A., Gareau, A., Verner-Filion, J., Green-Demers, I., &amp; Franche, V (2016). Autonomy support from parents and coaches: synergistic or compensatory effects on sport-related outcomes of adolescent-athletes? </a:t>
            </a:r>
            <a:r>
              <a:rPr altLang="fr-FR" sz="1100" i="1" noProof="1">
                <a:latin typeface="Gill Sans MT" charset="0"/>
              </a:rPr>
              <a:t>Psychology of Sport and Exercice</a:t>
            </a:r>
            <a:r>
              <a:rPr altLang="fr-FR" sz="1100" noProof="1">
                <a:latin typeface="Gill Sans MT" charset="0"/>
              </a:rPr>
              <a:t>, </a:t>
            </a:r>
            <a:r>
              <a:rPr altLang="fr-FR" sz="1100" i="1" noProof="1">
                <a:latin typeface="Gill Sans MT" charset="0"/>
              </a:rPr>
              <a:t>25</a:t>
            </a:r>
            <a:r>
              <a:rPr altLang="fr-FR" sz="1100" noProof="1">
                <a:latin typeface="Gill Sans MT" charset="0"/>
              </a:rPr>
              <a:t>, 89-99.</a:t>
            </a:r>
          </a:p>
          <a:p>
            <a:pPr eaLnBrk="1" hangingPunct="1"/>
            <a:r>
              <a:rPr altLang="fr-FR" sz="1100" noProof="1" smtClean="0">
                <a:latin typeface="Gill Sans MT" charset="0"/>
              </a:rPr>
              <a:t>Gill</a:t>
            </a:r>
            <a:r>
              <a:rPr lang="fr-FR" altLang="fr-FR" sz="1100" noProof="1" smtClean="0">
                <a:latin typeface="Gill Sans MT" charset="0"/>
              </a:rPr>
              <a:t>e</a:t>
            </a:r>
            <a:r>
              <a:rPr altLang="fr-FR" sz="1100" noProof="1" smtClean="0">
                <a:latin typeface="Gill Sans MT" charset="0"/>
              </a:rPr>
              <a:t>t</a:t>
            </a:r>
            <a:r>
              <a:rPr altLang="fr-FR" sz="1100" noProof="1">
                <a:latin typeface="Gill Sans MT" charset="0"/>
              </a:rPr>
              <a:t>, N., Gagné, M., Sauvagère, S., &amp; Fouquereau, E. (2012). The role of supervisor autonomy support, organizational support, and autonomous and controlled motivation in predicting employees’ satisfaction and turnover intentions. </a:t>
            </a:r>
            <a:r>
              <a:rPr altLang="fr-FR" sz="1100" i="1" noProof="1">
                <a:latin typeface="Gill Sans MT" charset="0"/>
              </a:rPr>
              <a:t>European Journal of Work and Organizational Psychology</a:t>
            </a:r>
            <a:r>
              <a:rPr altLang="fr-FR" sz="1100" noProof="1">
                <a:latin typeface="Gill Sans MT" charset="0"/>
              </a:rPr>
              <a:t>, </a:t>
            </a:r>
            <a:r>
              <a:rPr altLang="fr-FR" sz="1100" i="1" noProof="1">
                <a:latin typeface="Gill Sans MT" charset="0"/>
              </a:rPr>
              <a:t>22</a:t>
            </a:r>
            <a:r>
              <a:rPr altLang="fr-FR" sz="1100" noProof="1">
                <a:latin typeface="Gill Sans MT" charset="0"/>
              </a:rPr>
              <a:t>(4), 450-460.</a:t>
            </a:r>
          </a:p>
          <a:p>
            <a:pPr eaLnBrk="1" hangingPunct="1"/>
            <a:r>
              <a:rPr altLang="fr-FR" sz="1100" noProof="1">
                <a:latin typeface="Gill Sans MT" charset="0"/>
              </a:rPr>
              <a:t>Morgan, D. L. (1997). </a:t>
            </a:r>
            <a:r>
              <a:rPr altLang="fr-FR" sz="1100" i="1" noProof="1">
                <a:latin typeface="Gill Sans MT" charset="0"/>
              </a:rPr>
              <a:t>Focus group research</a:t>
            </a:r>
            <a:r>
              <a:rPr altLang="fr-FR" sz="1100" noProof="1">
                <a:latin typeface="Gill Sans MT" charset="0"/>
              </a:rPr>
              <a:t>. London: Sage Publications Inc.</a:t>
            </a:r>
          </a:p>
          <a:p>
            <a:pPr eaLnBrk="1" hangingPunct="1"/>
            <a:r>
              <a:rPr altLang="fr-FR" sz="1100" noProof="1">
                <a:latin typeface="Gill Sans MT" charset="0"/>
              </a:rPr>
              <a:t>Murray, A., Hall, A. M., Williams, G. C., McDonough, S. M., Ntoumanis, N., Taylor, I. M., Jackson, B., Matthews, J., Hurley, D. A., &amp; Lonsdale, C. (2015). Effects of a self-determination theory-based communication skills training program on physiotherapists’ psychological support fir their patients with chronic law back pain: a randomized controlled trial. </a:t>
            </a:r>
            <a:r>
              <a:rPr altLang="fr-FR" sz="1100" i="1" noProof="1">
                <a:latin typeface="Gill Sans MT" charset="0"/>
              </a:rPr>
              <a:t>Archives of Physical Medicine and Rehabilitation</a:t>
            </a:r>
            <a:r>
              <a:rPr altLang="fr-FR" sz="1100" noProof="1">
                <a:latin typeface="Gill Sans MT" charset="0"/>
              </a:rPr>
              <a:t>, </a:t>
            </a:r>
            <a:r>
              <a:rPr altLang="fr-FR" sz="1100" i="1" noProof="1">
                <a:latin typeface="Gill Sans MT" charset="0"/>
              </a:rPr>
              <a:t>96</a:t>
            </a:r>
            <a:r>
              <a:rPr altLang="fr-FR" sz="1100" noProof="1">
                <a:latin typeface="Gill Sans MT" charset="0"/>
              </a:rPr>
              <a:t>(5), 809-816</a:t>
            </a:r>
            <a:r>
              <a:rPr altLang="fr-FR" sz="1100" noProof="1" smtClean="0">
                <a:latin typeface="Gill Sans MT" charset="0"/>
              </a:rPr>
              <a:t>.</a:t>
            </a:r>
            <a:endParaRPr lang="fr-FR" altLang="fr-FR" sz="1100" noProof="1" smtClean="0">
              <a:latin typeface="Gill Sans MT" charset="0"/>
            </a:endParaRPr>
          </a:p>
          <a:p>
            <a:r>
              <a:rPr lang="fr-FR" sz="1100" dirty="0">
                <a:latin typeface="Gill Sans MT" charset="0"/>
                <a:ea typeface="Gill Sans MT" charset="0"/>
                <a:cs typeface="Gill Sans MT" charset="0"/>
              </a:rPr>
              <a:t>Patton, M. Q. (2002). </a:t>
            </a:r>
            <a:r>
              <a:rPr lang="fr-FR" sz="1100" i="1" dirty="0">
                <a:latin typeface="Gill Sans MT" charset="0"/>
                <a:ea typeface="Gill Sans MT" charset="0"/>
                <a:cs typeface="Gill Sans MT" charset="0"/>
              </a:rPr>
              <a:t>Qualitative </a:t>
            </a:r>
            <a:r>
              <a:rPr lang="fr-FR" sz="1100" i="1" dirty="0" err="1">
                <a:latin typeface="Gill Sans MT" charset="0"/>
                <a:ea typeface="Gill Sans MT" charset="0"/>
                <a:cs typeface="Gill Sans MT" charset="0"/>
              </a:rPr>
              <a:t>research</a:t>
            </a:r>
            <a:r>
              <a:rPr lang="fr-FR" sz="1100" i="1" dirty="0">
                <a:latin typeface="Gill Sans MT" charset="0"/>
                <a:ea typeface="Gill Sans MT" charset="0"/>
                <a:cs typeface="Gill Sans MT" charset="0"/>
              </a:rPr>
              <a:t> and </a:t>
            </a:r>
            <a:r>
              <a:rPr lang="fr-FR" sz="1100" i="1" dirty="0" err="1">
                <a:latin typeface="Gill Sans MT" charset="0"/>
                <a:ea typeface="Gill Sans MT" charset="0"/>
                <a:cs typeface="Gill Sans MT" charset="0"/>
              </a:rPr>
              <a:t>medication</a:t>
            </a:r>
            <a:r>
              <a:rPr lang="fr-FR" sz="1100" i="1" dirty="0">
                <a:latin typeface="Gill Sans MT" charset="0"/>
                <a:ea typeface="Gill Sans MT" charset="0"/>
                <a:cs typeface="Gill Sans MT" charset="0"/>
              </a:rPr>
              <a:t> </a:t>
            </a:r>
            <a:r>
              <a:rPr lang="fr-FR" sz="1100" i="1" dirty="0" err="1">
                <a:latin typeface="Gill Sans MT" charset="0"/>
                <a:ea typeface="Gill Sans MT" charset="0"/>
                <a:cs typeface="Gill Sans MT" charset="0"/>
              </a:rPr>
              <a:t>methods</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Thousand</a:t>
            </a:r>
            <a:r>
              <a:rPr lang="fr-FR" sz="1100" dirty="0">
                <a:latin typeface="Gill Sans MT" charset="0"/>
                <a:ea typeface="Gill Sans MT" charset="0"/>
                <a:cs typeface="Gill Sans MT" charset="0"/>
              </a:rPr>
              <a:t> Oaks, CA: </a:t>
            </a:r>
            <a:r>
              <a:rPr lang="fr-FR" sz="1100" dirty="0" smtClean="0">
                <a:latin typeface="Gill Sans MT" charset="0"/>
                <a:ea typeface="Gill Sans MT" charset="0"/>
                <a:cs typeface="Gill Sans MT" charset="0"/>
              </a:rPr>
              <a:t>Sage </a:t>
            </a:r>
            <a:r>
              <a:rPr lang="fr-FR" sz="1100" dirty="0">
                <a:latin typeface="Gill Sans MT" charset="0"/>
                <a:ea typeface="Gill Sans MT" charset="0"/>
                <a:cs typeface="Gill Sans MT" charset="0"/>
              </a:rPr>
              <a:t>Publications Inc</a:t>
            </a:r>
            <a:r>
              <a:rPr lang="fr-FR" sz="1100" dirty="0" smtClean="0">
                <a:latin typeface="Gill Sans MT" charset="0"/>
                <a:ea typeface="Gill Sans MT" charset="0"/>
                <a:cs typeface="Gill Sans MT" charset="0"/>
              </a:rPr>
              <a:t>.</a:t>
            </a:r>
          </a:p>
          <a:p>
            <a:r>
              <a:rPr lang="fr-FR" sz="1100" dirty="0" err="1">
                <a:latin typeface="Gill Sans MT" charset="0"/>
                <a:ea typeface="Gill Sans MT" charset="0"/>
                <a:cs typeface="Gill Sans MT" charset="0"/>
              </a:rPr>
              <a:t>Reeve</a:t>
            </a:r>
            <a:r>
              <a:rPr lang="fr-FR" sz="1100" dirty="0">
                <a:latin typeface="Gill Sans MT" charset="0"/>
                <a:ea typeface="Gill Sans MT" charset="0"/>
                <a:cs typeface="Gill Sans MT" charset="0"/>
              </a:rPr>
              <a:t>, J., </a:t>
            </a:r>
            <a:r>
              <a:rPr lang="fr-FR" sz="1100" dirty="0" smtClean="0">
                <a:latin typeface="Gill Sans MT" charset="0"/>
                <a:ea typeface="Gill Sans MT" charset="0"/>
                <a:cs typeface="Gill Sans MT" charset="0"/>
              </a:rPr>
              <a:t>&amp; </a:t>
            </a:r>
            <a:r>
              <a:rPr lang="fr-FR" sz="1100" dirty="0" err="1" smtClean="0">
                <a:latin typeface="Gill Sans MT" charset="0"/>
                <a:ea typeface="Gill Sans MT" charset="0"/>
                <a:cs typeface="Gill Sans MT" charset="0"/>
              </a:rPr>
              <a:t>Jang</a:t>
            </a:r>
            <a:r>
              <a:rPr lang="fr-FR" sz="1100" dirty="0">
                <a:latin typeface="Gill Sans MT" charset="0"/>
                <a:ea typeface="Gill Sans MT" charset="0"/>
                <a:cs typeface="Gill Sans MT" charset="0"/>
              </a:rPr>
              <a:t>, H. (2006). </a:t>
            </a:r>
            <a:r>
              <a:rPr lang="fr-FR" sz="1100" dirty="0" err="1">
                <a:latin typeface="Gill Sans MT" charset="0"/>
                <a:ea typeface="Gill Sans MT" charset="0"/>
                <a:cs typeface="Gill Sans MT" charset="0"/>
              </a:rPr>
              <a:t>What</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teachers</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say</a:t>
            </a:r>
            <a:r>
              <a:rPr lang="fr-FR" sz="1100" dirty="0">
                <a:latin typeface="Gill Sans MT" charset="0"/>
                <a:ea typeface="Gill Sans MT" charset="0"/>
                <a:cs typeface="Gill Sans MT" charset="0"/>
              </a:rPr>
              <a:t> and do to support </a:t>
            </a:r>
            <a:r>
              <a:rPr lang="fr-FR" sz="1100" dirty="0" err="1">
                <a:latin typeface="Gill Sans MT" charset="0"/>
                <a:ea typeface="Gill Sans MT" charset="0"/>
                <a:cs typeface="Gill Sans MT" charset="0"/>
              </a:rPr>
              <a:t>students</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autonomy</a:t>
            </a:r>
            <a:r>
              <a:rPr lang="fr-FR" sz="1100" dirty="0">
                <a:latin typeface="Gill Sans MT" charset="0"/>
                <a:ea typeface="Gill Sans MT" charset="0"/>
                <a:cs typeface="Gill Sans MT" charset="0"/>
              </a:rPr>
              <a:t> </a:t>
            </a:r>
            <a:r>
              <a:rPr lang="fr-FR" sz="1100" dirty="0" err="1" smtClean="0">
                <a:latin typeface="Gill Sans MT" charset="0"/>
                <a:ea typeface="Gill Sans MT" charset="0"/>
                <a:cs typeface="Gill Sans MT" charset="0"/>
              </a:rPr>
              <a:t>during</a:t>
            </a:r>
            <a:r>
              <a:rPr lang="fr-FR" sz="1100" dirty="0" smtClean="0">
                <a:latin typeface="Gill Sans MT" charset="0"/>
                <a:ea typeface="Gill Sans MT" charset="0"/>
                <a:cs typeface="Gill Sans MT" charset="0"/>
              </a:rPr>
              <a:t> </a:t>
            </a:r>
            <a:r>
              <a:rPr lang="fr-FR" sz="1100" dirty="0">
                <a:latin typeface="Gill Sans MT" charset="0"/>
                <a:ea typeface="Gill Sans MT" charset="0"/>
                <a:cs typeface="Gill Sans MT" charset="0"/>
              </a:rPr>
              <a:t>a </a:t>
            </a:r>
            <a:r>
              <a:rPr lang="fr-FR" sz="1100" dirty="0" err="1">
                <a:latin typeface="Gill Sans MT" charset="0"/>
                <a:ea typeface="Gill Sans MT" charset="0"/>
                <a:cs typeface="Gill Sans MT" charset="0"/>
              </a:rPr>
              <a:t>learning</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activity</a:t>
            </a:r>
            <a:r>
              <a:rPr lang="fr-FR" sz="1100" dirty="0">
                <a:latin typeface="Gill Sans MT" charset="0"/>
                <a:ea typeface="Gill Sans MT" charset="0"/>
                <a:cs typeface="Gill Sans MT" charset="0"/>
              </a:rPr>
              <a:t>. </a:t>
            </a:r>
            <a:r>
              <a:rPr lang="fr-FR" sz="1100" i="1" dirty="0">
                <a:latin typeface="Gill Sans MT" charset="0"/>
                <a:ea typeface="Gill Sans MT" charset="0"/>
                <a:cs typeface="Gill Sans MT" charset="0"/>
              </a:rPr>
              <a:t>Journal of </a:t>
            </a:r>
            <a:r>
              <a:rPr lang="fr-FR" sz="1100" i="1" dirty="0" err="1">
                <a:latin typeface="Gill Sans MT" charset="0"/>
                <a:ea typeface="Gill Sans MT" charset="0"/>
                <a:cs typeface="Gill Sans MT" charset="0"/>
              </a:rPr>
              <a:t>Educational</a:t>
            </a:r>
            <a:r>
              <a:rPr lang="fr-FR" sz="1100" i="1" dirty="0">
                <a:latin typeface="Gill Sans MT" charset="0"/>
                <a:ea typeface="Gill Sans MT" charset="0"/>
                <a:cs typeface="Gill Sans MT" charset="0"/>
              </a:rPr>
              <a:t> Psychology</a:t>
            </a:r>
            <a:r>
              <a:rPr lang="fr-FR" sz="1100" dirty="0">
                <a:latin typeface="Gill Sans MT" charset="0"/>
                <a:ea typeface="Gill Sans MT" charset="0"/>
                <a:cs typeface="Gill Sans MT" charset="0"/>
              </a:rPr>
              <a:t>, </a:t>
            </a:r>
            <a:r>
              <a:rPr lang="fr-FR" sz="1100" i="1" dirty="0">
                <a:latin typeface="Gill Sans MT" charset="0"/>
                <a:ea typeface="Gill Sans MT" charset="0"/>
                <a:cs typeface="Gill Sans MT" charset="0"/>
              </a:rPr>
              <a:t>98</a:t>
            </a:r>
            <a:r>
              <a:rPr lang="fr-FR" sz="1100" dirty="0">
                <a:latin typeface="Gill Sans MT" charset="0"/>
                <a:ea typeface="Gill Sans MT" charset="0"/>
                <a:cs typeface="Gill Sans MT" charset="0"/>
              </a:rPr>
              <a:t>(1), 209-218. </a:t>
            </a:r>
            <a:endParaRPr lang="fr-FR" sz="1100" dirty="0">
              <a:latin typeface="Gill Sans MT" charset="0"/>
              <a:ea typeface="Gill Sans MT" charset="0"/>
              <a:cs typeface="Gill Sans MT" charset="0"/>
            </a:endParaRPr>
          </a:p>
          <a:p>
            <a:pPr eaLnBrk="1" hangingPunct="1"/>
            <a:r>
              <a:rPr altLang="fr-FR" sz="1100" noProof="1" smtClean="0">
                <a:latin typeface="Gill Sans MT" charset="0"/>
              </a:rPr>
              <a:t>Reeve</a:t>
            </a:r>
            <a:r>
              <a:rPr altLang="fr-FR" sz="1100" noProof="1">
                <a:latin typeface="Gill Sans MT" charset="0"/>
              </a:rPr>
              <a:t>, J., Jang, H., Carrell, D., Jeon, S., &amp; Barch, J. (2004). Enhancing students’ engagement by increasing teachers’ autonomy support. </a:t>
            </a:r>
            <a:r>
              <a:rPr altLang="fr-FR" sz="1100" i="1" noProof="1">
                <a:latin typeface="Gill Sans MT" charset="0"/>
              </a:rPr>
              <a:t>Motivation and Emotion</a:t>
            </a:r>
            <a:r>
              <a:rPr altLang="fr-FR" sz="1100" noProof="1">
                <a:latin typeface="Gill Sans MT" charset="0"/>
              </a:rPr>
              <a:t>, </a:t>
            </a:r>
            <a:r>
              <a:rPr altLang="fr-FR" sz="1100" i="1" noProof="1">
                <a:latin typeface="Gill Sans MT" charset="0"/>
              </a:rPr>
              <a:t>28</a:t>
            </a:r>
            <a:r>
              <a:rPr altLang="fr-FR" sz="1100" noProof="1">
                <a:latin typeface="Gill Sans MT" charset="0"/>
              </a:rPr>
              <a:t>(2), 147-169.</a:t>
            </a:r>
          </a:p>
          <a:p>
            <a:pPr eaLnBrk="1" hangingPunct="1"/>
            <a:r>
              <a:rPr altLang="fr-FR" sz="1100" noProof="1" smtClean="0">
                <a:latin typeface="Gill Sans MT" charset="0"/>
              </a:rPr>
              <a:t>Ryan</a:t>
            </a:r>
            <a:r>
              <a:rPr altLang="fr-FR" sz="1100" noProof="1">
                <a:latin typeface="Gill Sans MT" charset="0"/>
              </a:rPr>
              <a:t>, R., </a:t>
            </a:r>
            <a:r>
              <a:rPr lang="fr-FR" altLang="fr-FR" sz="1100" noProof="1" smtClean="0">
                <a:latin typeface="Gill Sans MT" charset="0"/>
              </a:rPr>
              <a:t>&amp; </a:t>
            </a:r>
            <a:r>
              <a:rPr altLang="fr-FR" sz="1100" noProof="1" smtClean="0">
                <a:latin typeface="Gill Sans MT" charset="0"/>
              </a:rPr>
              <a:t>Deci</a:t>
            </a:r>
            <a:r>
              <a:rPr altLang="fr-FR" sz="1100" noProof="1">
                <a:latin typeface="Gill Sans MT" charset="0"/>
              </a:rPr>
              <a:t>, E. (2000). Self-determination theory and the facilitation of intrinsic motivation, social development, and well-being. </a:t>
            </a:r>
            <a:r>
              <a:rPr altLang="fr-FR" sz="1100" i="1" noProof="1">
                <a:latin typeface="Gill Sans MT" charset="0"/>
              </a:rPr>
              <a:t>American Psychologist</a:t>
            </a:r>
            <a:r>
              <a:rPr altLang="fr-FR" sz="1100" noProof="1">
                <a:latin typeface="Gill Sans MT" charset="0"/>
              </a:rPr>
              <a:t>,</a:t>
            </a:r>
            <a:r>
              <a:rPr altLang="fr-FR" sz="1100" i="1" noProof="1">
                <a:latin typeface="Gill Sans MT" charset="0"/>
              </a:rPr>
              <a:t> 55</a:t>
            </a:r>
            <a:r>
              <a:rPr altLang="fr-FR" sz="1100" noProof="1">
                <a:latin typeface="Gill Sans MT" charset="0"/>
              </a:rPr>
              <a:t>(1), 68-78.</a:t>
            </a:r>
          </a:p>
          <a:p>
            <a:r>
              <a:rPr lang="fr-FR" altLang="fr-FR" sz="1100" dirty="0" err="1">
                <a:latin typeface="Gill Sans MT" charset="0"/>
              </a:rPr>
              <a:t>Souesme</a:t>
            </a:r>
            <a:r>
              <a:rPr lang="fr-FR" altLang="fr-FR" sz="1100" dirty="0">
                <a:latin typeface="Gill Sans MT" charset="0"/>
              </a:rPr>
              <a:t>, G., Martinent, G., &amp; Ferrand, C. (2016). </a:t>
            </a:r>
            <a:r>
              <a:rPr lang="fr-FR" altLang="fr-FR" sz="1100" dirty="0" err="1">
                <a:latin typeface="Gill Sans MT" charset="0"/>
              </a:rPr>
              <a:t>Perceived</a:t>
            </a:r>
            <a:r>
              <a:rPr lang="fr-FR" altLang="fr-FR" sz="1100" dirty="0">
                <a:latin typeface="Gill Sans MT" charset="0"/>
              </a:rPr>
              <a:t> </a:t>
            </a:r>
            <a:r>
              <a:rPr lang="fr-FR" altLang="fr-FR" sz="1100" dirty="0" err="1">
                <a:latin typeface="Gill Sans MT" charset="0"/>
              </a:rPr>
              <a:t>autonomy</a:t>
            </a:r>
            <a:r>
              <a:rPr lang="fr-FR" altLang="fr-FR" sz="1100" dirty="0">
                <a:latin typeface="Gill Sans MT" charset="0"/>
              </a:rPr>
              <a:t> support, </a:t>
            </a:r>
            <a:r>
              <a:rPr lang="fr-FR" altLang="fr-FR" sz="1100" dirty="0" err="1">
                <a:latin typeface="Gill Sans MT" charset="0"/>
              </a:rPr>
              <a:t>psychological</a:t>
            </a:r>
            <a:r>
              <a:rPr lang="fr-FR" altLang="fr-FR" sz="1100" dirty="0">
                <a:latin typeface="Gill Sans MT" charset="0"/>
              </a:rPr>
              <a:t> </a:t>
            </a:r>
            <a:r>
              <a:rPr lang="fr-FR" altLang="fr-FR" sz="1100" dirty="0" err="1">
                <a:latin typeface="Gill Sans MT" charset="0"/>
              </a:rPr>
              <a:t>needs</a:t>
            </a:r>
            <a:r>
              <a:rPr lang="fr-FR" altLang="fr-FR" sz="1100" dirty="0">
                <a:latin typeface="Gill Sans MT" charset="0"/>
              </a:rPr>
              <a:t> satisfaction, </a:t>
            </a:r>
            <a:r>
              <a:rPr lang="fr-FR" altLang="fr-FR" sz="1100" dirty="0" err="1">
                <a:latin typeface="Gill Sans MT" charset="0"/>
              </a:rPr>
              <a:t>depressive</a:t>
            </a:r>
            <a:r>
              <a:rPr lang="fr-FR" altLang="fr-FR" sz="1100" dirty="0">
                <a:latin typeface="Gill Sans MT" charset="0"/>
              </a:rPr>
              <a:t> </a:t>
            </a:r>
            <a:r>
              <a:rPr lang="fr-FR" altLang="fr-FR" sz="1100" dirty="0" err="1">
                <a:latin typeface="Gill Sans MT" charset="0"/>
              </a:rPr>
              <a:t>symptoms</a:t>
            </a:r>
            <a:r>
              <a:rPr lang="fr-FR" altLang="fr-FR" sz="1100" dirty="0">
                <a:latin typeface="Gill Sans MT" charset="0"/>
              </a:rPr>
              <a:t> and </a:t>
            </a:r>
            <a:r>
              <a:rPr lang="fr-FR" altLang="fr-FR" sz="1100" dirty="0" err="1">
                <a:latin typeface="Gill Sans MT" charset="0"/>
              </a:rPr>
              <a:t>apathy</a:t>
            </a:r>
            <a:r>
              <a:rPr lang="fr-FR" altLang="fr-FR" sz="1100" dirty="0">
                <a:latin typeface="Gill Sans MT" charset="0"/>
              </a:rPr>
              <a:t> in French </a:t>
            </a:r>
            <a:r>
              <a:rPr lang="fr-FR" altLang="fr-FR" sz="1100" dirty="0" err="1">
                <a:latin typeface="Gill Sans MT" charset="0"/>
              </a:rPr>
              <a:t>hospitalized</a:t>
            </a:r>
            <a:r>
              <a:rPr lang="fr-FR" altLang="fr-FR" sz="1100" dirty="0">
                <a:latin typeface="Gill Sans MT" charset="0"/>
              </a:rPr>
              <a:t> </a:t>
            </a:r>
            <a:r>
              <a:rPr lang="fr-FR" altLang="fr-FR" sz="1100" dirty="0" err="1">
                <a:latin typeface="Gill Sans MT" charset="0"/>
              </a:rPr>
              <a:t>older</a:t>
            </a:r>
            <a:r>
              <a:rPr lang="fr-FR" altLang="fr-FR" sz="1100" dirty="0">
                <a:latin typeface="Gill Sans MT" charset="0"/>
              </a:rPr>
              <a:t> people. </a:t>
            </a:r>
            <a:r>
              <a:rPr lang="fr-FR" altLang="fr-FR" sz="1100" i="1" dirty="0">
                <a:latin typeface="Gill Sans MT" charset="0"/>
              </a:rPr>
              <a:t>Archives of </a:t>
            </a:r>
            <a:r>
              <a:rPr lang="fr-FR" altLang="fr-FR" sz="1100" i="1" dirty="0" err="1">
                <a:latin typeface="Gill Sans MT" charset="0"/>
              </a:rPr>
              <a:t>Gerontology</a:t>
            </a:r>
            <a:r>
              <a:rPr lang="fr-FR" altLang="fr-FR" sz="1100" i="1" dirty="0">
                <a:latin typeface="Gill Sans MT" charset="0"/>
              </a:rPr>
              <a:t> and </a:t>
            </a:r>
            <a:r>
              <a:rPr lang="fr-FR" altLang="fr-FR" sz="1100" i="1" dirty="0" err="1">
                <a:latin typeface="Gill Sans MT" charset="0"/>
              </a:rPr>
              <a:t>Geriatrics</a:t>
            </a:r>
            <a:r>
              <a:rPr lang="fr-FR" altLang="fr-FR" sz="1100" dirty="0">
                <a:latin typeface="Gill Sans MT" charset="0"/>
              </a:rPr>
              <a:t>, </a:t>
            </a:r>
            <a:r>
              <a:rPr lang="fr-FR" altLang="fr-FR" sz="1100" i="1" dirty="0">
                <a:latin typeface="Gill Sans MT" charset="0"/>
              </a:rPr>
              <a:t>65</a:t>
            </a:r>
            <a:r>
              <a:rPr lang="fr-FR" altLang="fr-FR" sz="1100" dirty="0">
                <a:latin typeface="Gill Sans MT" charset="0"/>
              </a:rPr>
              <a:t>, 70-78</a:t>
            </a:r>
            <a:r>
              <a:rPr lang="fr-FR" altLang="fr-FR" sz="1100" dirty="0" smtClean="0">
                <a:latin typeface="Gill Sans MT" charset="0"/>
              </a:rPr>
              <a:t>.</a:t>
            </a:r>
          </a:p>
          <a:p>
            <a:r>
              <a:rPr lang="fr-FR" sz="1100" dirty="0">
                <a:latin typeface="Gill Sans MT" charset="0"/>
                <a:ea typeface="Gill Sans MT" charset="0"/>
                <a:cs typeface="Gill Sans MT" charset="0"/>
              </a:rPr>
              <a:t>Williams, G. C., Rodin, G. C., Ryan, R. M., </a:t>
            </a:r>
            <a:r>
              <a:rPr lang="fr-FR" sz="1100" dirty="0" err="1">
                <a:latin typeface="Gill Sans MT" charset="0"/>
                <a:ea typeface="Gill Sans MT" charset="0"/>
                <a:cs typeface="Gill Sans MT" charset="0"/>
              </a:rPr>
              <a:t>Grolnick</a:t>
            </a:r>
            <a:r>
              <a:rPr lang="fr-FR" sz="1100" dirty="0">
                <a:latin typeface="Gill Sans MT" charset="0"/>
                <a:ea typeface="Gill Sans MT" charset="0"/>
                <a:cs typeface="Gill Sans MT" charset="0"/>
              </a:rPr>
              <a:t>, W. S., &amp; </a:t>
            </a:r>
            <a:r>
              <a:rPr lang="fr-FR" sz="1100" dirty="0" err="1">
                <a:latin typeface="Gill Sans MT" charset="0"/>
                <a:ea typeface="Gill Sans MT" charset="0"/>
                <a:cs typeface="Gill Sans MT" charset="0"/>
              </a:rPr>
              <a:t>Deci</a:t>
            </a:r>
            <a:r>
              <a:rPr lang="fr-FR" sz="1100" dirty="0">
                <a:latin typeface="Gill Sans MT" charset="0"/>
                <a:ea typeface="Gill Sans MT" charset="0"/>
                <a:cs typeface="Gill Sans MT" charset="0"/>
              </a:rPr>
              <a:t>, E. L. (1998). </a:t>
            </a:r>
            <a:r>
              <a:rPr lang="fr-FR" sz="1100" dirty="0" err="1">
                <a:latin typeface="Gill Sans MT" charset="0"/>
                <a:ea typeface="Gill Sans MT" charset="0"/>
                <a:cs typeface="Gill Sans MT" charset="0"/>
              </a:rPr>
              <a:t>Autonomous</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regulation</a:t>
            </a:r>
            <a:r>
              <a:rPr lang="fr-FR" sz="1100" dirty="0">
                <a:latin typeface="Gill Sans MT" charset="0"/>
                <a:ea typeface="Gill Sans MT" charset="0"/>
                <a:cs typeface="Gill Sans MT" charset="0"/>
              </a:rPr>
              <a:t> and long-</a:t>
            </a:r>
            <a:r>
              <a:rPr lang="fr-FR" sz="1100" dirty="0" err="1">
                <a:latin typeface="Gill Sans MT" charset="0"/>
                <a:ea typeface="Gill Sans MT" charset="0"/>
                <a:cs typeface="Gill Sans MT" charset="0"/>
              </a:rPr>
              <a:t>term</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medication</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adherence</a:t>
            </a:r>
            <a:r>
              <a:rPr lang="fr-FR" sz="1100" dirty="0">
                <a:latin typeface="Gill Sans MT" charset="0"/>
                <a:ea typeface="Gill Sans MT" charset="0"/>
                <a:cs typeface="Gill Sans MT" charset="0"/>
              </a:rPr>
              <a:t> in </a:t>
            </a:r>
            <a:r>
              <a:rPr lang="fr-FR" sz="1100" dirty="0" err="1">
                <a:latin typeface="Gill Sans MT" charset="0"/>
                <a:ea typeface="Gill Sans MT" charset="0"/>
                <a:cs typeface="Gill Sans MT" charset="0"/>
              </a:rPr>
              <a:t>adult</a:t>
            </a:r>
            <a:r>
              <a:rPr lang="fr-FR" sz="1100" dirty="0">
                <a:latin typeface="Gill Sans MT" charset="0"/>
                <a:ea typeface="Gill Sans MT" charset="0"/>
                <a:cs typeface="Gill Sans MT" charset="0"/>
              </a:rPr>
              <a:t> </a:t>
            </a:r>
            <a:r>
              <a:rPr lang="fr-FR" sz="1100" dirty="0" err="1">
                <a:latin typeface="Gill Sans MT" charset="0"/>
                <a:ea typeface="Gill Sans MT" charset="0"/>
                <a:cs typeface="Gill Sans MT" charset="0"/>
              </a:rPr>
              <a:t>outpatients</a:t>
            </a:r>
            <a:r>
              <a:rPr lang="fr-FR" sz="1100" dirty="0">
                <a:latin typeface="Gill Sans MT" charset="0"/>
                <a:ea typeface="Gill Sans MT" charset="0"/>
                <a:cs typeface="Gill Sans MT" charset="0"/>
              </a:rPr>
              <a:t>. </a:t>
            </a:r>
            <a:r>
              <a:rPr lang="fr-FR" sz="1100" i="1" dirty="0" err="1" smtClean="0">
                <a:latin typeface="Gill Sans MT" charset="0"/>
                <a:ea typeface="Gill Sans MT" charset="0"/>
                <a:cs typeface="Gill Sans MT" charset="0"/>
              </a:rPr>
              <a:t>Health</a:t>
            </a:r>
            <a:r>
              <a:rPr lang="fr-FR" sz="1100" i="1" dirty="0" smtClean="0">
                <a:latin typeface="Gill Sans MT" charset="0"/>
                <a:ea typeface="Gill Sans MT" charset="0"/>
                <a:cs typeface="Gill Sans MT" charset="0"/>
              </a:rPr>
              <a:t> Psychology</a:t>
            </a:r>
            <a:r>
              <a:rPr lang="fr-FR" sz="1100" dirty="0">
                <a:latin typeface="Gill Sans MT" charset="0"/>
                <a:ea typeface="Gill Sans MT" charset="0"/>
                <a:cs typeface="Gill Sans MT" charset="0"/>
              </a:rPr>
              <a:t>, </a:t>
            </a:r>
            <a:r>
              <a:rPr lang="fr-FR" sz="1100" i="1" dirty="0">
                <a:latin typeface="Gill Sans MT" charset="0"/>
                <a:ea typeface="Gill Sans MT" charset="0"/>
                <a:cs typeface="Gill Sans MT" charset="0"/>
              </a:rPr>
              <a:t>17</a:t>
            </a:r>
            <a:r>
              <a:rPr lang="fr-FR" sz="1100" dirty="0">
                <a:latin typeface="Gill Sans MT" charset="0"/>
                <a:ea typeface="Gill Sans MT" charset="0"/>
                <a:cs typeface="Gill Sans MT" charset="0"/>
              </a:rPr>
              <a:t>(3), 269-276</a:t>
            </a:r>
            <a:r>
              <a:rPr lang="fr-FR" sz="1100" dirty="0" smtClean="0">
                <a:latin typeface="Gill Sans MT" charset="0"/>
                <a:ea typeface="Gill Sans MT" charset="0"/>
                <a:cs typeface="Gill Sans MT" charset="0"/>
              </a:rPr>
              <a:t>.</a:t>
            </a:r>
            <a:endParaRPr lang="fr-FR" sz="1100" dirty="0">
              <a:latin typeface="Gill Sans MT" charset="0"/>
              <a:ea typeface="Gill Sans MT" charset="0"/>
              <a:cs typeface="Gill Sans MT" charset="0"/>
            </a:endParaRPr>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4035" name="Rectangle 8"/>
          <p:cNvSpPr>
            <a:spLocks noGrp="1" noChangeArrowheads="1"/>
          </p:cNvSpPr>
          <p:nvPr>
            <p:ph type="title"/>
          </p:nvPr>
        </p:nvSpPr>
        <p:spPr>
          <a:xfrm>
            <a:off x="285750" y="173038"/>
            <a:ext cx="8520113" cy="647700"/>
          </a:xfrm>
        </p:spPr>
        <p:txBody>
          <a:bodyPr/>
          <a:lstStyle/>
          <a:p>
            <a:pPr eaLnBrk="1" hangingPunct="1"/>
            <a:r>
              <a:rPr altLang="fr-FR" noProof="1">
                <a:solidFill>
                  <a:srgbClr val="004986"/>
                </a:solidFill>
                <a:latin typeface="Didot" charset="0"/>
                <a:ea typeface="Didot" charset="0"/>
                <a:cs typeface="Didot" charset="0"/>
              </a:rPr>
              <a:t>References</a:t>
            </a:r>
            <a:endParaRPr altLang="fr-FR" noProof="1">
              <a:solidFill>
                <a:schemeClr val="bg1"/>
              </a:solidFill>
              <a:latin typeface="Gabriola"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98425" y="106363"/>
            <a:ext cx="9045575" cy="1185862"/>
            <a:chOff x="98029" y="127000"/>
            <a:chExt cx="9045971" cy="1185863"/>
          </a:xfrm>
        </p:grpSpPr>
        <p:pic>
          <p:nvPicPr>
            <p:cNvPr id="46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9" y="127000"/>
              <a:ext cx="424247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507" y="127000"/>
              <a:ext cx="480349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2" name="Grouper 10"/>
          <p:cNvGrpSpPr>
            <a:grpSpLocks/>
          </p:cNvGrpSpPr>
          <p:nvPr/>
        </p:nvGrpSpPr>
        <p:grpSpPr bwMode="auto">
          <a:xfrm>
            <a:off x="2111375" y="5540375"/>
            <a:ext cx="4921250" cy="528638"/>
            <a:chOff x="1143734" y="5800037"/>
            <a:chExt cx="6856533" cy="721013"/>
          </a:xfrm>
        </p:grpSpPr>
        <p:pic>
          <p:nvPicPr>
            <p:cNvPr id="46087" name="Image 11" descr="logogien001.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324923" y="5873096"/>
              <a:ext cx="675344" cy="6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734" y="5800037"/>
              <a:ext cx="1474981" cy="7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1047" y="5924502"/>
              <a:ext cx="1334841" cy="5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Image 14"/>
            <p:cNvPicPr>
              <a:picLocks/>
            </p:cNvPicPr>
            <p:nvPr/>
          </p:nvPicPr>
          <p:blipFill>
            <a:blip r:embed="rId8">
              <a:extLst>
                <a:ext uri="{28A0092B-C50C-407E-A947-70E740481C1C}">
                  <a14:useLocalDpi xmlns:a14="http://schemas.microsoft.com/office/drawing/2010/main" val="0"/>
                </a:ext>
              </a:extLst>
            </a:blip>
            <a:srcRect l="26393" t="-2" r="26659" b="1224"/>
            <a:stretch>
              <a:fillRect/>
            </a:stretch>
          </p:blipFill>
          <p:spPr bwMode="auto">
            <a:xfrm>
              <a:off x="3081717" y="5800037"/>
              <a:ext cx="675343" cy="63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Image 15"/>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018477" y="5884143"/>
              <a:ext cx="675344" cy="6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9"/>
          <p:cNvSpPr txBox="1">
            <a:spLocks noChangeArrowheads="1"/>
          </p:cNvSpPr>
          <p:nvPr/>
        </p:nvSpPr>
        <p:spPr bwMode="gray">
          <a:xfrm>
            <a:off x="315913" y="1709738"/>
            <a:ext cx="8512175" cy="2073275"/>
          </a:xfrm>
          <a:prstGeom prst="roundRect">
            <a:avLst>
              <a:gd name="adj" fmla="val 28070"/>
            </a:avLst>
          </a:prstGeom>
          <a:solidFill>
            <a:schemeClr val="accent2">
              <a:lumMod val="20000"/>
              <a:lumOff val="80000"/>
              <a:alpha val="16000"/>
            </a:schemeClr>
          </a:solidFill>
          <a:ln>
            <a:noFill/>
          </a:ln>
          <a:extLst/>
        </p:spPr>
        <p:style>
          <a:lnRef idx="2">
            <a:schemeClr val="accent2">
              <a:shade val="50000"/>
            </a:schemeClr>
          </a:lnRef>
          <a:fillRef idx="1">
            <a:schemeClr val="accent2"/>
          </a:fillRef>
          <a:effectRef idx="0">
            <a:schemeClr val="accent2"/>
          </a:effectRef>
          <a:fontRef idx="minor">
            <a:schemeClr val="lt1"/>
          </a:fontRef>
        </p:style>
        <p:txBody>
          <a:bodyPr lIns="0" rIns="0" anchor="ctr"/>
          <a:lstStyle>
            <a:lvl1pPr>
              <a:spcAft>
                <a:spcPct val="40000"/>
              </a:spcAft>
              <a:buFont typeface="Wingdings" charset="2"/>
              <a:buChar char="§"/>
              <a:defRPr sz="2000">
                <a:solidFill>
                  <a:schemeClr val="tx1"/>
                </a:solidFill>
                <a:latin typeface="Arial" charset="0"/>
                <a:ea typeface="Arial" charset="0"/>
                <a:cs typeface="Arial" charset="0"/>
              </a:defRPr>
            </a:lvl1pPr>
            <a:lvl2pPr marL="444500" indent="-261938">
              <a:spcAft>
                <a:spcPct val="40000"/>
              </a:spcAft>
              <a:buChar char="–"/>
              <a:defRPr>
                <a:solidFill>
                  <a:schemeClr val="tx1"/>
                </a:solidFill>
                <a:latin typeface="Arial" charset="0"/>
                <a:ea typeface="Arial" charset="0"/>
                <a:cs typeface="Arial" charset="0"/>
              </a:defRPr>
            </a:lvl2pPr>
            <a:lvl3pPr marL="720725" indent="-274638">
              <a:spcAft>
                <a:spcPct val="40000"/>
              </a:spcAft>
              <a:buChar char="•"/>
              <a:defRPr>
                <a:solidFill>
                  <a:schemeClr val="tx1"/>
                </a:solidFill>
                <a:latin typeface="Arial" charset="0"/>
                <a:ea typeface="Arial" charset="0"/>
                <a:cs typeface="Arial" charset="0"/>
              </a:defRPr>
            </a:lvl3pPr>
            <a:lvl4pPr marL="987425" indent="-265113">
              <a:spcAft>
                <a:spcPct val="40000"/>
              </a:spcAft>
              <a:buChar char="–"/>
              <a:defRPr>
                <a:solidFill>
                  <a:schemeClr val="tx1"/>
                </a:solidFill>
                <a:latin typeface="Arial" charset="0"/>
                <a:ea typeface="Arial" charset="0"/>
                <a:cs typeface="Arial" charset="0"/>
              </a:defRPr>
            </a:lvl4pPr>
            <a:lvl5pPr marL="1254125" indent="-265113">
              <a:spcAft>
                <a:spcPct val="40000"/>
              </a:spcAft>
              <a:buChar char="»"/>
              <a:defRPr>
                <a:solidFill>
                  <a:schemeClr val="tx1"/>
                </a:solidFill>
                <a:latin typeface="Arial" charset="0"/>
                <a:ea typeface="Arial" charset="0"/>
                <a:cs typeface="Arial" charset="0"/>
              </a:defRPr>
            </a:lvl5pPr>
            <a:lvl6pPr marL="1711325" indent="-265113" eaLnBrk="0" fontAlgn="base" hangingPunct="0">
              <a:spcBef>
                <a:spcPct val="0"/>
              </a:spcBef>
              <a:spcAft>
                <a:spcPct val="40000"/>
              </a:spcAft>
              <a:buChar char="»"/>
              <a:defRPr>
                <a:solidFill>
                  <a:schemeClr val="tx1"/>
                </a:solidFill>
                <a:latin typeface="Arial" charset="0"/>
                <a:ea typeface="Arial" charset="0"/>
                <a:cs typeface="Arial" charset="0"/>
              </a:defRPr>
            </a:lvl6pPr>
            <a:lvl7pPr marL="2168525" indent="-265113" eaLnBrk="0" fontAlgn="base" hangingPunct="0">
              <a:spcBef>
                <a:spcPct val="0"/>
              </a:spcBef>
              <a:spcAft>
                <a:spcPct val="40000"/>
              </a:spcAft>
              <a:buChar char="»"/>
              <a:defRPr>
                <a:solidFill>
                  <a:schemeClr val="tx1"/>
                </a:solidFill>
                <a:latin typeface="Arial" charset="0"/>
                <a:ea typeface="Arial" charset="0"/>
                <a:cs typeface="Arial" charset="0"/>
              </a:defRPr>
            </a:lvl7pPr>
            <a:lvl8pPr marL="2625725" indent="-265113" eaLnBrk="0" fontAlgn="base" hangingPunct="0">
              <a:spcBef>
                <a:spcPct val="0"/>
              </a:spcBef>
              <a:spcAft>
                <a:spcPct val="40000"/>
              </a:spcAft>
              <a:buChar char="»"/>
              <a:defRPr>
                <a:solidFill>
                  <a:schemeClr val="tx1"/>
                </a:solidFill>
                <a:latin typeface="Arial" charset="0"/>
                <a:ea typeface="Arial" charset="0"/>
                <a:cs typeface="Arial" charset="0"/>
              </a:defRPr>
            </a:lvl8pPr>
            <a:lvl9pPr marL="3082925" indent="-265113" eaLnBrk="0" fontAlgn="base" hangingPunct="0">
              <a:spcBef>
                <a:spcPct val="0"/>
              </a:spcBef>
              <a:spcAft>
                <a:spcPct val="40000"/>
              </a:spcAft>
              <a:buChar char="»"/>
              <a:defRPr>
                <a:solidFill>
                  <a:schemeClr val="tx1"/>
                </a:solidFill>
                <a:latin typeface="Arial" charset="0"/>
                <a:ea typeface="Arial" charset="0"/>
                <a:cs typeface="Arial" charset="0"/>
              </a:defRPr>
            </a:lvl9pPr>
          </a:lstStyle>
          <a:p>
            <a:pPr algn="ctr" eaLnBrk="1" hangingPunct="1">
              <a:buFont typeface="Wingdings" charset="2"/>
              <a:buNone/>
            </a:pPr>
            <a:r>
              <a:rPr altLang="fr-FR" sz="2800" noProof="1">
                <a:latin typeface="Gill Sans MT" charset="0"/>
              </a:rPr>
              <a:t>Thank you for your attention</a:t>
            </a:r>
          </a:p>
          <a:p>
            <a:pPr algn="ctr" eaLnBrk="1" hangingPunct="1">
              <a:buFont typeface="Wingdings" charset="2"/>
              <a:buNone/>
            </a:pPr>
            <a:endParaRPr altLang="fr-FR" sz="1600" noProof="1">
              <a:latin typeface="Gill Sans MT" charset="0"/>
            </a:endParaRPr>
          </a:p>
          <a:p>
            <a:pPr algn="ctr" eaLnBrk="1" hangingPunct="1">
              <a:buFont typeface="Wingdings" charset="2"/>
              <a:buNone/>
            </a:pPr>
            <a:r>
              <a:rPr altLang="fr-FR" sz="1600" noProof="1">
                <a:latin typeface="Gill Sans MT" charset="0"/>
              </a:rPr>
              <a:t>Contact:</a:t>
            </a:r>
          </a:p>
          <a:p>
            <a:pPr algn="ctr" eaLnBrk="1" hangingPunct="1">
              <a:buFont typeface="Wingdings" charset="2"/>
              <a:buNone/>
            </a:pPr>
            <a:r>
              <a:rPr altLang="fr-FR" sz="2400" noProof="1">
                <a:latin typeface="Gill Sans MT" charset="0"/>
              </a:rPr>
              <a:t>guillaume.souesme@univ-tours.fr</a:t>
            </a:r>
          </a:p>
        </p:txBody>
      </p:sp>
      <p:grpSp>
        <p:nvGrpSpPr>
          <p:cNvPr id="46084" name="Grouper 15"/>
          <p:cNvGrpSpPr>
            <a:grpSpLocks/>
          </p:cNvGrpSpPr>
          <p:nvPr/>
        </p:nvGrpSpPr>
        <p:grpSpPr bwMode="auto">
          <a:xfrm>
            <a:off x="2930525" y="4329113"/>
            <a:ext cx="3282950" cy="963612"/>
            <a:chOff x="5735050" y="5087961"/>
            <a:chExt cx="3282304" cy="964191"/>
          </a:xfrm>
        </p:grpSpPr>
        <p:pic>
          <p:nvPicPr>
            <p:cNvPr id="46085"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35050" y="5087961"/>
              <a:ext cx="2380249" cy="96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15300" y="5441768"/>
              <a:ext cx="902054" cy="4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bwMode="auto">
          <a:xfrm>
            <a:off x="485775" y="1224281"/>
            <a:ext cx="8609013" cy="2147569"/>
          </a:xfrm>
          <a:prstGeom prst="roundRect">
            <a:avLst>
              <a:gd name="adj" fmla="val 6345"/>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9" name="Rectangle à coins arrondis 8"/>
          <p:cNvSpPr/>
          <p:nvPr/>
        </p:nvSpPr>
        <p:spPr bwMode="auto">
          <a:xfrm>
            <a:off x="485774" y="3640455"/>
            <a:ext cx="8609013" cy="61289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10" name="Rectangle à coins arrondis 9"/>
          <p:cNvSpPr/>
          <p:nvPr/>
        </p:nvSpPr>
        <p:spPr bwMode="auto">
          <a:xfrm>
            <a:off x="485774" y="4904509"/>
            <a:ext cx="8609012" cy="92796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19458" name="Rectangle 9"/>
          <p:cNvSpPr>
            <a:spLocks noGrp="1" noChangeArrowheads="1"/>
          </p:cNvSpPr>
          <p:nvPr>
            <p:ph type="body" idx="1"/>
          </p:nvPr>
        </p:nvSpPr>
        <p:spPr>
          <a:xfrm>
            <a:off x="99219" y="955675"/>
            <a:ext cx="8945563" cy="4876800"/>
          </a:xfrm>
        </p:spPr>
        <p:txBody>
          <a:bodyPr/>
          <a:lstStyle/>
          <a:p>
            <a:pPr eaLnBrk="1" hangingPunct="1">
              <a:buFont typeface="Wingdings" charset="2"/>
              <a:buNone/>
            </a:pPr>
            <a:r>
              <a:rPr altLang="fr-FR" sz="1600" b="1" noProof="1" smtClean="0">
                <a:latin typeface="Al Nile" charset="-78"/>
                <a:ea typeface="Al Nile" charset="-78"/>
                <a:cs typeface="Al Nile" charset="-78"/>
              </a:rPr>
              <a:t>State </a:t>
            </a:r>
            <a:r>
              <a:rPr altLang="fr-FR" sz="1600" b="1" noProof="1">
                <a:latin typeface="Al Nile" charset="-78"/>
                <a:ea typeface="Al Nile" charset="-78"/>
                <a:cs typeface="Al Nile" charset="-78"/>
              </a:rPr>
              <a:t>of the art</a:t>
            </a:r>
          </a:p>
          <a:p>
            <a:pPr lvl="2" eaLnBrk="1" hangingPunct="1"/>
            <a:r>
              <a:rPr altLang="fr-FR" sz="1600" noProof="1">
                <a:latin typeface="Al Nile" charset="-78"/>
                <a:ea typeface="Al Nile" charset="-78"/>
                <a:cs typeface="Al Nile" charset="-78"/>
              </a:rPr>
              <a:t>Based on Self-Determination Theory (Ryan &amp; Deci, 2000), </a:t>
            </a:r>
            <a:r>
              <a:rPr altLang="fr-FR" sz="1600" b="1" noProof="1">
                <a:latin typeface="Al Nile" charset="-78"/>
                <a:ea typeface="Al Nile" charset="-78"/>
                <a:cs typeface="Al Nile" charset="-78"/>
              </a:rPr>
              <a:t>autonomy support </a:t>
            </a:r>
            <a:r>
              <a:rPr altLang="fr-FR" sz="1600" noProof="1">
                <a:latin typeface="Al Nile" charset="-78"/>
                <a:ea typeface="Al Nile" charset="-78"/>
                <a:cs typeface="Al Nile" charset="-78"/>
              </a:rPr>
              <a:t>is one of </a:t>
            </a:r>
            <a:r>
              <a:rPr altLang="fr-FR" sz="1600" b="1" noProof="1">
                <a:latin typeface="Al Nile" charset="-78"/>
                <a:ea typeface="Al Nile" charset="-78"/>
                <a:cs typeface="Al Nile" charset="-78"/>
              </a:rPr>
              <a:t>key construct</a:t>
            </a:r>
          </a:p>
          <a:p>
            <a:pPr lvl="2" eaLnBrk="1" hangingPunct="1"/>
            <a:r>
              <a:rPr altLang="fr-FR" sz="1600" noProof="1">
                <a:latin typeface="Al Nile" charset="-78"/>
                <a:ea typeface="Al Nile" charset="-78"/>
                <a:cs typeface="Al Nile" charset="-78"/>
              </a:rPr>
              <a:t>This notion has been </a:t>
            </a:r>
            <a:r>
              <a:rPr altLang="fr-FR" sz="1600" b="1" noProof="1">
                <a:latin typeface="Al Nile" charset="-78"/>
                <a:ea typeface="Al Nile" charset="-78"/>
                <a:cs typeface="Al Nile" charset="-78"/>
              </a:rPr>
              <a:t>widely studied </a:t>
            </a:r>
            <a:r>
              <a:rPr altLang="fr-FR" sz="1600" noProof="1">
                <a:latin typeface="Al Nile" charset="-78"/>
                <a:ea typeface="Al Nile" charset="-78"/>
                <a:cs typeface="Al Nile" charset="-78"/>
              </a:rPr>
              <a:t>in different domains </a:t>
            </a:r>
            <a:r>
              <a:rPr altLang="fr-FR" sz="1200" i="1" noProof="1">
                <a:latin typeface="Al Nile" charset="-78"/>
                <a:ea typeface="Al Nile" charset="-78"/>
                <a:cs typeface="Al Nile" charset="-78"/>
              </a:rPr>
              <a:t>(</a:t>
            </a:r>
            <a:r>
              <a:rPr altLang="fr-FR" sz="1200" b="1" i="1" noProof="1">
                <a:latin typeface="Al Nile" charset="-78"/>
                <a:ea typeface="Al Nile" charset="-78"/>
                <a:cs typeface="Al Nile" charset="-78"/>
              </a:rPr>
              <a:t>sport</a:t>
            </a:r>
            <a:r>
              <a:rPr altLang="fr-FR" sz="1200" i="1" noProof="1">
                <a:latin typeface="Al Nile" charset="-78"/>
                <a:ea typeface="Al Nile" charset="-78"/>
                <a:cs typeface="Al Nile" charset="-78"/>
              </a:rPr>
              <a:t> </a:t>
            </a:r>
            <a:r>
              <a:rPr altLang="fr-FR" sz="1200" i="1" noProof="1">
                <a:latin typeface="Al Nile" charset="-78"/>
                <a:ea typeface="Al Nile" charset="-78"/>
                <a:cs typeface="Al Nile" charset="-78"/>
                <a:sym typeface="Wingdings" charset="2"/>
              </a:rPr>
              <a:t></a:t>
            </a:r>
            <a:r>
              <a:rPr altLang="fr-FR" sz="1200" i="1" noProof="1">
                <a:latin typeface="Al Nile" charset="-78"/>
                <a:ea typeface="Al Nile" charset="-78"/>
                <a:cs typeface="Al Nile" charset="-78"/>
              </a:rPr>
              <a:t> </a:t>
            </a:r>
            <a:r>
              <a:rPr altLang="fr-FR" sz="1200" noProof="1">
                <a:latin typeface="Al Nile" charset="-78"/>
                <a:ea typeface="Al Nile" charset="-78"/>
                <a:cs typeface="Al Nile" charset="-78"/>
              </a:rPr>
              <a:t>Gaudreau et al., (2016) </a:t>
            </a:r>
            <a:r>
              <a:rPr altLang="fr-FR" sz="1200" i="1" noProof="1">
                <a:latin typeface="Al Nile" charset="-78"/>
                <a:ea typeface="Al Nile" charset="-78"/>
                <a:cs typeface="Al Nile" charset="-78"/>
              </a:rPr>
              <a:t>; </a:t>
            </a:r>
            <a:r>
              <a:rPr altLang="fr-FR" sz="1200" b="1" i="1" noProof="1">
                <a:latin typeface="Al Nile" charset="-78"/>
                <a:ea typeface="Al Nile" charset="-78"/>
                <a:cs typeface="Al Nile" charset="-78"/>
              </a:rPr>
              <a:t>education</a:t>
            </a:r>
            <a:r>
              <a:rPr altLang="fr-FR" sz="1200" i="1" noProof="1">
                <a:latin typeface="Al Nile" charset="-78"/>
                <a:ea typeface="Al Nile" charset="-78"/>
                <a:cs typeface="Al Nile" charset="-78"/>
              </a:rPr>
              <a:t> </a:t>
            </a:r>
            <a:r>
              <a:rPr altLang="fr-FR" sz="1200" i="1" noProof="1">
                <a:latin typeface="Al Nile" charset="-78"/>
                <a:ea typeface="Al Nile" charset="-78"/>
                <a:cs typeface="Al Nile" charset="-78"/>
                <a:sym typeface="Wingdings" charset="2"/>
              </a:rPr>
              <a:t></a:t>
            </a:r>
            <a:r>
              <a:rPr altLang="fr-FR" sz="1200" i="1" noProof="1">
                <a:latin typeface="Al Nile" charset="-78"/>
                <a:ea typeface="Al Nile" charset="-78"/>
                <a:cs typeface="Al Nile" charset="-78"/>
              </a:rPr>
              <a:t> </a:t>
            </a:r>
            <a:r>
              <a:rPr altLang="fr-FR" sz="1200" noProof="1">
                <a:latin typeface="Al Nile" charset="-78"/>
                <a:ea typeface="Al Nile" charset="-78"/>
                <a:cs typeface="Al Nile" charset="-78"/>
              </a:rPr>
              <a:t>Reeve et al., (2004) </a:t>
            </a:r>
            <a:r>
              <a:rPr altLang="fr-FR" sz="1200" i="1" noProof="1">
                <a:latin typeface="Al Nile" charset="-78"/>
                <a:ea typeface="Al Nile" charset="-78"/>
                <a:cs typeface="Al Nile" charset="-78"/>
              </a:rPr>
              <a:t>; </a:t>
            </a:r>
            <a:r>
              <a:rPr altLang="fr-FR" sz="1200" b="1" i="1" noProof="1">
                <a:latin typeface="Al Nile" charset="-78"/>
                <a:ea typeface="Al Nile" charset="-78"/>
                <a:cs typeface="Al Nile" charset="-78"/>
              </a:rPr>
              <a:t>work</a:t>
            </a:r>
            <a:r>
              <a:rPr altLang="fr-FR" sz="1200" i="1" noProof="1">
                <a:latin typeface="Al Nile" charset="-78"/>
                <a:ea typeface="Al Nile" charset="-78"/>
                <a:cs typeface="Al Nile" charset="-78"/>
              </a:rPr>
              <a:t> </a:t>
            </a:r>
            <a:r>
              <a:rPr altLang="fr-FR" sz="1200" b="1" i="1" noProof="1">
                <a:latin typeface="Al Nile" charset="-78"/>
                <a:ea typeface="Al Nile" charset="-78"/>
                <a:cs typeface="Al Nile" charset="-78"/>
              </a:rPr>
              <a:t>organisation</a:t>
            </a:r>
            <a:r>
              <a:rPr altLang="fr-FR" sz="1200" i="1" noProof="1">
                <a:latin typeface="Al Nile" charset="-78"/>
                <a:ea typeface="Al Nile" charset="-78"/>
                <a:cs typeface="Al Nile" charset="-78"/>
              </a:rPr>
              <a:t> </a:t>
            </a:r>
            <a:r>
              <a:rPr altLang="fr-FR" sz="1200" i="1" noProof="1">
                <a:latin typeface="Al Nile" charset="-78"/>
                <a:ea typeface="Al Nile" charset="-78"/>
                <a:cs typeface="Al Nile" charset="-78"/>
                <a:sym typeface="Wingdings" charset="2"/>
              </a:rPr>
              <a:t></a:t>
            </a:r>
            <a:r>
              <a:rPr altLang="fr-FR" sz="1200" i="1" noProof="1">
                <a:latin typeface="Al Nile" charset="-78"/>
                <a:ea typeface="Al Nile" charset="-78"/>
                <a:cs typeface="Al Nile" charset="-78"/>
              </a:rPr>
              <a:t> </a:t>
            </a:r>
            <a:r>
              <a:rPr altLang="fr-FR" sz="1200" noProof="1">
                <a:latin typeface="Al Nile" charset="-78"/>
                <a:ea typeface="Al Nile" charset="-78"/>
                <a:cs typeface="Al Nile" charset="-78"/>
              </a:rPr>
              <a:t>Gillet et al., (2012)</a:t>
            </a:r>
            <a:r>
              <a:rPr altLang="fr-FR" sz="1200" i="1" noProof="1">
                <a:latin typeface="Al Nile" charset="-78"/>
                <a:ea typeface="Al Nile" charset="-78"/>
                <a:cs typeface="Al Nile" charset="-78"/>
              </a:rPr>
              <a:t>)</a:t>
            </a:r>
            <a:r>
              <a:rPr altLang="fr-FR" sz="1200" noProof="1">
                <a:latin typeface="Al Nile" charset="-78"/>
                <a:ea typeface="Al Nile" charset="-78"/>
                <a:cs typeface="Al Nile" charset="-78"/>
              </a:rPr>
              <a:t> </a:t>
            </a:r>
            <a:r>
              <a:rPr altLang="fr-FR" sz="1600" noProof="1">
                <a:latin typeface="Al Nile" charset="-78"/>
                <a:ea typeface="Al Nile" charset="-78"/>
                <a:cs typeface="Al Nile" charset="-78"/>
              </a:rPr>
              <a:t>and in mainly in a </a:t>
            </a:r>
            <a:r>
              <a:rPr altLang="fr-FR" sz="1600" b="1" noProof="1">
                <a:latin typeface="Al Nile" charset="-78"/>
                <a:ea typeface="Al Nile" charset="-78"/>
                <a:cs typeface="Al Nile" charset="-78"/>
              </a:rPr>
              <a:t>quantitative manner</a:t>
            </a:r>
          </a:p>
          <a:p>
            <a:pPr lvl="2" eaLnBrk="1" hangingPunct="1"/>
            <a:r>
              <a:rPr altLang="fr-FR" sz="1600" noProof="1">
                <a:latin typeface="Al Nile" charset="-78"/>
                <a:ea typeface="Al Nile" charset="-78"/>
                <a:cs typeface="Al Nile" charset="-78"/>
              </a:rPr>
              <a:t>In health context, the </a:t>
            </a:r>
            <a:r>
              <a:rPr altLang="fr-FR" sz="1600" b="1" noProof="1">
                <a:latin typeface="Al Nile" charset="-78"/>
                <a:ea typeface="Al Nile" charset="-78"/>
                <a:cs typeface="Al Nile" charset="-78"/>
              </a:rPr>
              <a:t>patient-physicians’ communication </a:t>
            </a:r>
            <a:r>
              <a:rPr altLang="fr-FR" sz="1600" noProof="1">
                <a:latin typeface="Al Nile" charset="-78"/>
                <a:ea typeface="Al Nile" charset="-78"/>
                <a:cs typeface="Al Nile" charset="-78"/>
              </a:rPr>
              <a:t>has been mainly studied (Murray et al., 2015</a:t>
            </a:r>
            <a:r>
              <a:rPr altLang="fr-FR" sz="1600" noProof="1" smtClean="0">
                <a:latin typeface="Al Nile" charset="-78"/>
                <a:ea typeface="Al Nile" charset="-78"/>
                <a:cs typeface="Al Nile" charset="-78"/>
              </a:rPr>
              <a:t>)</a:t>
            </a:r>
            <a:endParaRPr lang="fr-FR" altLang="fr-FR" sz="1600" noProof="1" smtClean="0">
              <a:latin typeface="Al Nile" charset="-78"/>
              <a:ea typeface="Al Nile" charset="-78"/>
              <a:cs typeface="Al Nile" charset="-78"/>
            </a:endParaRPr>
          </a:p>
          <a:p>
            <a:pPr lvl="2" eaLnBrk="1" hangingPunct="1"/>
            <a:r>
              <a:rPr lang="fr-FR" altLang="fr-FR" sz="1600" noProof="1" smtClean="0">
                <a:latin typeface="Al Nile" charset="-78"/>
                <a:ea typeface="Al Nile" charset="-78"/>
                <a:cs typeface="Al Nile" charset="-78"/>
              </a:rPr>
              <a:t>The autonomy support is </a:t>
            </a:r>
            <a:r>
              <a:rPr lang="fr-FR" altLang="fr-FR" sz="1600" b="1" noProof="1" smtClean="0">
                <a:latin typeface="Al Nile" charset="-78"/>
                <a:ea typeface="Al Nile" charset="-78"/>
                <a:cs typeface="Al Nile" charset="-78"/>
              </a:rPr>
              <a:t>a broader notion </a:t>
            </a:r>
            <a:r>
              <a:rPr lang="fr-FR" altLang="fr-FR" sz="1600" noProof="1" smtClean="0">
                <a:latin typeface="Al Nile" charset="-78"/>
                <a:ea typeface="Al Nile" charset="-78"/>
                <a:cs typeface="Al Nile" charset="-78"/>
              </a:rPr>
              <a:t>that integrates the </a:t>
            </a:r>
            <a:r>
              <a:rPr lang="fr-FR" altLang="fr-FR" sz="1600" b="1" noProof="1" smtClean="0">
                <a:latin typeface="Al Nile" charset="-78"/>
                <a:ea typeface="Al Nile" charset="-78"/>
                <a:cs typeface="Al Nile" charset="-78"/>
              </a:rPr>
              <a:t>perception of healthcare professionals</a:t>
            </a:r>
            <a:r>
              <a:rPr lang="fr-FR" altLang="fr-FR" sz="1600" noProof="1" smtClean="0">
                <a:latin typeface="Al Nile" charset="-78"/>
                <a:ea typeface="Al Nile" charset="-78"/>
                <a:cs typeface="Al Nile" charset="-78"/>
              </a:rPr>
              <a:t>.</a:t>
            </a:r>
            <a:endParaRPr altLang="fr-FR" sz="1400" noProof="1">
              <a:latin typeface="Al Nile" charset="-78"/>
              <a:ea typeface="Al Nile" charset="-78"/>
              <a:cs typeface="Al Nile" charset="-78"/>
            </a:endParaRPr>
          </a:p>
          <a:p>
            <a:pPr eaLnBrk="1" hangingPunct="1">
              <a:buFont typeface="Wingdings" charset="2"/>
              <a:buNone/>
            </a:pPr>
            <a:r>
              <a:rPr altLang="fr-FR" sz="1600" b="1" i="1" noProof="1">
                <a:latin typeface="Al Nile" charset="-78"/>
                <a:ea typeface="Al Nile" charset="-78"/>
                <a:cs typeface="Al Nile" charset="-78"/>
              </a:rPr>
              <a:t>Lack</a:t>
            </a:r>
            <a:endParaRPr altLang="fr-FR" sz="1600" b="1" noProof="1">
              <a:latin typeface="Al Nile" charset="-78"/>
              <a:ea typeface="Al Nile" charset="-78"/>
              <a:cs typeface="Al Nile" charset="-78"/>
            </a:endParaRPr>
          </a:p>
          <a:p>
            <a:pPr lvl="2" eaLnBrk="1" hangingPunct="1"/>
            <a:r>
              <a:rPr altLang="fr-FR" sz="1600" b="1" noProof="1" smtClean="0">
                <a:latin typeface="Al Nile" charset="-78"/>
                <a:ea typeface="Al Nile" charset="-78"/>
                <a:cs typeface="Al Nile" charset="-78"/>
              </a:rPr>
              <a:t>None </a:t>
            </a:r>
            <a:r>
              <a:rPr altLang="fr-FR" sz="1600" b="1" noProof="1">
                <a:latin typeface="Al Nile" charset="-78"/>
                <a:ea typeface="Al Nile" charset="-78"/>
                <a:cs typeface="Al Nile" charset="-78"/>
              </a:rPr>
              <a:t>studies </a:t>
            </a:r>
            <a:r>
              <a:rPr altLang="fr-FR" sz="1600" noProof="1">
                <a:latin typeface="Al Nile" charset="-78"/>
                <a:ea typeface="Al Nile" charset="-78"/>
                <a:cs typeface="Al Nile" charset="-78"/>
              </a:rPr>
              <a:t>have been conducted wilth healthcare professionals about « </a:t>
            </a:r>
            <a:r>
              <a:rPr altLang="fr-FR" sz="1600" b="1" noProof="1">
                <a:latin typeface="Al Nile" charset="-78"/>
                <a:ea typeface="Al Nile" charset="-78"/>
                <a:cs typeface="Al Nile" charset="-78"/>
              </a:rPr>
              <a:t>What elements might compose an autonomy-supportive environment?</a:t>
            </a:r>
            <a:r>
              <a:rPr altLang="fr-FR" sz="1600" noProof="1">
                <a:latin typeface="Al Nile" charset="-78"/>
                <a:ea typeface="Al Nile" charset="-78"/>
                <a:cs typeface="Al Nile" charset="-78"/>
              </a:rPr>
              <a:t> » </a:t>
            </a:r>
          </a:p>
          <a:p>
            <a:pPr eaLnBrk="1" hangingPunct="1">
              <a:buFont typeface="Wingdings" charset="2"/>
              <a:buNone/>
            </a:pPr>
            <a:endParaRPr lang="fr-FR" altLang="fr-FR" sz="1600" i="1" noProof="1" smtClean="0">
              <a:latin typeface="Al Nile" charset="-78"/>
              <a:ea typeface="Al Nile" charset="-78"/>
              <a:cs typeface="Al Nile" charset="-78"/>
            </a:endParaRPr>
          </a:p>
          <a:p>
            <a:pPr eaLnBrk="1" hangingPunct="1">
              <a:buFont typeface="Wingdings" charset="2"/>
              <a:buNone/>
            </a:pPr>
            <a:r>
              <a:rPr lang="fr-FR" altLang="fr-FR" sz="1600" b="1" i="1" noProof="1" smtClean="0">
                <a:latin typeface="Al Nile" charset="-78"/>
                <a:ea typeface="Al Nile" charset="-78"/>
                <a:cs typeface="Al Nile" charset="-78"/>
              </a:rPr>
              <a:t>I</a:t>
            </a:r>
            <a:r>
              <a:rPr altLang="fr-FR" sz="1600" b="1" i="1" noProof="1" smtClean="0">
                <a:latin typeface="Al Nile" charset="-78"/>
                <a:ea typeface="Al Nile" charset="-78"/>
                <a:cs typeface="Al Nile" charset="-78"/>
              </a:rPr>
              <a:t>nterest </a:t>
            </a:r>
            <a:r>
              <a:rPr altLang="fr-FR" sz="1600" b="1" i="1" noProof="1">
                <a:latin typeface="Al Nile" charset="-78"/>
                <a:ea typeface="Al Nile" charset="-78"/>
                <a:cs typeface="Al Nile" charset="-78"/>
              </a:rPr>
              <a:t>&amp; </a:t>
            </a:r>
            <a:r>
              <a:rPr lang="fr-FR" altLang="fr-FR" sz="1600" b="1" i="1" noProof="1" smtClean="0">
                <a:latin typeface="Al Nile" charset="-78"/>
                <a:ea typeface="Al Nile" charset="-78"/>
                <a:cs typeface="Al Nile" charset="-78"/>
              </a:rPr>
              <a:t>ap</a:t>
            </a:r>
            <a:r>
              <a:rPr altLang="fr-FR" sz="1600" b="1" i="1" noProof="1" smtClean="0">
                <a:latin typeface="Al Nile" charset="-78"/>
                <a:ea typeface="Al Nile" charset="-78"/>
                <a:cs typeface="Al Nile" charset="-78"/>
              </a:rPr>
              <a:t>plications</a:t>
            </a:r>
            <a:endParaRPr altLang="fr-FR" sz="1600" b="1" noProof="1">
              <a:latin typeface="Al Nile" charset="-78"/>
              <a:ea typeface="Al Nile" charset="-78"/>
              <a:cs typeface="Al Nile" charset="-78"/>
            </a:endParaRPr>
          </a:p>
          <a:p>
            <a:pPr lvl="2" eaLnBrk="1" hangingPunct="1">
              <a:spcAft>
                <a:spcPts val="0"/>
              </a:spcAft>
            </a:pPr>
            <a:r>
              <a:rPr altLang="fr-FR" sz="1600" noProof="1">
                <a:latin typeface="Al Nile" charset="-78"/>
                <a:ea typeface="Al Nile" charset="-78"/>
                <a:cs typeface="Al Nile" charset="-78"/>
              </a:rPr>
              <a:t>Use </a:t>
            </a:r>
            <a:r>
              <a:rPr altLang="fr-FR" sz="1600" b="1" noProof="1">
                <a:latin typeface="Al Nile" charset="-78"/>
                <a:ea typeface="Al Nile" charset="-78"/>
                <a:cs typeface="Al Nile" charset="-78"/>
              </a:rPr>
              <a:t>qualitative data </a:t>
            </a:r>
            <a:r>
              <a:rPr altLang="fr-FR" sz="1600" noProof="1">
                <a:latin typeface="Al Nile" charset="-78"/>
                <a:ea typeface="Al Nile" charset="-78"/>
                <a:cs typeface="Al Nile" charset="-78"/>
              </a:rPr>
              <a:t>for clarifying </a:t>
            </a:r>
            <a:r>
              <a:rPr altLang="fr-FR" sz="1600" b="1" noProof="1">
                <a:latin typeface="Al Nile" charset="-78"/>
                <a:ea typeface="Al Nile" charset="-78"/>
                <a:cs typeface="Al Nile" charset="-78"/>
              </a:rPr>
              <a:t>strategies and behaviours </a:t>
            </a:r>
            <a:r>
              <a:rPr altLang="fr-FR" sz="1600" noProof="1">
                <a:latin typeface="Al Nile" charset="-78"/>
                <a:ea typeface="Al Nile" charset="-78"/>
                <a:cs typeface="Al Nile" charset="-78"/>
              </a:rPr>
              <a:t>underlying an autonomy supportive </a:t>
            </a:r>
            <a:r>
              <a:rPr lang="fr-FR" altLang="fr-FR" sz="1600" noProof="1" smtClean="0">
                <a:latin typeface="Al Nile" charset="-78"/>
                <a:ea typeface="Al Nile" charset="-78"/>
                <a:cs typeface="Al Nile" charset="-78"/>
              </a:rPr>
              <a:t>environment</a:t>
            </a:r>
            <a:endParaRPr altLang="fr-FR" sz="1600" noProof="1">
              <a:latin typeface="Al Nile" charset="-78"/>
              <a:ea typeface="Al Nile" charset="-78"/>
              <a:cs typeface="Al Nile" charset="-78"/>
            </a:endParaRPr>
          </a:p>
          <a:p>
            <a:pPr lvl="2" eaLnBrk="1" hangingPunct="1"/>
            <a:r>
              <a:rPr altLang="fr-FR" sz="1600" noProof="1">
                <a:latin typeface="Al Nile" charset="-78"/>
                <a:ea typeface="Al Nile" charset="-78"/>
                <a:cs typeface="Al Nile" charset="-78"/>
              </a:rPr>
              <a:t>Hypothetic application: older peoples’ </a:t>
            </a:r>
            <a:r>
              <a:rPr altLang="fr-FR" sz="1600" b="1" noProof="1">
                <a:latin typeface="Al Nile" charset="-78"/>
                <a:ea typeface="Al Nile" charset="-78"/>
                <a:cs typeface="Al Nile" charset="-78"/>
              </a:rPr>
              <a:t>stay is improved </a:t>
            </a:r>
            <a:r>
              <a:rPr altLang="fr-FR" sz="1600" noProof="1">
                <a:latin typeface="Al Nile" charset="-78"/>
                <a:ea typeface="Al Nile" charset="-78"/>
                <a:cs typeface="Al Nile" charset="-78"/>
              </a:rPr>
              <a:t>and </a:t>
            </a:r>
            <a:r>
              <a:rPr altLang="fr-FR" sz="1600" b="1" noProof="1">
                <a:latin typeface="Al Nile" charset="-78"/>
                <a:ea typeface="Al Nile" charset="-78"/>
                <a:cs typeface="Al Nile" charset="-78"/>
              </a:rPr>
              <a:t>re-hospitilization can be reduced</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7411" name="Rectangle 8"/>
          <p:cNvSpPr>
            <a:spLocks noGrp="1" noChangeArrowheads="1"/>
          </p:cNvSpPr>
          <p:nvPr>
            <p:ph type="title"/>
          </p:nvPr>
        </p:nvSpPr>
        <p:spPr>
          <a:xfrm>
            <a:off x="285750" y="173038"/>
            <a:ext cx="8520113" cy="647700"/>
          </a:xfrm>
        </p:spPr>
        <p:txBody>
          <a:bodyPr/>
          <a:lstStyle/>
          <a:p>
            <a:pPr eaLnBrk="1" hangingPunct="1"/>
            <a:r>
              <a:rPr altLang="fr-FR" noProof="1">
                <a:solidFill>
                  <a:srgbClr val="004986"/>
                </a:solidFill>
                <a:latin typeface="Didot" charset="0"/>
                <a:ea typeface="Didot" charset="0"/>
                <a:cs typeface="Didot" charset="0"/>
              </a:rPr>
              <a:t>Scientific context</a:t>
            </a:r>
            <a:r>
              <a:rPr altLang="fr-FR" noProof="1">
                <a:solidFill>
                  <a:srgbClr val="FF0000"/>
                </a:solidFill>
              </a:rPr>
              <a:t>			</a:t>
            </a:r>
            <a:endParaRPr altLang="fr-FR" noProof="1">
              <a:solidFill>
                <a:schemeClr val="bg1"/>
              </a:solidFill>
              <a:latin typeface="Gabrio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5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58">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460" name="Rectangle 8"/>
          <p:cNvSpPr>
            <a:spLocks noGrp="1" noChangeArrowheads="1"/>
          </p:cNvSpPr>
          <p:nvPr>
            <p:ph type="title"/>
          </p:nvPr>
        </p:nvSpPr>
        <p:spPr>
          <a:xfrm>
            <a:off x="285750" y="173038"/>
            <a:ext cx="8520113" cy="647700"/>
          </a:xfrm>
        </p:spPr>
        <p:txBody>
          <a:bodyPr/>
          <a:lstStyle/>
          <a:p>
            <a:pPr eaLnBrk="1" hangingPunct="1"/>
            <a:r>
              <a:rPr altLang="fr-FR" noProof="1">
                <a:solidFill>
                  <a:srgbClr val="004986"/>
                </a:solidFill>
                <a:latin typeface="Didot" charset="0"/>
                <a:ea typeface="Didot" charset="0"/>
                <a:cs typeface="Didot" charset="0"/>
              </a:rPr>
              <a:t>Autonomy support </a:t>
            </a:r>
            <a:r>
              <a:rPr altLang="fr-FR" noProof="1"/>
              <a:t>			</a:t>
            </a:r>
            <a:r>
              <a:rPr altLang="fr-FR" noProof="1">
                <a:solidFill>
                  <a:schemeClr val="bg1"/>
                </a:solidFill>
                <a:latin typeface="Gabriola" charset="0"/>
              </a:rPr>
              <a:t>« the quality of being self-regulating »</a:t>
            </a:r>
          </a:p>
        </p:txBody>
      </p:sp>
      <p:sp>
        <p:nvSpPr>
          <p:cNvPr id="4" name="ZoneTexte 3"/>
          <p:cNvSpPr txBox="1"/>
          <p:nvPr/>
        </p:nvSpPr>
        <p:spPr>
          <a:xfrm>
            <a:off x="1190520" y="3033165"/>
            <a:ext cx="6761372" cy="562630"/>
          </a:xfrm>
          <a:prstGeom prst="roundRect">
            <a:avLst>
              <a:gd name="adj" fmla="val 50000"/>
            </a:avLst>
          </a:prstGeom>
          <a:noFill/>
        </p:spPr>
        <p:txBody>
          <a:bodyPr wrap="square" rtlCol="0">
            <a:spAutoFit/>
          </a:bodyPr>
          <a:lstStyle/>
          <a:p>
            <a:pPr marL="342900" indent="-342900">
              <a:buFont typeface="Arial" charset="0"/>
              <a:buChar char="•"/>
            </a:pPr>
            <a:r>
              <a:rPr lang="en-GB" dirty="0" smtClean="0">
                <a:latin typeface="Gill Sans MT" charset="0"/>
                <a:ea typeface="Gill Sans MT" charset="0"/>
                <a:cs typeface="Gill Sans MT" charset="0"/>
              </a:rPr>
              <a:t>Environment with autonomy support </a:t>
            </a:r>
            <a:r>
              <a:rPr lang="en-GB" dirty="0" smtClean="0">
                <a:latin typeface="Gill Sans MT" charset="0"/>
                <a:ea typeface="Gill Sans MT" charset="0"/>
                <a:cs typeface="Gill Sans MT" charset="0"/>
                <a:sym typeface="Wingdings"/>
              </a:rPr>
              <a:t> Positive outcomes</a:t>
            </a:r>
          </a:p>
        </p:txBody>
      </p:sp>
      <p:sp>
        <p:nvSpPr>
          <p:cNvPr id="8" name="ZoneTexte 7"/>
          <p:cNvSpPr txBox="1"/>
          <p:nvPr/>
        </p:nvSpPr>
        <p:spPr>
          <a:xfrm>
            <a:off x="822563" y="1211879"/>
            <a:ext cx="7498874" cy="1420892"/>
          </a:xfrm>
          <a:prstGeom prst="roundRect">
            <a:avLst>
              <a:gd name="adj" fmla="val 27323"/>
            </a:avLst>
          </a:prstGeom>
          <a:solidFill>
            <a:schemeClr val="bg2">
              <a:lumMod val="20000"/>
              <a:lumOff val="80000"/>
            </a:schemeClr>
          </a:solidFill>
          <a:ln>
            <a:noFill/>
          </a:ln>
        </p:spPr>
        <p:txBody>
          <a:bodyPr wrap="square" rtlCol="0">
            <a:spAutoFit/>
          </a:bodyPr>
          <a:lstStyle/>
          <a:p>
            <a:pPr algn="ctr"/>
            <a:r>
              <a:rPr lang="en-GB" sz="1800" dirty="0">
                <a:latin typeface="Gill Sans MT" charset="0"/>
                <a:ea typeface="Gill Sans MT" charset="0"/>
                <a:cs typeface="Gill Sans MT" charset="0"/>
              </a:rPr>
              <a:t>Autonomy support is the interpersonal behaviour one person provides to involve and nurture another person’s internally </a:t>
            </a:r>
            <a:r>
              <a:rPr lang="en-GB" sz="1800" dirty="0" err="1">
                <a:latin typeface="Gill Sans MT" charset="0"/>
                <a:ea typeface="Gill Sans MT" charset="0"/>
                <a:cs typeface="Gill Sans MT" charset="0"/>
              </a:rPr>
              <a:t>locused</a:t>
            </a:r>
            <a:r>
              <a:rPr lang="en-GB" sz="1800" dirty="0">
                <a:latin typeface="Gill Sans MT" charset="0"/>
                <a:ea typeface="Gill Sans MT" charset="0"/>
                <a:cs typeface="Gill Sans MT" charset="0"/>
              </a:rPr>
              <a:t>, volitional intentions to act, such as when a teacher supports a student’s psychological needs (e.g., autonomy, competence, relatedness), interests, preferences, and values. </a:t>
            </a:r>
          </a:p>
        </p:txBody>
      </p:sp>
      <p:sp>
        <p:nvSpPr>
          <p:cNvPr id="16" name="ZoneTexte 22"/>
          <p:cNvSpPr txBox="1">
            <a:spLocks noChangeArrowheads="1"/>
          </p:cNvSpPr>
          <p:nvPr/>
        </p:nvSpPr>
        <p:spPr bwMode="auto">
          <a:xfrm>
            <a:off x="7430026" y="2583484"/>
            <a:ext cx="1713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x-none" sz="1400" dirty="0" err="1" smtClean="0">
                <a:latin typeface="Gill Sans MT" charset="0"/>
                <a:ea typeface="Gill Sans MT" charset="0"/>
                <a:cs typeface="Gill Sans MT" charset="0"/>
              </a:rPr>
              <a:t>Reeve</a:t>
            </a:r>
            <a:r>
              <a:rPr lang="fr-FR" altLang="x-none" sz="1400" dirty="0" smtClean="0">
                <a:latin typeface="Gill Sans MT" charset="0"/>
                <a:ea typeface="Gill Sans MT" charset="0"/>
                <a:cs typeface="Gill Sans MT" charset="0"/>
              </a:rPr>
              <a:t> and </a:t>
            </a:r>
            <a:r>
              <a:rPr lang="fr-FR" altLang="x-none" sz="1400" dirty="0" err="1" smtClean="0">
                <a:latin typeface="Gill Sans MT" charset="0"/>
                <a:ea typeface="Gill Sans MT" charset="0"/>
                <a:cs typeface="Gill Sans MT" charset="0"/>
              </a:rPr>
              <a:t>Jang</a:t>
            </a:r>
            <a:r>
              <a:rPr lang="fr-FR" altLang="x-none" sz="1400" dirty="0" smtClean="0">
                <a:latin typeface="Gill Sans MT" charset="0"/>
                <a:ea typeface="Gill Sans MT" charset="0"/>
                <a:cs typeface="Gill Sans MT" charset="0"/>
              </a:rPr>
              <a:t>, 2006</a:t>
            </a:r>
            <a:endParaRPr lang="fr-FR" altLang="x-none" sz="1400" dirty="0">
              <a:latin typeface="Gill Sans MT" charset="0"/>
              <a:ea typeface="Gill Sans MT" charset="0"/>
              <a:cs typeface="Gill Sans MT" charset="0"/>
            </a:endParaRPr>
          </a:p>
        </p:txBody>
      </p:sp>
      <p:grpSp>
        <p:nvGrpSpPr>
          <p:cNvPr id="39" name="Grouper 38"/>
          <p:cNvGrpSpPr/>
          <p:nvPr/>
        </p:nvGrpSpPr>
        <p:grpSpPr>
          <a:xfrm>
            <a:off x="839312" y="4010668"/>
            <a:ext cx="7465377" cy="1405988"/>
            <a:chOff x="285750" y="4481838"/>
            <a:chExt cx="7465377" cy="1405988"/>
          </a:xfrm>
          <a:solidFill>
            <a:schemeClr val="bg1">
              <a:lumMod val="85000"/>
            </a:schemeClr>
          </a:solidFill>
        </p:grpSpPr>
        <p:sp>
          <p:nvSpPr>
            <p:cNvPr id="18" name="Rectangle à coins arrondis 17"/>
            <p:cNvSpPr/>
            <p:nvPr/>
          </p:nvSpPr>
          <p:spPr bwMode="auto">
            <a:xfrm>
              <a:off x="285750" y="4481838"/>
              <a:ext cx="7465377" cy="1405987"/>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en-GB" altLang="x-none" dirty="0" smtClean="0"/>
                <a:t>  </a:t>
              </a:r>
            </a:p>
          </p:txBody>
        </p:sp>
        <p:sp>
          <p:nvSpPr>
            <p:cNvPr id="19" name="ZoneTexte 18"/>
            <p:cNvSpPr txBox="1"/>
            <p:nvPr/>
          </p:nvSpPr>
          <p:spPr bwMode="auto">
            <a:xfrm>
              <a:off x="4184648" y="5065521"/>
              <a:ext cx="2691816" cy="822305"/>
            </a:xfrm>
            <a:prstGeom prst="roundRect">
              <a:avLst>
                <a:gd name="adj" fmla="val 50000"/>
              </a:avLst>
            </a:prstGeom>
            <a:grpFill/>
          </p:spPr>
          <p:txBody>
            <a:bodyPr wrap="square">
              <a:spAutoFit/>
            </a:bodyPr>
            <a:lstStyle/>
            <a:p>
              <a:pPr algn="ctr">
                <a:defRPr/>
              </a:pPr>
              <a:r>
                <a:rPr lang="en-GB" dirty="0" smtClean="0">
                  <a:latin typeface="Gill Sans MT" charset="0"/>
                  <a:ea typeface="Gill Sans MT" charset="0"/>
                  <a:cs typeface="Gill Sans MT" charset="0"/>
                </a:rPr>
                <a:t>Negative affects</a:t>
              </a:r>
            </a:p>
            <a:p>
              <a:pPr algn="ctr">
                <a:defRPr/>
              </a:pPr>
              <a:r>
                <a:rPr lang="en-GB" sz="1200" dirty="0" smtClean="0">
                  <a:latin typeface="Gill Sans MT" charset="0"/>
                  <a:ea typeface="Gill Sans MT" charset="0"/>
                  <a:cs typeface="Gill Sans MT" charset="0"/>
                </a:rPr>
                <a:t>Depressive symptoms &amp; apathy</a:t>
              </a:r>
              <a:endParaRPr lang="en-GB" sz="1200" dirty="0">
                <a:latin typeface="Gill Sans MT" charset="0"/>
                <a:ea typeface="Gill Sans MT" charset="0"/>
                <a:cs typeface="Gill Sans MT" charset="0"/>
              </a:endParaRPr>
            </a:p>
          </p:txBody>
        </p:sp>
        <p:sp>
          <p:nvSpPr>
            <p:cNvPr id="20" name="ZoneTexte 19"/>
            <p:cNvSpPr txBox="1"/>
            <p:nvPr/>
          </p:nvSpPr>
          <p:spPr bwMode="auto">
            <a:xfrm>
              <a:off x="285750" y="4773679"/>
              <a:ext cx="2735427" cy="908864"/>
            </a:xfrm>
            <a:prstGeom prst="roundRect">
              <a:avLst>
                <a:gd name="adj" fmla="val 50000"/>
              </a:avLst>
            </a:prstGeom>
            <a:grpFill/>
          </p:spPr>
          <p:txBody>
            <a:bodyPr>
              <a:spAutoFit/>
            </a:bodyPr>
            <a:lstStyle/>
            <a:p>
              <a:pPr algn="ctr">
                <a:defRPr/>
              </a:pPr>
              <a:r>
                <a:rPr lang="en-GB" sz="1800" dirty="0" smtClean="0">
                  <a:latin typeface="Gill Sans MT" charset="0"/>
                  <a:ea typeface="Gill Sans MT" charset="0"/>
                  <a:cs typeface="Gill Sans MT" charset="0"/>
                </a:rPr>
                <a:t>Perceived autonomy support</a:t>
              </a:r>
              <a:endParaRPr lang="en-GB" sz="1800" dirty="0">
                <a:latin typeface="Gill Sans MT" charset="0"/>
                <a:ea typeface="Gill Sans MT" charset="0"/>
                <a:cs typeface="Gill Sans MT" charset="0"/>
              </a:endParaRPr>
            </a:p>
          </p:txBody>
        </p:sp>
        <p:sp>
          <p:nvSpPr>
            <p:cNvPr id="21" name="ZoneTexte 20"/>
            <p:cNvSpPr txBox="1"/>
            <p:nvPr/>
          </p:nvSpPr>
          <p:spPr bwMode="auto">
            <a:xfrm>
              <a:off x="4178608" y="4502426"/>
              <a:ext cx="2995109" cy="822305"/>
            </a:xfrm>
            <a:prstGeom prst="roundRect">
              <a:avLst>
                <a:gd name="adj" fmla="val 50000"/>
              </a:avLst>
            </a:prstGeom>
            <a:grpFill/>
          </p:spPr>
          <p:txBody>
            <a:bodyPr wrap="square">
              <a:spAutoFit/>
            </a:bodyPr>
            <a:lstStyle/>
            <a:p>
              <a:pPr algn="ctr">
                <a:defRPr/>
              </a:pPr>
              <a:r>
                <a:rPr lang="en-GB" dirty="0" smtClean="0">
                  <a:latin typeface="Gill Sans MT" charset="0"/>
                  <a:ea typeface="Gill Sans MT" charset="0"/>
                  <a:cs typeface="Gill Sans MT" charset="0"/>
                </a:rPr>
                <a:t>Need satisfaction</a:t>
              </a:r>
            </a:p>
            <a:p>
              <a:pPr algn="ctr">
                <a:defRPr/>
              </a:pPr>
              <a:r>
                <a:rPr lang="en-GB" sz="1200" i="1" dirty="0" smtClean="0">
                  <a:latin typeface="Gill Sans MT" charset="0"/>
                  <a:ea typeface="Gill Sans MT" charset="0"/>
                  <a:cs typeface="Gill Sans MT" charset="0"/>
                </a:rPr>
                <a:t>Autonomy, competence &amp; relatedness</a:t>
              </a:r>
              <a:endParaRPr lang="en-GB" sz="1200" i="1" dirty="0">
                <a:latin typeface="Gill Sans MT" charset="0"/>
                <a:ea typeface="Gill Sans MT" charset="0"/>
                <a:cs typeface="Gill Sans MT" charset="0"/>
              </a:endParaRPr>
            </a:p>
          </p:txBody>
        </p:sp>
        <p:sp>
          <p:nvSpPr>
            <p:cNvPr id="24" name="Croix 23"/>
            <p:cNvSpPr>
              <a:spLocks noChangeArrowheads="1"/>
            </p:cNvSpPr>
            <p:nvPr/>
          </p:nvSpPr>
          <p:spPr bwMode="auto">
            <a:xfrm>
              <a:off x="3528073" y="4748153"/>
              <a:ext cx="149678" cy="154157"/>
            </a:xfrm>
            <a:prstGeom prst="plus">
              <a:avLst>
                <a:gd name="adj" fmla="val 36764"/>
              </a:avLst>
            </a:prstGeom>
            <a:grpFill/>
            <a:ln w="9525">
              <a:solidFill>
                <a:srgbClr val="00B050"/>
              </a:solidFill>
              <a:round/>
              <a:headEnd/>
              <a:tailEnd/>
            </a:ln>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en-GB" altLang="x-none" dirty="0"/>
            </a:p>
          </p:txBody>
        </p:sp>
        <p:sp>
          <p:nvSpPr>
            <p:cNvPr id="25" name="Rectangle 24"/>
            <p:cNvSpPr>
              <a:spLocks noChangeArrowheads="1"/>
            </p:cNvSpPr>
            <p:nvPr/>
          </p:nvSpPr>
          <p:spPr bwMode="auto">
            <a:xfrm>
              <a:off x="3522034" y="5423583"/>
              <a:ext cx="161757" cy="61363"/>
            </a:xfrm>
            <a:prstGeom prst="rect">
              <a:avLst/>
            </a:prstGeom>
            <a:grpFill/>
            <a:ln w="9525">
              <a:solidFill>
                <a:srgbClr val="FF0000"/>
              </a:solidFill>
              <a:round/>
              <a:headEnd/>
              <a:tailEnd/>
            </a:ln>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en-GB" altLang="x-none" dirty="0"/>
            </a:p>
          </p:txBody>
        </p:sp>
        <p:cxnSp>
          <p:nvCxnSpPr>
            <p:cNvPr id="15" name="Connecteur droit avec flèche 14"/>
            <p:cNvCxnSpPr>
              <a:stCxn id="20" idx="3"/>
              <a:endCxn id="21" idx="1"/>
            </p:cNvCxnSpPr>
            <p:nvPr/>
          </p:nvCxnSpPr>
          <p:spPr bwMode="auto">
            <a:xfrm flipV="1">
              <a:off x="3021177" y="4913579"/>
              <a:ext cx="1157431" cy="314532"/>
            </a:xfrm>
            <a:prstGeom prst="straightConnector1">
              <a:avLst/>
            </a:prstGeom>
            <a:grpFill/>
            <a:ln w="9525" cap="flat" cmpd="sng" algn="ctr">
              <a:solidFill>
                <a:schemeClr val="tx1"/>
              </a:solidFill>
              <a:prstDash val="solid"/>
              <a:round/>
              <a:headEnd type="none" w="med" len="med"/>
              <a:tailEnd type="triangle"/>
            </a:ln>
            <a:effectLst/>
          </p:spPr>
        </p:cxnSp>
        <p:cxnSp>
          <p:nvCxnSpPr>
            <p:cNvPr id="29" name="Connecteur droit avec flèche 28"/>
            <p:cNvCxnSpPr>
              <a:stCxn id="20" idx="3"/>
              <a:endCxn id="19" idx="1"/>
            </p:cNvCxnSpPr>
            <p:nvPr/>
          </p:nvCxnSpPr>
          <p:spPr bwMode="auto">
            <a:xfrm>
              <a:off x="3021177" y="5228111"/>
              <a:ext cx="1163471" cy="248563"/>
            </a:xfrm>
            <a:prstGeom prst="straightConnector1">
              <a:avLst/>
            </a:prstGeom>
            <a:grpFill/>
            <a:ln w="9525" cap="flat" cmpd="sng" algn="ctr">
              <a:solidFill>
                <a:schemeClr val="tx1"/>
              </a:solidFill>
              <a:prstDash val="solid"/>
              <a:round/>
              <a:headEnd type="none" w="med" len="med"/>
              <a:tailEnd type="triangle"/>
            </a:ln>
            <a:effectLst/>
          </p:spPr>
        </p:cxnSp>
      </p:grpSp>
      <p:sp>
        <p:nvSpPr>
          <p:cNvPr id="26" name="ZoneTexte 3"/>
          <p:cNvSpPr txBox="1">
            <a:spLocks noChangeArrowheads="1"/>
          </p:cNvSpPr>
          <p:nvPr/>
        </p:nvSpPr>
        <p:spPr bwMode="auto">
          <a:xfrm>
            <a:off x="7392113" y="5382077"/>
            <a:ext cx="1702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x-none" sz="1400" dirty="0" err="1">
                <a:latin typeface="Gill Sans MT" charset="0"/>
                <a:ea typeface="Gill Sans MT" charset="0"/>
                <a:cs typeface="Gill Sans MT" charset="0"/>
              </a:rPr>
              <a:t>Souesme</a:t>
            </a:r>
            <a:r>
              <a:rPr lang="fr-FR" altLang="x-none" sz="1400" dirty="0">
                <a:latin typeface="Gill Sans MT" charset="0"/>
                <a:ea typeface="Gill Sans MT" charset="0"/>
                <a:cs typeface="Gill Sans MT" charset="0"/>
              </a:rPr>
              <a:t> et al., 2016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bwMode="auto">
          <a:xfrm>
            <a:off x="196850" y="1312863"/>
            <a:ext cx="8739188" cy="1100342"/>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5602" name="Rectangle 9"/>
          <p:cNvSpPr>
            <a:spLocks noGrp="1" noChangeArrowheads="1"/>
          </p:cNvSpPr>
          <p:nvPr>
            <p:ph type="body" idx="1"/>
          </p:nvPr>
        </p:nvSpPr>
        <p:spPr/>
        <p:txBody>
          <a:bodyPr/>
          <a:lstStyle/>
          <a:p>
            <a:pPr algn="ctr" eaLnBrk="1" hangingPunct="1"/>
            <a:endParaRPr altLang="fr-FR" i="1" noProof="1">
              <a:latin typeface="Gill Sans MT" charset="0"/>
            </a:endParaRPr>
          </a:p>
          <a:p>
            <a:pPr marL="0" indent="0" algn="ctr" eaLnBrk="1" hangingPunct="1">
              <a:spcAft>
                <a:spcPct val="0"/>
              </a:spcAft>
              <a:buNone/>
            </a:pPr>
            <a:r>
              <a:rPr altLang="fr-FR" sz="1800" noProof="1">
                <a:latin typeface="Gill Sans MT" charset="0"/>
              </a:rPr>
              <a:t>Prevent or reduce the functional, physical, cognitive, psychological or social consequences of impairments and limitations in the capacity of patients and to promote their rehabilitation and </a:t>
            </a:r>
            <a:r>
              <a:rPr altLang="fr-FR" sz="1800" noProof="1" smtClean="0">
                <a:latin typeface="Gill Sans MT" charset="0"/>
              </a:rPr>
              <a:t>reintegration</a:t>
            </a:r>
            <a:endParaRPr altLang="fr-FR" sz="1800" noProof="1">
              <a:latin typeface="Gill Sans MT" charset="0"/>
            </a:endParaRPr>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5604" name="Rectangle 8"/>
          <p:cNvSpPr>
            <a:spLocks noGrp="1" noChangeArrowheads="1"/>
          </p:cNvSpPr>
          <p:nvPr>
            <p:ph type="title"/>
          </p:nvPr>
        </p:nvSpPr>
        <p:spPr>
          <a:xfrm>
            <a:off x="285750" y="173038"/>
            <a:ext cx="8520113" cy="647700"/>
          </a:xfrm>
        </p:spPr>
        <p:txBody>
          <a:bodyPr/>
          <a:lstStyle/>
          <a:p>
            <a:pPr eaLnBrk="1" hangingPunct="1"/>
            <a:r>
              <a:rPr altLang="fr-FR" noProof="1">
                <a:solidFill>
                  <a:srgbClr val="004986"/>
                </a:solidFill>
                <a:latin typeface="Didot" charset="0"/>
                <a:ea typeface="Didot" charset="0"/>
                <a:cs typeface="Didot" charset="0"/>
              </a:rPr>
              <a:t>Geriatric care services</a:t>
            </a:r>
            <a:r>
              <a:rPr altLang="fr-FR" noProof="1"/>
              <a:t>		</a:t>
            </a:r>
            <a:r>
              <a:rPr altLang="fr-FR" noProof="1">
                <a:solidFill>
                  <a:schemeClr val="bg1"/>
                </a:solidFill>
                <a:latin typeface="Gabriola" charset="0"/>
              </a:rPr>
              <a:t>« aged care services or transitional care »</a:t>
            </a:r>
          </a:p>
        </p:txBody>
      </p:sp>
      <p:grpSp>
        <p:nvGrpSpPr>
          <p:cNvPr id="5" name="Grouper 4"/>
          <p:cNvGrpSpPr/>
          <p:nvPr/>
        </p:nvGrpSpPr>
        <p:grpSpPr>
          <a:xfrm>
            <a:off x="154782" y="3498850"/>
            <a:ext cx="8834436" cy="1761267"/>
            <a:chOff x="309564" y="2953838"/>
            <a:chExt cx="8834436" cy="1761267"/>
          </a:xfrm>
        </p:grpSpPr>
        <p:pic>
          <p:nvPicPr>
            <p:cNvPr id="25605" name="Image 5"/>
            <p:cNvPicPr>
              <a:picLocks noChangeAspect="1"/>
            </p:cNvPicPr>
            <p:nvPr/>
          </p:nvPicPr>
          <p:blipFill>
            <a:blip r:embed="rId4">
              <a:extLst>
                <a:ext uri="{28A0092B-C50C-407E-A947-70E740481C1C}">
                  <a14:useLocalDpi xmlns:a14="http://schemas.microsoft.com/office/drawing/2010/main" val="0"/>
                </a:ext>
              </a:extLst>
            </a:blip>
            <a:srcRect r="16017"/>
            <a:stretch>
              <a:fillRect/>
            </a:stretch>
          </p:blipFill>
          <p:spPr bwMode="auto">
            <a:xfrm>
              <a:off x="309564" y="2953838"/>
              <a:ext cx="7050021" cy="17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 5"/>
            <p:cNvPicPr>
              <a:picLocks noChangeAspect="1"/>
            </p:cNvPicPr>
            <p:nvPr/>
          </p:nvPicPr>
          <p:blipFill>
            <a:blip r:embed="rId4">
              <a:extLst>
                <a:ext uri="{28A0092B-C50C-407E-A947-70E740481C1C}">
                  <a14:useLocalDpi xmlns:a14="http://schemas.microsoft.com/office/drawing/2010/main" val="0"/>
                </a:ext>
              </a:extLst>
            </a:blip>
            <a:srcRect l="84428" t="12259" b="29044"/>
            <a:stretch>
              <a:fillRect/>
            </a:stretch>
          </p:blipFill>
          <p:spPr bwMode="auto">
            <a:xfrm>
              <a:off x="7160589" y="3046723"/>
              <a:ext cx="619519" cy="4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 5"/>
            <p:cNvPicPr>
              <a:picLocks noChangeAspect="1"/>
            </p:cNvPicPr>
            <p:nvPr/>
          </p:nvPicPr>
          <p:blipFill>
            <a:blip r:embed="rId4">
              <a:extLst>
                <a:ext uri="{28A0092B-C50C-407E-A947-70E740481C1C}">
                  <a14:useLocalDpi xmlns:a14="http://schemas.microsoft.com/office/drawing/2010/main" val="0"/>
                </a:ext>
              </a:extLst>
            </a:blip>
            <a:srcRect l="84428" t="74529"/>
            <a:stretch>
              <a:fillRect/>
            </a:stretch>
          </p:blipFill>
          <p:spPr bwMode="auto">
            <a:xfrm>
              <a:off x="7754010" y="3175345"/>
              <a:ext cx="1389990" cy="55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5"/>
            <p:cNvPicPr>
              <a:picLocks noChangeAspect="1"/>
            </p:cNvPicPr>
            <p:nvPr/>
          </p:nvPicPr>
          <p:blipFill>
            <a:blip r:embed="rId4">
              <a:extLst>
                <a:ext uri="{28A0092B-C50C-407E-A947-70E740481C1C}">
                  <a14:useLocalDpi xmlns:a14="http://schemas.microsoft.com/office/drawing/2010/main" val="0"/>
                </a:ext>
              </a:extLst>
            </a:blip>
            <a:srcRect l="84428" t="74529"/>
            <a:stretch>
              <a:fillRect/>
            </a:stretch>
          </p:blipFill>
          <p:spPr bwMode="auto">
            <a:xfrm>
              <a:off x="7879606" y="4000748"/>
              <a:ext cx="1264394" cy="54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034817" y="4021594"/>
              <a:ext cx="1012244" cy="461665"/>
            </a:xfrm>
            <a:prstGeom prst="rect">
              <a:avLst/>
            </a:prstGeom>
            <a:solidFill>
              <a:schemeClr val="bg1"/>
            </a:solidFill>
          </p:spPr>
          <p:txBody>
            <a:bodyPr wrap="square">
              <a:spAutoFit/>
            </a:bodyPr>
            <a:lstStyle/>
            <a:p>
              <a:pPr algn="ctr">
                <a:defRPr/>
              </a:pPr>
              <a:r>
                <a:rPr lang="en-GB" sz="900" b="1" dirty="0">
                  <a:latin typeface="Optima" charset="0"/>
                  <a:ea typeface="Optima" charset="0"/>
                  <a:cs typeface="Optima" charset="0"/>
                </a:rPr>
                <a:t>Institutional </a:t>
              </a:r>
              <a:r>
                <a:rPr lang="en-GB" sz="900" b="1" dirty="0" smtClean="0">
                  <a:latin typeface="Optima" charset="0"/>
                  <a:ea typeface="Optima" charset="0"/>
                  <a:cs typeface="Optima" charset="0"/>
                </a:rPr>
                <a:t>placement</a:t>
              </a:r>
            </a:p>
            <a:p>
              <a:pPr algn="ctr">
                <a:defRPr/>
              </a:pPr>
              <a:r>
                <a:rPr lang="en-GB" sz="600" i="1" dirty="0" smtClean="0">
                  <a:latin typeface="Optima" charset="0"/>
                  <a:ea typeface="Optima" charset="0"/>
                  <a:cs typeface="Optima" charset="0"/>
                </a:rPr>
                <a:t>Nursing home</a:t>
              </a:r>
              <a:endParaRPr lang="en-GB" sz="600" i="1" dirty="0">
                <a:latin typeface="Optima" charset="0"/>
                <a:ea typeface="Optima" charset="0"/>
                <a:cs typeface="Optima" charset="0"/>
              </a:endParaRPr>
            </a:p>
          </p:txBody>
        </p:sp>
        <p:pic>
          <p:nvPicPr>
            <p:cNvPr id="13" name="Image 5"/>
            <p:cNvPicPr>
              <a:picLocks noChangeAspect="1"/>
            </p:cNvPicPr>
            <p:nvPr/>
          </p:nvPicPr>
          <p:blipFill>
            <a:blip r:embed="rId4">
              <a:extLst>
                <a:ext uri="{28A0092B-C50C-407E-A947-70E740481C1C}">
                  <a14:useLocalDpi xmlns:a14="http://schemas.microsoft.com/office/drawing/2010/main" val="0"/>
                </a:ext>
              </a:extLst>
            </a:blip>
            <a:srcRect l="84428" t="12259" b="29044"/>
            <a:stretch>
              <a:fillRect/>
            </a:stretch>
          </p:blipFill>
          <p:spPr bwMode="auto">
            <a:xfrm>
              <a:off x="7260087" y="3978018"/>
              <a:ext cx="619519" cy="4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ZoneTexte 1"/>
          <p:cNvSpPr txBox="1"/>
          <p:nvPr/>
        </p:nvSpPr>
        <p:spPr>
          <a:xfrm>
            <a:off x="6719453" y="2368178"/>
            <a:ext cx="2535383" cy="523220"/>
          </a:xfrm>
          <a:prstGeom prst="rect">
            <a:avLst/>
          </a:prstGeom>
          <a:noFill/>
        </p:spPr>
        <p:txBody>
          <a:bodyPr wrap="square" rtlCol="0">
            <a:spAutoFit/>
          </a:bodyPr>
          <a:lstStyle/>
          <a:p>
            <a:r>
              <a:rPr lang="fr-FR" altLang="fr-FR" sz="1400" noProof="1">
                <a:latin typeface="Gill Sans MT" charset="0"/>
              </a:rPr>
              <a:t>Coquelet and Valdelièvre (2011)</a:t>
            </a:r>
          </a:p>
          <a:p>
            <a:endParaRPr lang="fr-F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bwMode="auto">
          <a:xfrm>
            <a:off x="196850" y="1638299"/>
            <a:ext cx="3540125" cy="3778827"/>
          </a:xfrm>
          <a:prstGeom prst="roundRect">
            <a:avLst>
              <a:gd name="adj" fmla="val 10797"/>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5601" name="Rectangle 9"/>
          <p:cNvSpPr>
            <a:spLocks noGrp="1" noChangeArrowheads="1"/>
          </p:cNvSpPr>
          <p:nvPr>
            <p:ph type="body" idx="1"/>
          </p:nvPr>
        </p:nvSpPr>
        <p:spPr/>
        <p:txBody>
          <a:bodyPr/>
          <a:lstStyle/>
          <a:p>
            <a:pPr eaLnBrk="1" hangingPunct="1"/>
            <a:endParaRPr altLang="fr-FR" sz="1800" noProof="1">
              <a:latin typeface="Gill Sans MT" charset="0"/>
            </a:endParaRPr>
          </a:p>
          <a:p>
            <a:pPr eaLnBrk="1" hangingPunct="1"/>
            <a:endParaRPr altLang="fr-FR" sz="1800" noProof="1">
              <a:latin typeface="Gill Sans MT" charset="0"/>
            </a:endParaRPr>
          </a:p>
          <a:p>
            <a:pPr marL="0" indent="0" eaLnBrk="1" hangingPunct="1">
              <a:buNone/>
            </a:pPr>
            <a:r>
              <a:rPr altLang="fr-FR" sz="1800" noProof="1">
                <a:latin typeface="Gill Sans MT" charset="0"/>
              </a:rPr>
              <a:t>Population:</a:t>
            </a:r>
          </a:p>
          <a:p>
            <a:pPr lvl="4" eaLnBrk="1" hangingPunct="1">
              <a:buClr>
                <a:srgbClr val="38A4FF"/>
              </a:buClr>
              <a:buFont typeface="Arial" charset="0"/>
              <a:buChar char="•"/>
            </a:pPr>
            <a:r>
              <a:rPr altLang="fr-FR" sz="1600" noProof="1">
                <a:latin typeface="Gill Sans MT" charset="0"/>
              </a:rPr>
              <a:t>53% over 70 years</a:t>
            </a:r>
          </a:p>
          <a:p>
            <a:pPr marL="0" indent="0" eaLnBrk="1" hangingPunct="1">
              <a:buNone/>
            </a:pPr>
            <a:endParaRPr lang="fr-FR" altLang="fr-FR" sz="1800" noProof="1" smtClean="0">
              <a:latin typeface="Gill Sans MT" charset="0"/>
            </a:endParaRPr>
          </a:p>
          <a:p>
            <a:pPr marL="0" indent="0" eaLnBrk="1" hangingPunct="1">
              <a:buNone/>
            </a:pPr>
            <a:r>
              <a:rPr altLang="fr-FR" sz="1800" noProof="1" smtClean="0">
                <a:latin typeface="Gill Sans MT" charset="0"/>
              </a:rPr>
              <a:t>Average </a:t>
            </a:r>
            <a:r>
              <a:rPr altLang="fr-FR" sz="1800" noProof="1">
                <a:latin typeface="Gill Sans MT" charset="0"/>
              </a:rPr>
              <a:t>length stay:</a:t>
            </a:r>
          </a:p>
          <a:p>
            <a:pPr lvl="4" eaLnBrk="1" hangingPunct="1">
              <a:buClr>
                <a:srgbClr val="38A4FF"/>
              </a:buClr>
              <a:buFont typeface="Arial" charset="0"/>
              <a:buChar char="•"/>
            </a:pPr>
            <a:r>
              <a:rPr altLang="fr-FR" sz="1600" noProof="1">
                <a:latin typeface="Gill Sans MT" charset="0"/>
              </a:rPr>
              <a:t>35 days</a:t>
            </a:r>
          </a:p>
          <a:p>
            <a:pPr marL="0" indent="0" eaLnBrk="1" hangingPunct="1">
              <a:buNone/>
            </a:pPr>
            <a:endParaRPr lang="fr-FR" altLang="fr-FR" sz="1800" noProof="1" smtClean="0">
              <a:latin typeface="Gill Sans MT" charset="0"/>
            </a:endParaRPr>
          </a:p>
          <a:p>
            <a:pPr marL="0" indent="0" eaLnBrk="1" hangingPunct="1">
              <a:buNone/>
            </a:pPr>
            <a:r>
              <a:rPr altLang="fr-FR" sz="1800" noProof="1" smtClean="0">
                <a:latin typeface="Gill Sans MT" charset="0"/>
              </a:rPr>
              <a:t>Multidisciplinary </a:t>
            </a:r>
            <a:r>
              <a:rPr altLang="fr-FR" sz="1800" noProof="1">
                <a:latin typeface="Gill Sans MT" charset="0"/>
              </a:rPr>
              <a:t>professional team</a:t>
            </a:r>
          </a:p>
          <a:p>
            <a:pPr marL="0" indent="0" eaLnBrk="1" hangingPunct="1">
              <a:buNone/>
            </a:pPr>
            <a:endParaRPr lang="fr-FR" altLang="fr-FR" sz="1800" noProof="1" smtClean="0">
              <a:latin typeface="Gill Sans MT" charset="0"/>
            </a:endParaRPr>
          </a:p>
          <a:p>
            <a:pPr marL="0" indent="0" eaLnBrk="1" hangingPunct="1">
              <a:buNone/>
            </a:pPr>
            <a:r>
              <a:rPr altLang="fr-FR" sz="1800" noProof="1" smtClean="0">
                <a:latin typeface="Gill Sans MT" charset="0"/>
              </a:rPr>
              <a:t>«</a:t>
            </a:r>
            <a:r>
              <a:rPr altLang="fr-FR" sz="1800" noProof="1">
                <a:latin typeface="Gill Sans MT" charset="0"/>
              </a:rPr>
              <a:t> 3R rule » :</a:t>
            </a: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7652" name="Rectangle 8"/>
          <p:cNvSpPr>
            <a:spLocks noGrp="1" noChangeArrowheads="1"/>
          </p:cNvSpPr>
          <p:nvPr>
            <p:ph type="title"/>
          </p:nvPr>
        </p:nvSpPr>
        <p:spPr>
          <a:xfrm>
            <a:off x="285750" y="173038"/>
            <a:ext cx="8520113" cy="647700"/>
          </a:xfrm>
        </p:spPr>
        <p:txBody>
          <a:bodyPr/>
          <a:lstStyle/>
          <a:p>
            <a:pPr eaLnBrk="1" hangingPunct="1"/>
            <a:r>
              <a:rPr altLang="fr-FR" noProof="1">
                <a:solidFill>
                  <a:srgbClr val="004986"/>
                </a:solidFill>
                <a:latin typeface="Didot" charset="0"/>
                <a:ea typeface="Didot" charset="0"/>
                <a:cs typeface="Didot" charset="0"/>
              </a:rPr>
              <a:t>Geriatric care services</a:t>
            </a:r>
            <a:r>
              <a:rPr altLang="fr-FR" noProof="1"/>
              <a:t>		</a:t>
            </a:r>
            <a:r>
              <a:rPr altLang="fr-FR" noProof="1">
                <a:solidFill>
                  <a:schemeClr val="bg1"/>
                </a:solidFill>
                <a:latin typeface="Gabriola" charset="0"/>
              </a:rPr>
              <a:t>« aged care services or transitional care »</a:t>
            </a:r>
          </a:p>
        </p:txBody>
      </p:sp>
      <p:graphicFrame>
        <p:nvGraphicFramePr>
          <p:cNvPr id="2" name="Diagramme 1"/>
          <p:cNvGraphicFramePr/>
          <p:nvPr>
            <p:extLst>
              <p:ext uri="{D42A27DB-BD31-4B8C-83A1-F6EECF244321}">
                <p14:modId xmlns:p14="http://schemas.microsoft.com/office/powerpoint/2010/main" val="1658938311"/>
              </p:ext>
            </p:extLst>
          </p:nvPr>
        </p:nvGraphicFramePr>
        <p:xfrm>
          <a:off x="3999657" y="1737061"/>
          <a:ext cx="4994563" cy="3424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601" grpId="0" build="p"/>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a:spLocks noGrp="1" noChangeArrowheads="1"/>
          </p:cNvSpPr>
          <p:nvPr>
            <p:ph type="title"/>
          </p:nvPr>
        </p:nvSpPr>
        <p:spPr>
          <a:xfrm>
            <a:off x="282575" y="76200"/>
            <a:ext cx="8520113" cy="647700"/>
          </a:xfrm>
        </p:spPr>
        <p:txBody>
          <a:bodyPr anchor="ctr"/>
          <a:lstStyle/>
          <a:p>
            <a:pPr eaLnBrk="1" hangingPunct="1"/>
            <a:r>
              <a:rPr lang="fr-FR" altLang="fr-FR" noProof="1" smtClean="0">
                <a:solidFill>
                  <a:srgbClr val="004986"/>
                </a:solidFill>
                <a:latin typeface="Didot" charset="0"/>
                <a:ea typeface="Didot" charset="0"/>
                <a:cs typeface="Didot" charset="0"/>
              </a:rPr>
              <a:t>Aims</a:t>
            </a:r>
            <a:endParaRPr altLang="fr-FR" noProof="1">
              <a:solidFill>
                <a:schemeClr val="bg1"/>
              </a:solidFill>
              <a:latin typeface="Gabriola" charset="0"/>
            </a:endParaRPr>
          </a:p>
        </p:txBody>
      </p:sp>
      <p:pic>
        <p:nvPicPr>
          <p:cNvPr id="41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 name="ZoneTexte 5"/>
          <p:cNvSpPr txBox="1"/>
          <p:nvPr/>
        </p:nvSpPr>
        <p:spPr>
          <a:xfrm>
            <a:off x="170656" y="1136719"/>
            <a:ext cx="8802688" cy="649188"/>
          </a:xfrm>
          <a:prstGeom prst="roundRect">
            <a:avLst>
              <a:gd name="adj" fmla="val 50000"/>
            </a:avLst>
          </a:prstGeom>
          <a:noFill/>
        </p:spPr>
        <p:txBody>
          <a:bodyPr wrap="square" rtlCol="0" anchor="ctr">
            <a:spAutoFit/>
          </a:bodyPr>
          <a:lstStyle/>
          <a:p>
            <a:pPr algn="ctr"/>
            <a:r>
              <a:rPr lang="en-GB" sz="2400" dirty="0" smtClean="0">
                <a:latin typeface="Al Nile" charset="-78"/>
                <a:ea typeface="Al Nile" charset="-78"/>
                <a:cs typeface="Al Nile" charset="-78"/>
              </a:rPr>
              <a:t>The objectives of this research are to answer questions :</a:t>
            </a:r>
            <a:endParaRPr lang="en-GB" sz="2400" dirty="0">
              <a:latin typeface="Al Nile" charset="-78"/>
              <a:ea typeface="Al Nile" charset="-78"/>
              <a:cs typeface="Al Nile" charset="-78"/>
            </a:endParaRPr>
          </a:p>
        </p:txBody>
      </p:sp>
      <p:sp>
        <p:nvSpPr>
          <p:cNvPr id="28" name="ZoneTexte 27"/>
          <p:cNvSpPr txBox="1"/>
          <p:nvPr/>
        </p:nvSpPr>
        <p:spPr>
          <a:xfrm>
            <a:off x="1432560" y="2198726"/>
            <a:ext cx="6278880" cy="995422"/>
          </a:xfrm>
          <a:prstGeom prst="roundRect">
            <a:avLst>
              <a:gd name="adj" fmla="val 50000"/>
            </a:avLst>
          </a:prstGeom>
          <a:solidFill>
            <a:schemeClr val="bg2">
              <a:lumMod val="20000"/>
              <a:lumOff val="80000"/>
            </a:schemeClr>
          </a:solidFill>
          <a:ln w="3175">
            <a:noFill/>
          </a:ln>
        </p:spPr>
        <p:txBody>
          <a:bodyPr wrap="square" rtlCol="0">
            <a:spAutoFit/>
          </a:bodyPr>
          <a:lstStyle/>
          <a:p>
            <a:pPr algn="ctr"/>
            <a:r>
              <a:rPr lang="en-GB" dirty="0" smtClean="0">
                <a:latin typeface="Gill Sans MT" charset="0"/>
                <a:ea typeface="Gill Sans MT" charset="0"/>
                <a:cs typeface="Gill Sans MT" charset="0"/>
              </a:rPr>
              <a:t>Do professionals understand what an autonomy supportive environment is?</a:t>
            </a:r>
            <a:endParaRPr lang="en-GB" dirty="0">
              <a:latin typeface="Gill Sans MT" charset="0"/>
              <a:ea typeface="Gill Sans MT" charset="0"/>
              <a:cs typeface="Gill Sans MT" charset="0"/>
            </a:endParaRPr>
          </a:p>
        </p:txBody>
      </p:sp>
      <p:sp>
        <p:nvSpPr>
          <p:cNvPr id="29" name="ZoneTexte 28"/>
          <p:cNvSpPr txBox="1"/>
          <p:nvPr/>
        </p:nvSpPr>
        <p:spPr>
          <a:xfrm>
            <a:off x="1714500" y="3266167"/>
            <a:ext cx="5715000" cy="995422"/>
          </a:xfrm>
          <a:prstGeom prst="roundRect">
            <a:avLst>
              <a:gd name="adj" fmla="val 50000"/>
            </a:avLst>
          </a:prstGeom>
          <a:solidFill>
            <a:schemeClr val="bg2">
              <a:lumMod val="20000"/>
              <a:lumOff val="80000"/>
            </a:schemeClr>
          </a:solidFill>
          <a:ln w="3175">
            <a:noFill/>
          </a:ln>
        </p:spPr>
        <p:txBody>
          <a:bodyPr wrap="square" rtlCol="0">
            <a:spAutoFit/>
          </a:bodyPr>
          <a:lstStyle/>
          <a:p>
            <a:pPr algn="ctr"/>
            <a:r>
              <a:rPr lang="en-GB" dirty="0" smtClean="0">
                <a:latin typeface="Gill Sans MT" charset="0"/>
                <a:ea typeface="Gill Sans MT" charset="0"/>
                <a:cs typeface="Gill Sans MT" charset="0"/>
              </a:rPr>
              <a:t>Do professionals know what behaviours are associated with this environment?</a:t>
            </a:r>
            <a:endParaRPr lang="en-GB" dirty="0">
              <a:latin typeface="Gill Sans MT" charset="0"/>
              <a:ea typeface="Gill Sans MT" charset="0"/>
              <a:cs typeface="Gill Sans MT" charset="0"/>
            </a:endParaRPr>
          </a:p>
        </p:txBody>
      </p:sp>
      <p:sp>
        <p:nvSpPr>
          <p:cNvPr id="30" name="ZoneTexte 29"/>
          <p:cNvSpPr txBox="1"/>
          <p:nvPr/>
        </p:nvSpPr>
        <p:spPr>
          <a:xfrm>
            <a:off x="1040131" y="4333608"/>
            <a:ext cx="7063739" cy="995422"/>
          </a:xfrm>
          <a:prstGeom prst="roundRect">
            <a:avLst>
              <a:gd name="adj" fmla="val 50000"/>
            </a:avLst>
          </a:prstGeom>
          <a:solidFill>
            <a:schemeClr val="bg2">
              <a:lumMod val="20000"/>
              <a:lumOff val="80000"/>
            </a:schemeClr>
          </a:solidFill>
          <a:ln w="3175">
            <a:noFill/>
          </a:ln>
        </p:spPr>
        <p:txBody>
          <a:bodyPr wrap="square" rtlCol="0">
            <a:spAutoFit/>
          </a:bodyPr>
          <a:lstStyle/>
          <a:p>
            <a:pPr algn="ctr"/>
            <a:r>
              <a:rPr lang="en-GB" dirty="0" smtClean="0">
                <a:latin typeface="Gill Sans MT" charset="0"/>
                <a:ea typeface="Gill Sans MT" charset="0"/>
                <a:cs typeface="Gill Sans MT" charset="0"/>
              </a:rPr>
              <a:t>What is the meaning of an autonomy supportive environment in geriatric care services for healthcare professionals?</a:t>
            </a:r>
            <a:endParaRPr lang="en-GB" dirty="0">
              <a:latin typeface="Gill Sans MT" charset="0"/>
              <a:ea typeface="Gill Sans MT" charset="0"/>
              <a:cs typeface="Gill Sans M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150813" y="2600325"/>
            <a:ext cx="4941887" cy="2838450"/>
          </a:xfrm>
          <a:custGeom>
            <a:avLst/>
            <a:gdLst>
              <a:gd name="connsiteX0" fmla="*/ 0 w 4942389"/>
              <a:gd name="connsiteY0" fmla="*/ 471099 h 2826536"/>
              <a:gd name="connsiteX1" fmla="*/ 471099 w 4942389"/>
              <a:gd name="connsiteY1" fmla="*/ 0 h 2826536"/>
              <a:gd name="connsiteX2" fmla="*/ 4471290 w 4942389"/>
              <a:gd name="connsiteY2" fmla="*/ 0 h 2826536"/>
              <a:gd name="connsiteX3" fmla="*/ 4942389 w 4942389"/>
              <a:gd name="connsiteY3" fmla="*/ 471099 h 2826536"/>
              <a:gd name="connsiteX4" fmla="*/ 4942389 w 4942389"/>
              <a:gd name="connsiteY4" fmla="*/ 2355437 h 2826536"/>
              <a:gd name="connsiteX5" fmla="*/ 4471290 w 4942389"/>
              <a:gd name="connsiteY5" fmla="*/ 2826536 h 2826536"/>
              <a:gd name="connsiteX6" fmla="*/ 471099 w 4942389"/>
              <a:gd name="connsiteY6" fmla="*/ 2826536 h 2826536"/>
              <a:gd name="connsiteX7" fmla="*/ 0 w 4942389"/>
              <a:gd name="connsiteY7" fmla="*/ 2355437 h 2826536"/>
              <a:gd name="connsiteX8" fmla="*/ 0 w 4942389"/>
              <a:gd name="connsiteY8" fmla="*/ 471099 h 2826536"/>
              <a:gd name="connsiteX0" fmla="*/ 0 w 4942389"/>
              <a:gd name="connsiteY0" fmla="*/ 471099 h 2826536"/>
              <a:gd name="connsiteX1" fmla="*/ 471099 w 4942389"/>
              <a:gd name="connsiteY1" fmla="*/ 0 h 2826536"/>
              <a:gd name="connsiteX2" fmla="*/ 4471290 w 4942389"/>
              <a:gd name="connsiteY2" fmla="*/ 0 h 2826536"/>
              <a:gd name="connsiteX3" fmla="*/ 4942389 w 4942389"/>
              <a:gd name="connsiteY3" fmla="*/ 471099 h 2826536"/>
              <a:gd name="connsiteX4" fmla="*/ 4861366 w 4942389"/>
              <a:gd name="connsiteY4" fmla="*/ 1857725 h 2826536"/>
              <a:gd name="connsiteX5" fmla="*/ 4471290 w 4942389"/>
              <a:gd name="connsiteY5" fmla="*/ 2826536 h 2826536"/>
              <a:gd name="connsiteX6" fmla="*/ 471099 w 4942389"/>
              <a:gd name="connsiteY6" fmla="*/ 2826536 h 2826536"/>
              <a:gd name="connsiteX7" fmla="*/ 0 w 4942389"/>
              <a:gd name="connsiteY7" fmla="*/ 2355437 h 2826536"/>
              <a:gd name="connsiteX8" fmla="*/ 0 w 4942389"/>
              <a:gd name="connsiteY8" fmla="*/ 471099 h 2826536"/>
              <a:gd name="connsiteX0" fmla="*/ 0 w 4942389"/>
              <a:gd name="connsiteY0" fmla="*/ 471099 h 2826536"/>
              <a:gd name="connsiteX1" fmla="*/ 471099 w 4942389"/>
              <a:gd name="connsiteY1" fmla="*/ 0 h 2826536"/>
              <a:gd name="connsiteX2" fmla="*/ 4471290 w 4942389"/>
              <a:gd name="connsiteY2" fmla="*/ 0 h 2826536"/>
              <a:gd name="connsiteX3" fmla="*/ 4942389 w 4942389"/>
              <a:gd name="connsiteY3" fmla="*/ 471099 h 2826536"/>
              <a:gd name="connsiteX4" fmla="*/ 4861366 w 4942389"/>
              <a:gd name="connsiteY4" fmla="*/ 1857725 h 2826536"/>
              <a:gd name="connsiteX5" fmla="*/ 4147199 w 4942389"/>
              <a:gd name="connsiteY5" fmla="*/ 2826536 h 2826536"/>
              <a:gd name="connsiteX6" fmla="*/ 471099 w 4942389"/>
              <a:gd name="connsiteY6" fmla="*/ 2826536 h 2826536"/>
              <a:gd name="connsiteX7" fmla="*/ 0 w 4942389"/>
              <a:gd name="connsiteY7" fmla="*/ 2355437 h 2826536"/>
              <a:gd name="connsiteX8" fmla="*/ 0 w 4942389"/>
              <a:gd name="connsiteY8" fmla="*/ 471099 h 2826536"/>
              <a:gd name="connsiteX0" fmla="*/ 0 w 4942389"/>
              <a:gd name="connsiteY0" fmla="*/ 471099 h 2826536"/>
              <a:gd name="connsiteX1" fmla="*/ 471099 w 4942389"/>
              <a:gd name="connsiteY1" fmla="*/ 0 h 2826536"/>
              <a:gd name="connsiteX2" fmla="*/ 4471290 w 4942389"/>
              <a:gd name="connsiteY2" fmla="*/ 0 h 2826536"/>
              <a:gd name="connsiteX3" fmla="*/ 4942389 w 4942389"/>
              <a:gd name="connsiteY3" fmla="*/ 471099 h 2826536"/>
              <a:gd name="connsiteX4" fmla="*/ 4734044 w 4942389"/>
              <a:gd name="connsiteY4" fmla="*/ 1846150 h 2826536"/>
              <a:gd name="connsiteX5" fmla="*/ 4147199 w 4942389"/>
              <a:gd name="connsiteY5" fmla="*/ 2826536 h 2826536"/>
              <a:gd name="connsiteX6" fmla="*/ 471099 w 4942389"/>
              <a:gd name="connsiteY6" fmla="*/ 2826536 h 2826536"/>
              <a:gd name="connsiteX7" fmla="*/ 0 w 4942389"/>
              <a:gd name="connsiteY7" fmla="*/ 2355437 h 2826536"/>
              <a:gd name="connsiteX8" fmla="*/ 0 w 4942389"/>
              <a:gd name="connsiteY8" fmla="*/ 471099 h 2826536"/>
              <a:gd name="connsiteX0" fmla="*/ 0 w 4942389"/>
              <a:gd name="connsiteY0" fmla="*/ 471099 h 2826536"/>
              <a:gd name="connsiteX1" fmla="*/ 471099 w 4942389"/>
              <a:gd name="connsiteY1" fmla="*/ 0 h 2826536"/>
              <a:gd name="connsiteX2" fmla="*/ 4471290 w 4942389"/>
              <a:gd name="connsiteY2" fmla="*/ 0 h 2826536"/>
              <a:gd name="connsiteX3" fmla="*/ 4942389 w 4942389"/>
              <a:gd name="connsiteY3" fmla="*/ 471099 h 2826536"/>
              <a:gd name="connsiteX4" fmla="*/ 4734044 w 4942389"/>
              <a:gd name="connsiteY4" fmla="*/ 1846150 h 2826536"/>
              <a:gd name="connsiteX5" fmla="*/ 4147199 w 4942389"/>
              <a:gd name="connsiteY5" fmla="*/ 2826536 h 2826536"/>
              <a:gd name="connsiteX6" fmla="*/ 471099 w 4942389"/>
              <a:gd name="connsiteY6" fmla="*/ 2826536 h 2826536"/>
              <a:gd name="connsiteX7" fmla="*/ 0 w 4942389"/>
              <a:gd name="connsiteY7" fmla="*/ 2355437 h 2826536"/>
              <a:gd name="connsiteX8" fmla="*/ 0 w 4942389"/>
              <a:gd name="connsiteY8" fmla="*/ 471099 h 2826536"/>
              <a:gd name="connsiteX0" fmla="*/ 0 w 4942389"/>
              <a:gd name="connsiteY0" fmla="*/ 471099 h 2838110"/>
              <a:gd name="connsiteX1" fmla="*/ 471099 w 4942389"/>
              <a:gd name="connsiteY1" fmla="*/ 0 h 2838110"/>
              <a:gd name="connsiteX2" fmla="*/ 4471290 w 4942389"/>
              <a:gd name="connsiteY2" fmla="*/ 0 h 2838110"/>
              <a:gd name="connsiteX3" fmla="*/ 4942389 w 4942389"/>
              <a:gd name="connsiteY3" fmla="*/ 471099 h 2838110"/>
              <a:gd name="connsiteX4" fmla="*/ 4734044 w 4942389"/>
              <a:gd name="connsiteY4" fmla="*/ 1846150 h 2838110"/>
              <a:gd name="connsiteX5" fmla="*/ 3950429 w 4942389"/>
              <a:gd name="connsiteY5" fmla="*/ 2838110 h 2838110"/>
              <a:gd name="connsiteX6" fmla="*/ 471099 w 4942389"/>
              <a:gd name="connsiteY6" fmla="*/ 2826536 h 2838110"/>
              <a:gd name="connsiteX7" fmla="*/ 0 w 4942389"/>
              <a:gd name="connsiteY7" fmla="*/ 2355437 h 2838110"/>
              <a:gd name="connsiteX8" fmla="*/ 0 w 4942389"/>
              <a:gd name="connsiteY8" fmla="*/ 471099 h 2838110"/>
              <a:gd name="connsiteX0" fmla="*/ 0 w 4942389"/>
              <a:gd name="connsiteY0" fmla="*/ 471099 h 2838110"/>
              <a:gd name="connsiteX1" fmla="*/ 471099 w 4942389"/>
              <a:gd name="connsiteY1" fmla="*/ 0 h 2838110"/>
              <a:gd name="connsiteX2" fmla="*/ 4471290 w 4942389"/>
              <a:gd name="connsiteY2" fmla="*/ 0 h 2838110"/>
              <a:gd name="connsiteX3" fmla="*/ 4942389 w 4942389"/>
              <a:gd name="connsiteY3" fmla="*/ 471099 h 2838110"/>
              <a:gd name="connsiteX4" fmla="*/ 4676171 w 4942389"/>
              <a:gd name="connsiteY4" fmla="*/ 1834575 h 2838110"/>
              <a:gd name="connsiteX5" fmla="*/ 3950429 w 4942389"/>
              <a:gd name="connsiteY5" fmla="*/ 2838110 h 2838110"/>
              <a:gd name="connsiteX6" fmla="*/ 471099 w 4942389"/>
              <a:gd name="connsiteY6" fmla="*/ 2826536 h 2838110"/>
              <a:gd name="connsiteX7" fmla="*/ 0 w 4942389"/>
              <a:gd name="connsiteY7" fmla="*/ 2355437 h 2838110"/>
              <a:gd name="connsiteX8" fmla="*/ 0 w 4942389"/>
              <a:gd name="connsiteY8" fmla="*/ 471099 h 2838110"/>
              <a:gd name="connsiteX0" fmla="*/ 0 w 4942389"/>
              <a:gd name="connsiteY0" fmla="*/ 471099 h 2838110"/>
              <a:gd name="connsiteX1" fmla="*/ 471099 w 4942389"/>
              <a:gd name="connsiteY1" fmla="*/ 0 h 2838110"/>
              <a:gd name="connsiteX2" fmla="*/ 4471290 w 4942389"/>
              <a:gd name="connsiteY2" fmla="*/ 0 h 2838110"/>
              <a:gd name="connsiteX3" fmla="*/ 4942389 w 4942389"/>
              <a:gd name="connsiteY3" fmla="*/ 471099 h 2838110"/>
              <a:gd name="connsiteX4" fmla="*/ 4676171 w 4942389"/>
              <a:gd name="connsiteY4" fmla="*/ 1834575 h 2838110"/>
              <a:gd name="connsiteX5" fmla="*/ 3950429 w 4942389"/>
              <a:gd name="connsiteY5" fmla="*/ 2838110 h 2838110"/>
              <a:gd name="connsiteX6" fmla="*/ 471099 w 4942389"/>
              <a:gd name="connsiteY6" fmla="*/ 2826536 h 2838110"/>
              <a:gd name="connsiteX7" fmla="*/ 0 w 4942389"/>
              <a:gd name="connsiteY7" fmla="*/ 2355437 h 2838110"/>
              <a:gd name="connsiteX8" fmla="*/ 0 w 4942389"/>
              <a:gd name="connsiteY8" fmla="*/ 471099 h 2838110"/>
              <a:gd name="connsiteX0" fmla="*/ 0 w 4942389"/>
              <a:gd name="connsiteY0" fmla="*/ 471099 h 2838110"/>
              <a:gd name="connsiteX1" fmla="*/ 471099 w 4942389"/>
              <a:gd name="connsiteY1" fmla="*/ 0 h 2838110"/>
              <a:gd name="connsiteX2" fmla="*/ 4471290 w 4942389"/>
              <a:gd name="connsiteY2" fmla="*/ 0 h 2838110"/>
              <a:gd name="connsiteX3" fmla="*/ 4942389 w 4942389"/>
              <a:gd name="connsiteY3" fmla="*/ 471099 h 2838110"/>
              <a:gd name="connsiteX4" fmla="*/ 4676171 w 4942389"/>
              <a:gd name="connsiteY4" fmla="*/ 1834575 h 2838110"/>
              <a:gd name="connsiteX5" fmla="*/ 3950429 w 4942389"/>
              <a:gd name="connsiteY5" fmla="*/ 2838110 h 2838110"/>
              <a:gd name="connsiteX6" fmla="*/ 471099 w 4942389"/>
              <a:gd name="connsiteY6" fmla="*/ 2826536 h 2838110"/>
              <a:gd name="connsiteX7" fmla="*/ 0 w 4942389"/>
              <a:gd name="connsiteY7" fmla="*/ 2355437 h 2838110"/>
              <a:gd name="connsiteX8" fmla="*/ 0 w 4942389"/>
              <a:gd name="connsiteY8" fmla="*/ 471099 h 2838110"/>
              <a:gd name="connsiteX0" fmla="*/ 0 w 4942389"/>
              <a:gd name="connsiteY0" fmla="*/ 471099 h 2838110"/>
              <a:gd name="connsiteX1" fmla="*/ 471099 w 4942389"/>
              <a:gd name="connsiteY1" fmla="*/ 0 h 2838110"/>
              <a:gd name="connsiteX2" fmla="*/ 4471290 w 4942389"/>
              <a:gd name="connsiteY2" fmla="*/ 0 h 2838110"/>
              <a:gd name="connsiteX3" fmla="*/ 4942389 w 4942389"/>
              <a:gd name="connsiteY3" fmla="*/ 471099 h 2838110"/>
              <a:gd name="connsiteX4" fmla="*/ 4722469 w 4942389"/>
              <a:gd name="connsiteY4" fmla="*/ 1823000 h 2838110"/>
              <a:gd name="connsiteX5" fmla="*/ 3950429 w 4942389"/>
              <a:gd name="connsiteY5" fmla="*/ 2838110 h 2838110"/>
              <a:gd name="connsiteX6" fmla="*/ 471099 w 4942389"/>
              <a:gd name="connsiteY6" fmla="*/ 2826536 h 2838110"/>
              <a:gd name="connsiteX7" fmla="*/ 0 w 4942389"/>
              <a:gd name="connsiteY7" fmla="*/ 2355437 h 2838110"/>
              <a:gd name="connsiteX8" fmla="*/ 0 w 4942389"/>
              <a:gd name="connsiteY8" fmla="*/ 471099 h 283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389" h="2838110">
                <a:moveTo>
                  <a:pt x="0" y="471099"/>
                </a:moveTo>
                <a:cubicBezTo>
                  <a:pt x="0" y="210918"/>
                  <a:pt x="210918" y="0"/>
                  <a:pt x="471099" y="0"/>
                </a:cubicBezTo>
                <a:lnTo>
                  <a:pt x="4471290" y="0"/>
                </a:lnTo>
                <a:cubicBezTo>
                  <a:pt x="4731471" y="0"/>
                  <a:pt x="4942389" y="210918"/>
                  <a:pt x="4942389" y="471099"/>
                </a:cubicBezTo>
                <a:cubicBezTo>
                  <a:pt x="4942389" y="1099212"/>
                  <a:pt x="4907664" y="1218036"/>
                  <a:pt x="4722469" y="1823000"/>
                </a:cubicBezTo>
                <a:cubicBezTo>
                  <a:pt x="4618297" y="2187353"/>
                  <a:pt x="4210610" y="2838110"/>
                  <a:pt x="3950429" y="2838110"/>
                </a:cubicBezTo>
                <a:lnTo>
                  <a:pt x="471099" y="2826536"/>
                </a:lnTo>
                <a:cubicBezTo>
                  <a:pt x="210918" y="2826536"/>
                  <a:pt x="0" y="2615618"/>
                  <a:pt x="0" y="2355437"/>
                </a:cubicBezTo>
                <a:lnTo>
                  <a:pt x="0" y="47109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p>
            <a:pPr eaLnBrk="1" hangingPunct="1">
              <a:defRPr/>
            </a:pPr>
            <a:endParaRPr lang="fr-FR"/>
          </a:p>
        </p:txBody>
      </p:sp>
      <p:sp>
        <p:nvSpPr>
          <p:cNvPr id="6" name="Rectangle à coins arrondis 5"/>
          <p:cNvSpPr/>
          <p:nvPr/>
        </p:nvSpPr>
        <p:spPr bwMode="auto">
          <a:xfrm>
            <a:off x="150813" y="1030288"/>
            <a:ext cx="2338387" cy="1330325"/>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Material &amp; Methods</a:t>
            </a:r>
            <a:r>
              <a:rPr lang="fr-FR" altLang="x-none" noProof="1" smtClean="0"/>
              <a:t>			</a:t>
            </a:r>
            <a:r>
              <a:rPr lang="fr-FR" altLang="x-none" noProof="1" smtClean="0">
                <a:solidFill>
                  <a:schemeClr val="bg1"/>
                </a:solidFill>
                <a:latin typeface="Gabriola" charset="0"/>
                <a:ea typeface="Gabriola" charset="0"/>
                <a:cs typeface="Gabriola" charset="0"/>
              </a:rPr>
              <a:t>Use a qualitative manner to analyse data </a:t>
            </a:r>
            <a:endParaRPr altLang="x-none" noProof="1">
              <a:solidFill>
                <a:schemeClr val="bg1"/>
              </a:solidFill>
              <a:latin typeface="Gabriola" charset="0"/>
              <a:ea typeface="Gabriola" charset="0"/>
              <a:cs typeface="Gabriola" charset="0"/>
            </a:endParaRPr>
          </a:p>
        </p:txBody>
      </p:sp>
      <p:graphicFrame>
        <p:nvGraphicFramePr>
          <p:cNvPr id="2" name="Diagramme 1"/>
          <p:cNvGraphicFramePr/>
          <p:nvPr/>
        </p:nvGraphicFramePr>
        <p:xfrm>
          <a:off x="4421688" y="1360668"/>
          <a:ext cx="4559540" cy="4066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49" name="Rectangle 9"/>
          <p:cNvSpPr>
            <a:spLocks noGrp="1" noRot="1" noChangeAspect="1" noMove="1" noResize="1" noEditPoints="1" noAdjustHandles="1" noChangeArrowheads="1" noChangeShapeType="1" noTextEdit="1"/>
          </p:cNvSpPr>
          <p:nvPr>
            <p:ph type="body" idx="1"/>
          </p:nvPr>
        </p:nvSpPr>
        <p:spPr>
          <a:blipFill rotWithShape="0">
            <a:blip r:embed="rId9"/>
            <a:stretch>
              <a:fillRect l="-1716" t="-1625"/>
            </a:stretch>
          </a:blipFill>
          <a:extLst/>
        </p:spPr>
        <p:txBody>
          <a:bodyPr/>
          <a:lstStyle/>
          <a:p>
            <a:pPr>
              <a:defRPr/>
            </a:pPr>
            <a:r>
              <a:rPr lang="fr-F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4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Graphic spid="2" grpId="0">
        <p:bldAsOne/>
      </p:bldGraphic>
      <p:bldP spid="2764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aphicFrame>
        <p:nvGraphicFramePr>
          <p:cNvPr id="2" name="Diagramme 1"/>
          <p:cNvGraphicFramePr/>
          <p:nvPr/>
        </p:nvGraphicFramePr>
        <p:xfrm>
          <a:off x="1099751" y="1396999"/>
          <a:ext cx="6919784" cy="4336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Results	</a:t>
            </a:r>
            <a:r>
              <a:rPr lang="fr-FR" altLang="x-none" noProof="1" smtClean="0"/>
              <a:t>			</a:t>
            </a:r>
            <a:r>
              <a:rPr lang="fr-FR" altLang="x-none" noProof="1" smtClean="0">
                <a:solidFill>
                  <a:schemeClr val="bg1"/>
                </a:solidFill>
                <a:latin typeface="Gabriola" charset="0"/>
                <a:ea typeface="Gabriola" charset="0"/>
                <a:cs typeface="Gabriola" charset="0"/>
              </a:rPr>
              <a:t>What should we remember in all that? </a:t>
            </a:r>
            <a:r>
              <a:rPr lang="fr-FR" b="0" dirty="0"/>
              <a:t> </a:t>
            </a:r>
            <a:endParaRPr altLang="x-none" noProof="1">
              <a:solidFill>
                <a:schemeClr val="bg1"/>
              </a:solidFill>
              <a:latin typeface="Gabriola" charset="0"/>
              <a:ea typeface="Gabriola" charset="0"/>
              <a:cs typeface="Gabrio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E1CD25B-CE19-0E4C-9B90-D49BD7B499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996D754-ECCF-674B-84D3-06A26A90C4D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80307B36-E9DA-0349-8AA6-730D86791D2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6D6FE308-1B03-914A-A3BA-3F381A16758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A49BC8A9-FEB8-FB4B-BEBF-1281CFD0E7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EED4797-1B86-F449-B639-114C075BC2F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1DA16F3A-9FB6-CC47-9CD7-F501B1FDFA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bwMode="auto">
          <a:xfrm>
            <a:off x="4840288" y="3544888"/>
            <a:ext cx="4254500" cy="884237"/>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sp>
        <p:nvSpPr>
          <p:cNvPr id="21" name="Rectangle à coins arrondis 20"/>
          <p:cNvSpPr/>
          <p:nvPr/>
        </p:nvSpPr>
        <p:spPr bwMode="auto">
          <a:xfrm>
            <a:off x="3357563" y="4725988"/>
            <a:ext cx="5737225" cy="1130300"/>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wrap="none" lIns="90000" tIns="46800" rIns="90000" bIns="46800" anchor="ct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endParaRPr lang="fr-FR" altLang="fr-FR"/>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967413"/>
            <a:ext cx="90471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aphicFrame>
        <p:nvGraphicFramePr>
          <p:cNvPr id="5" name="Diagramme 4"/>
          <p:cNvGraphicFramePr/>
          <p:nvPr/>
        </p:nvGraphicFramePr>
        <p:xfrm>
          <a:off x="72617" y="1021218"/>
          <a:ext cx="4111076" cy="3037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a:spLocks noChangeArrowheads="1"/>
          </p:cNvSpPr>
          <p:nvPr/>
        </p:nvSpPr>
        <p:spPr bwMode="auto">
          <a:xfrm>
            <a:off x="1738313" y="4889500"/>
            <a:ext cx="1557337"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Welcome</a:t>
            </a:r>
          </a:p>
        </p:txBody>
      </p:sp>
      <p:sp>
        <p:nvSpPr>
          <p:cNvPr id="8" name="Ellipse 7"/>
          <p:cNvSpPr>
            <a:spLocks noChangeArrowheads="1"/>
          </p:cNvSpPr>
          <p:nvPr/>
        </p:nvSpPr>
        <p:spPr bwMode="auto">
          <a:xfrm>
            <a:off x="285750" y="4889500"/>
            <a:ext cx="15573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Time</a:t>
            </a:r>
          </a:p>
        </p:txBody>
      </p:sp>
      <p:sp>
        <p:nvSpPr>
          <p:cNvPr id="9" name="Ellipse 8"/>
          <p:cNvSpPr>
            <a:spLocks noChangeArrowheads="1"/>
          </p:cNvSpPr>
          <p:nvPr/>
        </p:nvSpPr>
        <p:spPr bwMode="auto">
          <a:xfrm>
            <a:off x="1738313" y="3602038"/>
            <a:ext cx="1557337"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defRPr/>
            </a:pPr>
            <a:r>
              <a:rPr lang="fr-FR" altLang="x-none" smtClean="0">
                <a:latin typeface="Gill Sans MT" charset="0"/>
                <a:ea typeface="Gill Sans MT" charset="0"/>
                <a:cs typeface="Gill Sans MT" charset="0"/>
              </a:rPr>
              <a:t>Kindness</a:t>
            </a:r>
          </a:p>
        </p:txBody>
      </p:sp>
      <p:sp>
        <p:nvSpPr>
          <p:cNvPr id="10" name="Ellipse 9"/>
          <p:cNvSpPr>
            <a:spLocks noChangeArrowheads="1"/>
          </p:cNvSpPr>
          <p:nvPr/>
        </p:nvSpPr>
        <p:spPr bwMode="auto">
          <a:xfrm>
            <a:off x="4183063" y="2333625"/>
            <a:ext cx="1557337"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latin typeface="Gill Sans MT" charset="0"/>
                <a:ea typeface="Gill Sans MT" charset="0"/>
                <a:cs typeface="Gill Sans MT" charset="0"/>
              </a:rPr>
              <a:t>Goal</a:t>
            </a:r>
          </a:p>
        </p:txBody>
      </p:sp>
      <p:sp>
        <p:nvSpPr>
          <p:cNvPr id="11" name="Ellipse 10"/>
          <p:cNvSpPr>
            <a:spLocks noChangeArrowheads="1"/>
          </p:cNvSpPr>
          <p:nvPr/>
        </p:nvSpPr>
        <p:spPr bwMode="auto">
          <a:xfrm>
            <a:off x="2822575" y="2333625"/>
            <a:ext cx="1557338" cy="865188"/>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dirty="0" smtClean="0">
                <a:latin typeface="Gill Sans MT" charset="0"/>
                <a:ea typeface="Gill Sans MT" charset="0"/>
                <a:cs typeface="Gill Sans MT" charset="0"/>
              </a:rPr>
              <a:t>Care plan</a:t>
            </a:r>
          </a:p>
        </p:txBody>
      </p:sp>
      <p:sp>
        <p:nvSpPr>
          <p:cNvPr id="12" name="Ellipse 11"/>
          <p:cNvSpPr>
            <a:spLocks noChangeArrowheads="1"/>
          </p:cNvSpPr>
          <p:nvPr/>
        </p:nvSpPr>
        <p:spPr bwMode="auto">
          <a:xfrm>
            <a:off x="3209925" y="3579813"/>
            <a:ext cx="1557338" cy="865187"/>
          </a:xfrm>
          <a:prstGeom prst="ellipse">
            <a:avLst/>
          </a:prstGeom>
          <a:solidFill>
            <a:schemeClr val="bg2">
              <a:lumMod val="20000"/>
              <a:lumOff val="80000"/>
            </a:schemeClr>
          </a:solidFill>
          <a:ln w="9525">
            <a:noFill/>
            <a:round/>
            <a:headEnd/>
            <a:tailEnd/>
          </a:ln>
        </p:spPr>
        <p:txBody>
          <a:bodyPr wrap="none" lIns="90000" tIns="36000" rIns="90000" bIns="36000" anchor="ctr" anchorCtr="1"/>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fr-FR" altLang="x-none" smtClean="0">
                <a:latin typeface="Gill Sans MT" charset="0"/>
                <a:ea typeface="Gill Sans MT" charset="0"/>
                <a:cs typeface="Gill Sans MT" charset="0"/>
              </a:rPr>
              <a:t>Respect</a:t>
            </a:r>
          </a:p>
        </p:txBody>
      </p:sp>
      <p:sp>
        <p:nvSpPr>
          <p:cNvPr id="13" name="ZoneTexte 12"/>
          <p:cNvSpPr txBox="1">
            <a:spLocks noChangeArrowheads="1"/>
          </p:cNvSpPr>
          <p:nvPr/>
        </p:nvSpPr>
        <p:spPr bwMode="auto">
          <a:xfrm>
            <a:off x="3295650" y="4743450"/>
            <a:ext cx="579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“I personally think that it takes time. We are fortunate to have older people over a fairly long time. So, this helps to build a relationship little by little.” (Nurse)</a:t>
            </a:r>
          </a:p>
          <a:p>
            <a:pPr algn="ctr"/>
            <a:r>
              <a:rPr lang="fr-FR" altLang="fr-FR" sz="1200">
                <a:latin typeface="Gill Sans MT" charset="0"/>
              </a:rPr>
              <a:t>“Sure, I see the difference when I do it or I do not do it. It is easy to create a link with older people. They know who we are, at least our name and our function.” (Nurse)</a:t>
            </a:r>
          </a:p>
          <a:p>
            <a:pPr algn="ctr"/>
            <a:r>
              <a:rPr lang="fr-FR" altLang="fr-FR" sz="1200">
                <a:latin typeface="Gill Sans MT" charset="0"/>
              </a:rPr>
              <a:t>“To create a link, personally I explain why I am here in front of them.” (Physiotherapist) </a:t>
            </a:r>
          </a:p>
          <a:p>
            <a:pPr algn="ctr"/>
            <a:endParaRPr lang="fr-FR" altLang="fr-FR" sz="1200">
              <a:latin typeface="Gill Sans MT" charset="0"/>
            </a:endParaRPr>
          </a:p>
        </p:txBody>
      </p:sp>
      <p:sp>
        <p:nvSpPr>
          <p:cNvPr id="14" name="ZoneTexte 13"/>
          <p:cNvSpPr txBox="1">
            <a:spLocks noChangeArrowheads="1"/>
          </p:cNvSpPr>
          <p:nvPr/>
        </p:nvSpPr>
        <p:spPr bwMode="auto">
          <a:xfrm>
            <a:off x="4767263" y="3597275"/>
            <a:ext cx="4327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r>
              <a:rPr lang="fr-FR" altLang="fr-FR" sz="1200">
                <a:latin typeface="Gill Sans MT" charset="0"/>
              </a:rPr>
              <a:t>“It is important to respect the older adult, but also the person. Does he want to exchange or not? There are older people who want to keep their distance from you. This must be respected.” (Social worker)</a:t>
            </a:r>
          </a:p>
        </p:txBody>
      </p:sp>
      <p:sp>
        <p:nvSpPr>
          <p:cNvPr id="15" name="ZoneTexte 14"/>
          <p:cNvSpPr txBox="1">
            <a:spLocks noChangeArrowheads="1"/>
          </p:cNvSpPr>
          <p:nvPr/>
        </p:nvSpPr>
        <p:spPr bwMode="auto">
          <a:xfrm>
            <a:off x="5740400" y="2211388"/>
            <a:ext cx="3354388" cy="1073150"/>
          </a:xfrm>
          <a:prstGeom prst="roundRect">
            <a:avLst>
              <a:gd name="adj" fmla="val 10037"/>
            </a:avLst>
          </a:prstGeom>
          <a:solidFill>
            <a:schemeClr val="accent3">
              <a:lumMod val="95000"/>
            </a:schemeClr>
          </a:solidFill>
          <a:ln>
            <a:noFill/>
          </a:ln>
        </p:spPr>
        <p:txBody>
          <a:bodyPr anchor="ct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a:defRPr/>
            </a:pPr>
            <a:r>
              <a:rPr lang="fr-FR" altLang="x-none" sz="1200" dirty="0" smtClean="0">
                <a:latin typeface="Gill Sans MT" charset="0"/>
                <a:ea typeface="Gill Sans MT" charset="0"/>
                <a:cs typeface="Gill Sans MT" charset="0"/>
              </a:rPr>
              <a:t>“</a:t>
            </a:r>
            <a:r>
              <a:rPr lang="fr-FR" altLang="x-none" sz="1200" dirty="0" err="1" smtClean="0">
                <a:latin typeface="Gill Sans MT" charset="0"/>
                <a:ea typeface="Gill Sans MT" charset="0"/>
                <a:cs typeface="Gill Sans MT" charset="0"/>
              </a:rPr>
              <a:t>We</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give</a:t>
            </a:r>
            <a:r>
              <a:rPr lang="fr-FR" altLang="x-none" sz="1200" dirty="0" smtClean="0">
                <a:latin typeface="Gill Sans MT" charset="0"/>
                <a:ea typeface="Gill Sans MT" charset="0"/>
                <a:cs typeface="Gill Sans MT" charset="0"/>
              </a:rPr>
              <a:t> an exact objective to </a:t>
            </a:r>
            <a:r>
              <a:rPr lang="fr-FR" altLang="x-none" sz="1200" dirty="0" err="1" smtClean="0">
                <a:latin typeface="Gill Sans MT" charset="0"/>
                <a:ea typeface="Gill Sans MT" charset="0"/>
                <a:cs typeface="Gill Sans MT" charset="0"/>
              </a:rPr>
              <a:t>reach</a:t>
            </a:r>
            <a:r>
              <a:rPr lang="fr-FR" altLang="x-none" sz="1200" dirty="0" smtClean="0">
                <a:latin typeface="Gill Sans MT" charset="0"/>
                <a:ea typeface="Gill Sans MT" charset="0"/>
                <a:cs typeface="Gill Sans MT" charset="0"/>
              </a:rPr>
              <a:t>. This, </a:t>
            </a:r>
            <a:r>
              <a:rPr lang="fr-FR" altLang="x-none" sz="1200" dirty="0" err="1" smtClean="0">
                <a:latin typeface="Gill Sans MT" charset="0"/>
                <a:ea typeface="Gill Sans MT" charset="0"/>
                <a:cs typeface="Gill Sans MT" charset="0"/>
              </a:rPr>
              <a:t>it</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is</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really</a:t>
            </a:r>
            <a:r>
              <a:rPr lang="fr-FR" altLang="x-none" sz="1200" dirty="0" smtClean="0">
                <a:latin typeface="Gill Sans MT" charset="0"/>
                <a:ea typeface="Gill Sans MT" charset="0"/>
                <a:cs typeface="Gill Sans MT" charset="0"/>
              </a:rPr>
              <a:t> attractive. It </a:t>
            </a:r>
            <a:r>
              <a:rPr lang="fr-FR" altLang="x-none" sz="1200" dirty="0" err="1" smtClean="0">
                <a:latin typeface="Gill Sans MT" charset="0"/>
                <a:ea typeface="Gill Sans MT" charset="0"/>
                <a:cs typeface="Gill Sans MT" charset="0"/>
              </a:rPr>
              <a:t>is</a:t>
            </a:r>
            <a:r>
              <a:rPr lang="fr-FR" altLang="x-none" sz="1200" dirty="0" smtClean="0">
                <a:latin typeface="Gill Sans MT" charset="0"/>
                <a:ea typeface="Gill Sans MT" charset="0"/>
                <a:cs typeface="Gill Sans MT" charset="0"/>
              </a:rPr>
              <a:t> the base.” (</a:t>
            </a:r>
            <a:r>
              <a:rPr lang="fr-FR" altLang="x-none" sz="1200" dirty="0" err="1" smtClean="0">
                <a:latin typeface="Gill Sans MT" charset="0"/>
                <a:ea typeface="Gill Sans MT" charset="0"/>
                <a:cs typeface="Gill Sans MT" charset="0"/>
              </a:rPr>
              <a:t>Physiotherapist</a:t>
            </a:r>
            <a:r>
              <a:rPr lang="fr-FR" altLang="x-none" sz="1200" dirty="0" smtClean="0">
                <a:latin typeface="Gill Sans MT" charset="0"/>
                <a:ea typeface="Gill Sans MT" charset="0"/>
                <a:cs typeface="Gill Sans MT" charset="0"/>
              </a:rPr>
              <a:t>)</a:t>
            </a:r>
          </a:p>
          <a:p>
            <a:pPr algn="ctr">
              <a:defRPr/>
            </a:pPr>
            <a:r>
              <a:rPr lang="fr-FR" altLang="x-none" sz="1200" dirty="0" smtClean="0">
                <a:latin typeface="Gill Sans MT" charset="0"/>
                <a:ea typeface="Gill Sans MT" charset="0"/>
                <a:cs typeface="Gill Sans MT" charset="0"/>
              </a:rPr>
              <a:t>“</a:t>
            </a:r>
            <a:r>
              <a:rPr lang="fr-FR" altLang="x-none" sz="1200" dirty="0" err="1" smtClean="0">
                <a:latin typeface="Gill Sans MT" charset="0"/>
                <a:ea typeface="Gill Sans MT" charset="0"/>
                <a:cs typeface="Gill Sans MT" charset="0"/>
              </a:rPr>
              <a:t>We</a:t>
            </a:r>
            <a:r>
              <a:rPr lang="fr-FR" altLang="x-none" sz="1200" dirty="0" smtClean="0">
                <a:latin typeface="Gill Sans MT" charset="0"/>
                <a:ea typeface="Gill Sans MT" charset="0"/>
                <a:cs typeface="Gill Sans MT" charset="0"/>
              </a:rPr>
              <a:t> put patients in front of reality, not </a:t>
            </a:r>
            <a:r>
              <a:rPr lang="fr-FR" altLang="x-none" sz="1200" dirty="0" err="1" smtClean="0">
                <a:latin typeface="Gill Sans MT" charset="0"/>
                <a:ea typeface="Gill Sans MT" charset="0"/>
                <a:cs typeface="Gill Sans MT" charset="0"/>
              </a:rPr>
              <a:t>just</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because</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it</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is</a:t>
            </a:r>
            <a:r>
              <a:rPr lang="fr-FR" altLang="x-none" sz="1200" dirty="0" smtClean="0">
                <a:latin typeface="Gill Sans MT" charset="0"/>
                <a:ea typeface="Gill Sans MT" charset="0"/>
                <a:cs typeface="Gill Sans MT" charset="0"/>
              </a:rPr>
              <a:t> fun to do </a:t>
            </a:r>
            <a:r>
              <a:rPr lang="fr-FR" altLang="x-none" sz="1200" dirty="0" err="1" smtClean="0">
                <a:latin typeface="Gill Sans MT" charset="0"/>
                <a:ea typeface="Gill Sans MT" charset="0"/>
                <a:cs typeface="Gill Sans MT" charset="0"/>
              </a:rPr>
              <a:t>it</a:t>
            </a:r>
            <a:r>
              <a:rPr lang="fr-FR" altLang="x-none" sz="1200" dirty="0" smtClean="0">
                <a:latin typeface="Gill Sans MT" charset="0"/>
                <a:ea typeface="Gill Sans MT" charset="0"/>
                <a:cs typeface="Gill Sans MT" charset="0"/>
              </a:rPr>
              <a:t> but </a:t>
            </a:r>
            <a:r>
              <a:rPr lang="fr-FR" altLang="x-none" sz="1200" dirty="0" err="1" smtClean="0">
                <a:latin typeface="Gill Sans MT" charset="0"/>
                <a:ea typeface="Gill Sans MT" charset="0"/>
                <a:cs typeface="Gill Sans MT" charset="0"/>
              </a:rPr>
              <a:t>only</a:t>
            </a:r>
            <a:r>
              <a:rPr lang="fr-FR" altLang="x-none" sz="1200" dirty="0" smtClean="0">
                <a:latin typeface="Gill Sans MT" charset="0"/>
                <a:ea typeface="Gill Sans MT" charset="0"/>
                <a:cs typeface="Gill Sans MT" charset="0"/>
              </a:rPr>
              <a:t> to </a:t>
            </a:r>
            <a:r>
              <a:rPr lang="fr-FR" altLang="x-none" sz="1200" dirty="0" err="1" smtClean="0">
                <a:latin typeface="Gill Sans MT" charset="0"/>
                <a:ea typeface="Gill Sans MT" charset="0"/>
                <a:cs typeface="Gill Sans MT" charset="0"/>
              </a:rPr>
              <a:t>allow</a:t>
            </a:r>
            <a:r>
              <a:rPr lang="fr-FR" altLang="x-none" sz="1200" dirty="0" smtClean="0">
                <a:latin typeface="Gill Sans MT" charset="0"/>
                <a:ea typeface="Gill Sans MT" charset="0"/>
                <a:cs typeface="Gill Sans MT" charset="0"/>
              </a:rPr>
              <a:t> </a:t>
            </a:r>
            <a:r>
              <a:rPr lang="fr-FR" altLang="x-none" sz="1200" dirty="0" err="1" smtClean="0">
                <a:latin typeface="Gill Sans MT" charset="0"/>
                <a:ea typeface="Gill Sans MT" charset="0"/>
                <a:cs typeface="Gill Sans MT" charset="0"/>
              </a:rPr>
              <a:t>them</a:t>
            </a:r>
            <a:r>
              <a:rPr lang="fr-FR" altLang="x-none" sz="1200" dirty="0" smtClean="0">
                <a:latin typeface="Gill Sans MT" charset="0"/>
                <a:ea typeface="Gill Sans MT" charset="0"/>
                <a:cs typeface="Gill Sans MT" charset="0"/>
              </a:rPr>
              <a:t> to move </a:t>
            </a:r>
            <a:r>
              <a:rPr lang="fr-FR" altLang="x-none" sz="1200" dirty="0" err="1" smtClean="0">
                <a:latin typeface="Gill Sans MT" charset="0"/>
                <a:ea typeface="Gill Sans MT" charset="0"/>
                <a:cs typeface="Gill Sans MT" charset="0"/>
              </a:rPr>
              <a:t>forward</a:t>
            </a:r>
            <a:r>
              <a:rPr lang="fr-FR" altLang="x-none" sz="1200" dirty="0" smtClean="0">
                <a:latin typeface="Gill Sans MT" charset="0"/>
                <a:ea typeface="Gill Sans MT" charset="0"/>
                <a:cs typeface="Gill Sans MT" charset="0"/>
              </a:rPr>
              <a:t>.” (Social </a:t>
            </a:r>
            <a:r>
              <a:rPr lang="fr-FR" altLang="x-none" sz="1200" dirty="0" err="1" smtClean="0">
                <a:latin typeface="Gill Sans MT" charset="0"/>
                <a:ea typeface="Gill Sans MT" charset="0"/>
                <a:cs typeface="Gill Sans MT" charset="0"/>
              </a:rPr>
              <a:t>worker</a:t>
            </a:r>
            <a:r>
              <a:rPr lang="fr-FR" altLang="x-none" sz="1200" dirty="0" smtClean="0">
                <a:latin typeface="Gill Sans MT" charset="0"/>
                <a:ea typeface="Gill Sans MT" charset="0"/>
                <a:cs typeface="Gill Sans MT" charset="0"/>
              </a:rPr>
              <a:t>)</a:t>
            </a:r>
          </a:p>
        </p:txBody>
      </p:sp>
      <p:sp>
        <p:nvSpPr>
          <p:cNvPr id="16" name="ZoneTexte 15"/>
          <p:cNvSpPr txBox="1">
            <a:spLocks noChangeArrowheads="1"/>
          </p:cNvSpPr>
          <p:nvPr/>
        </p:nvSpPr>
        <p:spPr bwMode="auto">
          <a:xfrm>
            <a:off x="0" y="5149850"/>
            <a:ext cx="3825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1</a:t>
            </a:r>
          </a:p>
        </p:txBody>
      </p:sp>
      <p:sp>
        <p:nvSpPr>
          <p:cNvPr id="17" name="ZoneTexte 16"/>
          <p:cNvSpPr txBox="1">
            <a:spLocks noChangeArrowheads="1"/>
          </p:cNvSpPr>
          <p:nvPr/>
        </p:nvSpPr>
        <p:spPr bwMode="auto">
          <a:xfrm>
            <a:off x="1458913" y="3830638"/>
            <a:ext cx="3841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2</a:t>
            </a:r>
          </a:p>
        </p:txBody>
      </p:sp>
      <p:sp>
        <p:nvSpPr>
          <p:cNvPr id="18" name="ZoneTexte 17"/>
          <p:cNvSpPr txBox="1">
            <a:spLocks noChangeArrowheads="1"/>
          </p:cNvSpPr>
          <p:nvPr/>
        </p:nvSpPr>
        <p:spPr bwMode="auto">
          <a:xfrm>
            <a:off x="2516188" y="2562225"/>
            <a:ext cx="382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Arial"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r>
              <a:rPr lang="fr-FR" altLang="fr-FR">
                <a:latin typeface="Gill Sans MT" charset="0"/>
              </a:rPr>
              <a:t>3</a:t>
            </a:r>
          </a:p>
        </p:txBody>
      </p:sp>
      <p:sp>
        <p:nvSpPr>
          <p:cNvPr id="23" name="Rectangle 8"/>
          <p:cNvSpPr>
            <a:spLocks noGrp="1" noChangeArrowheads="1"/>
          </p:cNvSpPr>
          <p:nvPr>
            <p:ph type="title"/>
          </p:nvPr>
        </p:nvSpPr>
        <p:spPr>
          <a:xfrm>
            <a:off x="285750" y="173038"/>
            <a:ext cx="8520113" cy="647700"/>
          </a:xfrm>
        </p:spPr>
        <p:txBody>
          <a:bodyPr/>
          <a:lstStyle/>
          <a:p>
            <a:pPr eaLnBrk="1" hangingPunct="1">
              <a:defRPr/>
            </a:pPr>
            <a:r>
              <a:rPr lang="fr-FR" altLang="x-none" noProof="1" smtClean="0">
                <a:solidFill>
                  <a:schemeClr val="bg2">
                    <a:lumMod val="75000"/>
                  </a:schemeClr>
                </a:solidFill>
                <a:latin typeface="Didot" charset="0"/>
                <a:ea typeface="Didot" charset="0"/>
                <a:cs typeface="Didot" charset="0"/>
              </a:rPr>
              <a:t>Results	</a:t>
            </a:r>
            <a:r>
              <a:rPr lang="fr-FR" altLang="x-none" noProof="1" smtClean="0"/>
              <a:t>			</a:t>
            </a:r>
            <a:r>
              <a:rPr lang="fr-FR" altLang="x-none" noProof="1" smtClean="0">
                <a:solidFill>
                  <a:schemeClr val="bg1"/>
                </a:solidFill>
                <a:latin typeface="Gabriola" charset="0"/>
                <a:ea typeface="Gabriola" charset="0"/>
                <a:cs typeface="Gabriola" charset="0"/>
              </a:rPr>
              <a:t>What should we remember in all that? </a:t>
            </a:r>
            <a:r>
              <a:rPr lang="fr-FR" b="0" dirty="0"/>
              <a:t> </a:t>
            </a:r>
            <a:endParaRPr altLang="x-none" noProof="1">
              <a:solidFill>
                <a:schemeClr val="bg1"/>
              </a:solidFill>
              <a:latin typeface="Gabriola" charset="0"/>
              <a:ea typeface="Gabriola" charset="0"/>
              <a:cs typeface="Gabrio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7" grpId="0" animBg="1"/>
      <p:bldP spid="8" grpId="0" animBg="1"/>
      <p:bldP spid="9" grpId="0" animBg="1"/>
      <p:bldP spid="10" grpId="0" animBg="1"/>
      <p:bldP spid="11" grpId="0" animBg="1"/>
      <p:bldP spid="12" grpId="0" animBg="1"/>
      <p:bldP spid="13" grpId="0"/>
      <p:bldP spid="14" grpId="0"/>
      <p:bldP spid="15" grpId="0" animBg="1"/>
      <p:bldP spid="16" grpId="0"/>
      <p:bldP spid="17" grpId="0"/>
      <p:bldP spid="18"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10631</TotalTime>
  <Words>1682</Words>
  <Application>Microsoft Macintosh PowerPoint</Application>
  <PresentationFormat>Présentation à l'écran (4:3)</PresentationFormat>
  <Paragraphs>208</Paragraphs>
  <Slides>16</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Al Bayan Plain</vt:lpstr>
      <vt:lpstr>Al Nile</vt:lpstr>
      <vt:lpstr>Didot</vt:lpstr>
      <vt:lpstr>Gabriola</vt:lpstr>
      <vt:lpstr>Gill Sans MT</vt:lpstr>
      <vt:lpstr>Optima</vt:lpstr>
      <vt:lpstr>Wingdings</vt:lpstr>
      <vt:lpstr>Arial</vt:lpstr>
      <vt:lpstr>Standarddesign</vt:lpstr>
      <vt:lpstr>What is an autonomy supportive environment in geriatric care services for healthcare professionals?</vt:lpstr>
      <vt:lpstr>Scientific context   </vt:lpstr>
      <vt:lpstr>Autonomy support    « the quality of being self-regulating »</vt:lpstr>
      <vt:lpstr>Geriatric care services  « aged care services or transitional care »</vt:lpstr>
      <vt:lpstr>Geriatric care services  « aged care services or transitional care »</vt:lpstr>
      <vt:lpstr>Aims</vt:lpstr>
      <vt:lpstr>Material &amp; Methods   Use a qualitative manner to analyse data </vt:lpstr>
      <vt:lpstr>Results    What should we remember in all that?  </vt:lpstr>
      <vt:lpstr>Results    What should we remember in all that?  </vt:lpstr>
      <vt:lpstr>Results    What should we remember in all that?  </vt:lpstr>
      <vt:lpstr>Results    What should we remember in all that?  </vt:lpstr>
      <vt:lpstr>Discussion      </vt:lpstr>
      <vt:lpstr>Limits       </vt:lpstr>
      <vt:lpstr>Outcomes</vt:lpstr>
      <vt:lpstr>References</vt:lpstr>
      <vt:lpstr>Présentation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Xiang</dc:creator>
  <dc:description>PresentationLoad.com</dc:description>
  <cp:lastModifiedBy>Guillaume Souesme</cp:lastModifiedBy>
  <cp:revision>724</cp:revision>
  <dcterms:created xsi:type="dcterms:W3CDTF">2007-11-27T23:54:21Z</dcterms:created>
  <dcterms:modified xsi:type="dcterms:W3CDTF">2017-06-26T09:18:50Z</dcterms:modified>
</cp:coreProperties>
</file>