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2554" y="90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997" y="354329"/>
            <a:ext cx="8522004" cy="8626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783" y="1166748"/>
            <a:ext cx="8752433" cy="27991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g1wang@od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u.edu/directory/people/g/g1wang" TargetMode="External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907" y="6286703"/>
            <a:ext cx="1117600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0485" algn="ctr">
              <a:lnSpc>
                <a:spcPct val="100000"/>
              </a:lnSpc>
            </a:pPr>
            <a:r>
              <a:rPr sz="1400" dirty="0" smtClean="0">
                <a:solidFill>
                  <a:srgbClr val="FFFF99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527" y="1979676"/>
            <a:ext cx="7696200" cy="109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" algn="ctr">
              <a:lnSpc>
                <a:spcPct val="100000"/>
              </a:lnSpc>
              <a:tabLst>
                <a:tab pos="1781175" algn="l"/>
                <a:tab pos="4067810" algn="l"/>
              </a:tabLst>
            </a:pPr>
            <a:r>
              <a:rPr sz="3600" b="1" dirty="0" smtClean="0">
                <a:latin typeface="Arial"/>
                <a:cs typeface="Arial"/>
              </a:rPr>
              <a:t>Design,	Synthesis	and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285"/>
              </a:lnSpc>
            </a:pPr>
            <a:r>
              <a:rPr sz="3600" b="1" dirty="0" smtClean="0">
                <a:latin typeface="Arial"/>
                <a:cs typeface="Arial"/>
              </a:rPr>
              <a:t>Characterization</a:t>
            </a:r>
            <a:r>
              <a:rPr sz="3600" b="1" spc="-3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of Glyc</a:t>
            </a:r>
            <a:r>
              <a:rPr sz="3600" b="1" spc="-15" dirty="0" smtClean="0">
                <a:latin typeface="Arial"/>
                <a:cs typeface="Arial"/>
              </a:rPr>
              <a:t>o</a:t>
            </a:r>
            <a:r>
              <a:rPr sz="3600" b="1" spc="0" dirty="0" smtClean="0">
                <a:latin typeface="Arial"/>
                <a:cs typeface="Arial"/>
              </a:rPr>
              <a:t>l</a:t>
            </a:r>
            <a:r>
              <a:rPr sz="3600" b="1" spc="-15" dirty="0" smtClean="0">
                <a:latin typeface="Arial"/>
                <a:cs typeface="Arial"/>
              </a:rPr>
              <a:t>i</a:t>
            </a:r>
            <a:r>
              <a:rPr sz="3600" b="1" spc="0" dirty="0" smtClean="0">
                <a:latin typeface="Arial"/>
                <a:cs typeface="Arial"/>
              </a:rPr>
              <a:t>pi</a:t>
            </a:r>
            <a:r>
              <a:rPr sz="3600" b="1" spc="-15" dirty="0" smtClean="0">
                <a:latin typeface="Arial"/>
                <a:cs typeface="Arial"/>
              </a:rPr>
              <a:t>d</a:t>
            </a:r>
            <a:r>
              <a:rPr sz="3600" b="1" spc="0" dirty="0" smtClean="0">
                <a:latin typeface="Arial"/>
                <a:cs typeface="Arial"/>
              </a:rPr>
              <a:t>s</a:t>
            </a:r>
            <a:r>
              <a:rPr sz="3600" b="1" spc="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922" y="3077209"/>
            <a:ext cx="7927340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85"/>
              </a:lnSpc>
            </a:pPr>
            <a:r>
              <a:rPr sz="3600" b="1" dirty="0" smtClean="0">
                <a:latin typeface="Arial"/>
                <a:cs typeface="Arial"/>
              </a:rPr>
              <a:t>Glycoclus</a:t>
            </a:r>
            <a:r>
              <a:rPr sz="3600" b="1" spc="10" dirty="0" smtClean="0">
                <a:latin typeface="Arial"/>
                <a:cs typeface="Arial"/>
              </a:rPr>
              <a:t>t</a:t>
            </a:r>
            <a:r>
              <a:rPr sz="3600" b="1" spc="0" dirty="0" smtClean="0">
                <a:latin typeface="Arial"/>
                <a:cs typeface="Arial"/>
              </a:rPr>
              <a:t>e</a:t>
            </a:r>
            <a:r>
              <a:rPr sz="3600" b="1" spc="5" dirty="0" smtClean="0">
                <a:latin typeface="Arial"/>
                <a:cs typeface="Arial"/>
              </a:rPr>
              <a:t>r</a:t>
            </a:r>
            <a:r>
              <a:rPr sz="3600" b="1" spc="0" dirty="0" smtClean="0">
                <a:latin typeface="Arial"/>
                <a:cs typeface="Arial"/>
              </a:rPr>
              <a:t>s</a:t>
            </a:r>
            <a:r>
              <a:rPr sz="3600" b="1" spc="-2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as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Molecu</a:t>
            </a:r>
            <a:r>
              <a:rPr sz="3600" b="1" spc="-15" dirty="0" smtClean="0">
                <a:latin typeface="Arial"/>
                <a:cs typeface="Arial"/>
              </a:rPr>
              <a:t>l</a:t>
            </a:r>
            <a:r>
              <a:rPr sz="3600" b="1" spc="0" dirty="0" smtClean="0">
                <a:latin typeface="Arial"/>
                <a:cs typeface="Arial"/>
              </a:rPr>
              <a:t>ar</a:t>
            </a:r>
            <a:r>
              <a:rPr sz="3600" b="1" spc="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Gelators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662" y="4044060"/>
            <a:ext cx="7827645" cy="147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725" algn="ctr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Guijun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-85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.D. 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rofessor</a:t>
            </a:r>
            <a:endParaRPr sz="2400">
              <a:latin typeface="Arial"/>
              <a:cs typeface="Arial"/>
            </a:endParaRPr>
          </a:p>
          <a:p>
            <a:pPr marL="12700" marR="12700" indent="0" algn="ctr">
              <a:lnSpc>
                <a:spcPts val="2880"/>
              </a:lnSpc>
              <a:spcBef>
                <a:spcPts val="95"/>
              </a:spcBef>
            </a:pPr>
            <a:r>
              <a:rPr sz="240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part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ent of </a:t>
            </a:r>
            <a:r>
              <a:rPr sz="2400" spc="-15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hemistry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ochemistr</a:t>
            </a:r>
            <a:r>
              <a:rPr sz="2400" spc="-180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Old Domin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on U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rsit</a:t>
            </a:r>
            <a:r>
              <a:rPr sz="2400" spc="-180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45</a:t>
            </a:r>
            <a:r>
              <a:rPr sz="2400" spc="-10" dirty="0" smtClean="0">
                <a:latin typeface="Arial"/>
                <a:cs typeface="Arial"/>
              </a:rPr>
              <a:t>4</a:t>
            </a:r>
            <a:r>
              <a:rPr sz="2400" spc="0" dirty="0" smtClean="0">
                <a:latin typeface="Arial"/>
                <a:cs typeface="Arial"/>
              </a:rPr>
              <a:t>1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mpton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evard,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k,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185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2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23529</a:t>
            </a:r>
            <a:r>
              <a:rPr sz="2400" spc="0" dirty="0" smtClean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4445" algn="ctr">
              <a:lnSpc>
                <a:spcPts val="2785"/>
              </a:lnSpc>
            </a:pPr>
            <a:r>
              <a:rPr sz="2400" dirty="0" smtClean="0">
                <a:latin typeface="Arial"/>
                <a:cs typeface="Arial"/>
              </a:rPr>
              <a:t>01</a:t>
            </a:r>
            <a:r>
              <a:rPr sz="2400" spc="-10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6,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u="heavy" spc="0" dirty="0" smtClean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g1</a:t>
            </a:r>
            <a:r>
              <a:rPr sz="2400" u="heavy" spc="-10" dirty="0" smtClean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</a:t>
            </a:r>
            <a:r>
              <a:rPr sz="2400" u="heavy" spc="0" dirty="0" smtClean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an</a:t>
            </a:r>
            <a:r>
              <a:rPr sz="2400" u="heavy" spc="-10" dirty="0" smtClean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g</a:t>
            </a:r>
            <a:r>
              <a:rPr sz="2400" u="heavy" spc="0" dirty="0" smtClean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@odu.ed</a:t>
            </a:r>
            <a:r>
              <a:rPr sz="2400" u="heavy" spc="-10" dirty="0" smtClean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5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757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683-3781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6907" y="6387082"/>
            <a:ext cx="1117091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8188" y="0"/>
            <a:ext cx="1886711" cy="1013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"/>
            <a:ext cx="1952244" cy="1316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60" y="1618488"/>
            <a:ext cx="2487167" cy="1929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6744" y="850391"/>
            <a:ext cx="4270248" cy="2816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9735" y="4023359"/>
            <a:ext cx="598932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9888" y="4741164"/>
            <a:ext cx="1179576" cy="525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383" y="5285232"/>
            <a:ext cx="603504" cy="246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0288" y="4242816"/>
            <a:ext cx="566927" cy="1874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5271" y="4251959"/>
            <a:ext cx="548639" cy="1938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2784" y="4114800"/>
            <a:ext cx="2125980" cy="2148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95326"/>
            <a:ext cx="6670040" cy="1303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dirty="0" smtClean="0">
                <a:latin typeface="Arial"/>
                <a:cs typeface="Arial"/>
              </a:rPr>
              <a:t>X-Ray</a:t>
            </a:r>
            <a:r>
              <a:rPr sz="2350" spc="315" dirty="0" smtClean="0">
                <a:latin typeface="Arial"/>
                <a:cs typeface="Arial"/>
              </a:rPr>
              <a:t> </a:t>
            </a:r>
            <a:r>
              <a:rPr sz="2350" spc="90" dirty="0" smtClean="0">
                <a:latin typeface="Arial"/>
                <a:cs typeface="Arial"/>
              </a:rPr>
              <a:t>Crystal </a:t>
            </a:r>
            <a:r>
              <a:rPr sz="2350" spc="105" dirty="0" smtClean="0">
                <a:latin typeface="Arial"/>
                <a:cs typeface="Arial"/>
              </a:rPr>
              <a:t>Structure</a:t>
            </a:r>
            <a:r>
              <a:rPr sz="2350" spc="145" dirty="0" smtClean="0">
                <a:latin typeface="Arial"/>
                <a:cs typeface="Arial"/>
              </a:rPr>
              <a:t> </a:t>
            </a:r>
            <a:r>
              <a:rPr sz="2350" spc="125" dirty="0" smtClean="0">
                <a:latin typeface="Arial"/>
                <a:cs typeface="Arial"/>
              </a:rPr>
              <a:t>of</a:t>
            </a:r>
            <a:r>
              <a:rPr sz="2350" spc="-5" dirty="0" smtClean="0">
                <a:latin typeface="Arial"/>
                <a:cs typeface="Arial"/>
              </a:rPr>
              <a:t> </a:t>
            </a:r>
            <a:r>
              <a:rPr sz="2350" spc="75" dirty="0" smtClean="0">
                <a:latin typeface="Arial"/>
                <a:cs typeface="Arial"/>
              </a:rPr>
              <a:t>4-Chlorobutanoate.</a:t>
            </a:r>
            <a:endParaRPr sz="23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 marL="1567180" marR="3695700" indent="8890">
              <a:lnSpc>
                <a:spcPts val="1839"/>
              </a:lnSpc>
            </a:pPr>
            <a:r>
              <a:rPr sz="1550" spc="25" dirty="0" smtClean="0">
                <a:latin typeface="Arial"/>
                <a:cs typeface="Arial"/>
              </a:rPr>
              <a:t>Hydrogen</a:t>
            </a:r>
            <a:r>
              <a:rPr sz="1550" spc="60" dirty="0" smtClean="0">
                <a:latin typeface="Arial"/>
                <a:cs typeface="Arial"/>
              </a:rPr>
              <a:t> </a:t>
            </a:r>
            <a:r>
              <a:rPr sz="1550" spc="30" dirty="0" smtClean="0">
                <a:latin typeface="Arial"/>
                <a:cs typeface="Arial"/>
              </a:rPr>
              <a:t>bond</a:t>
            </a:r>
            <a:r>
              <a:rPr sz="1550" spc="15" dirty="0" smtClean="0">
                <a:latin typeface="Arial"/>
                <a:cs typeface="Arial"/>
              </a:rPr>
              <a:t> </a:t>
            </a:r>
            <a:r>
              <a:rPr sz="1550" spc="10" dirty="0" smtClean="0">
                <a:latin typeface="Arial"/>
                <a:cs typeface="Arial"/>
              </a:rPr>
              <a:t>acceptor</a:t>
            </a:r>
            <a:endParaRPr sz="1550">
              <a:latin typeface="Arial"/>
              <a:cs typeface="Arial"/>
            </a:endParaRPr>
          </a:p>
          <a:p>
            <a:pPr marL="0" marR="1595755" algn="ctr">
              <a:lnSpc>
                <a:spcPts val="1480"/>
              </a:lnSpc>
              <a:spcBef>
                <a:spcPts val="380"/>
              </a:spcBef>
            </a:pPr>
            <a:r>
              <a:rPr sz="1300" spc="-160" dirty="0" smtClean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0" marR="1595755" algn="ctr">
              <a:lnSpc>
                <a:spcPts val="1235"/>
              </a:lnSpc>
            </a:pPr>
            <a:r>
              <a:rPr sz="1300" spc="-160" dirty="0" smtClean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5676" y="1246885"/>
            <a:ext cx="248285" cy="911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950" spc="610" dirty="0" smtClean="0">
                <a:latin typeface="Arial"/>
                <a:cs typeface="Arial"/>
              </a:rPr>
              <a:t>'</a:t>
            </a:r>
            <a:endParaRPr sz="5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668" y="2796392"/>
            <a:ext cx="1427480" cy="4864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0600"/>
              </a:lnSpc>
            </a:pPr>
            <a:r>
              <a:rPr sz="1550" spc="25" dirty="0" smtClean="0">
                <a:latin typeface="Arial"/>
                <a:cs typeface="Arial"/>
              </a:rPr>
              <a:t>Hydrogen</a:t>
            </a:r>
            <a:r>
              <a:rPr sz="1550" spc="60" dirty="0" smtClean="0">
                <a:latin typeface="Arial"/>
                <a:cs typeface="Arial"/>
              </a:rPr>
              <a:t> </a:t>
            </a:r>
            <a:r>
              <a:rPr sz="1550" spc="25" dirty="0" smtClean="0">
                <a:latin typeface="Arial"/>
                <a:cs typeface="Arial"/>
              </a:rPr>
              <a:t>bond</a:t>
            </a:r>
            <a:r>
              <a:rPr sz="1550" spc="10" dirty="0" smtClean="0">
                <a:latin typeface="Arial"/>
                <a:cs typeface="Arial"/>
              </a:rPr>
              <a:t> </a:t>
            </a:r>
            <a:r>
              <a:rPr sz="1550" spc="15" dirty="0" smtClean="0">
                <a:latin typeface="Arial"/>
                <a:cs typeface="Arial"/>
              </a:rPr>
              <a:t>donor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391" y="3648455"/>
            <a:ext cx="3816985" cy="2767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57225">
              <a:lnSpc>
                <a:spcPts val="6905"/>
              </a:lnSpc>
              <a:tabLst>
                <a:tab pos="3354704" algn="l"/>
              </a:tabLst>
            </a:pPr>
            <a:r>
              <a:rPr sz="7200" spc="-409" dirty="0" smtClean="0">
                <a:solidFill>
                  <a:srgbClr val="7069AF"/>
                </a:solidFill>
                <a:latin typeface="Times New Roman"/>
                <a:cs typeface="Times New Roman"/>
              </a:rPr>
              <a:t>en</a:t>
            </a:r>
            <a:r>
              <a:rPr sz="7200" spc="290" dirty="0" smtClean="0">
                <a:solidFill>
                  <a:srgbClr val="7069AF"/>
                </a:solidFill>
                <a:latin typeface="Times New Roman"/>
                <a:cs typeface="Times New Roman"/>
              </a:rPr>
              <a:t> </a:t>
            </a:r>
            <a:r>
              <a:rPr sz="1500" spc="367" baseline="177777" dirty="0" smtClean="0">
                <a:solidFill>
                  <a:srgbClr val="565454"/>
                </a:solidFill>
                <a:latin typeface="Times New Roman"/>
                <a:cs typeface="Times New Roman"/>
              </a:rPr>
              <a:t>0 </a:t>
            </a:r>
            <a:r>
              <a:rPr sz="1500" spc="75" baseline="177777" dirty="0" smtClean="0">
                <a:solidFill>
                  <a:srgbClr val="565454"/>
                </a:solidFill>
                <a:latin typeface="Times New Roman"/>
                <a:cs typeface="Times New Roman"/>
              </a:rPr>
              <a:t> </a:t>
            </a:r>
            <a:r>
              <a:rPr sz="4800" spc="-1030" dirty="0" smtClean="0">
                <a:solidFill>
                  <a:srgbClr val="747574"/>
                </a:solidFill>
                <a:latin typeface="Times New Roman"/>
                <a:cs typeface="Times New Roman"/>
              </a:rPr>
              <a:t>-</a:t>
            </a:r>
            <a:r>
              <a:rPr sz="4800" spc="-1245" dirty="0" smtClean="0">
                <a:latin typeface="Times New Roman"/>
                <a:cs typeface="Times New Roman"/>
              </a:rPr>
              <a:t>"</a:t>
            </a:r>
            <a:r>
              <a:rPr sz="4800" spc="-375" dirty="0" smtClean="0">
                <a:solidFill>
                  <a:srgbClr val="747574"/>
                </a:solidFill>
                <a:latin typeface="Times New Roman"/>
                <a:cs typeface="Times New Roman"/>
              </a:rPr>
              <a:t>]</a:t>
            </a:r>
            <a:r>
              <a:rPr sz="4800" spc="-1839" dirty="0" smtClean="0">
                <a:solidFill>
                  <a:srgbClr val="565454"/>
                </a:solidFill>
                <a:latin typeface="Times New Roman"/>
                <a:cs typeface="Times New Roman"/>
              </a:rPr>
              <a:t>o</a:t>
            </a:r>
            <a:r>
              <a:rPr sz="4800" spc="-135" dirty="0" smtClean="0">
                <a:latin typeface="Times New Roman"/>
                <a:cs typeface="Times New Roman"/>
              </a:rPr>
              <a:t>'</a:t>
            </a:r>
            <a:r>
              <a:rPr sz="4800" spc="-355" dirty="0" smtClean="0">
                <a:solidFill>
                  <a:srgbClr val="747574"/>
                </a:solidFill>
                <a:latin typeface="Times New Roman"/>
                <a:cs typeface="Times New Roman"/>
              </a:rPr>
              <a:t>'	</a:t>
            </a:r>
            <a:r>
              <a:rPr sz="4900" i="1" spc="-1205" dirty="0" smtClean="0">
                <a:solidFill>
                  <a:srgbClr val="565454"/>
                </a:solidFill>
                <a:latin typeface="Arial"/>
                <a:cs typeface="Arial"/>
              </a:rPr>
              <a:t>?fT</a:t>
            </a:r>
            <a:endParaRPr sz="4900">
              <a:latin typeface="Arial"/>
              <a:cs typeface="Arial"/>
            </a:endParaRPr>
          </a:p>
          <a:p>
            <a:pPr marL="0" marR="452755" algn="ctr">
              <a:lnSpc>
                <a:spcPts val="484"/>
              </a:lnSpc>
            </a:pPr>
            <a:r>
              <a:rPr sz="950" spc="-25" dirty="0" smtClean="0">
                <a:solidFill>
                  <a:srgbClr val="565454"/>
                </a:solidFill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L="666115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61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565454"/>
                </a:solidFill>
                <a:latin typeface="Arial"/>
                <a:cs typeface="Arial"/>
              </a:rPr>
              <a:t>HO  </a:t>
            </a:r>
            <a:r>
              <a:rPr sz="850" spc="-45" dirty="0" smtClean="0">
                <a:solidFill>
                  <a:srgbClr val="565454"/>
                </a:solidFill>
                <a:latin typeface="Arial"/>
                <a:cs typeface="Arial"/>
              </a:rPr>
              <a:t> </a:t>
            </a:r>
            <a:r>
              <a:rPr sz="3750" spc="-1160" dirty="0" smtClean="0">
                <a:solidFill>
                  <a:srgbClr val="565454"/>
                </a:solidFill>
                <a:latin typeface="Times New Roman"/>
                <a:cs typeface="Times New Roman"/>
              </a:rPr>
              <a:t>0</a:t>
            </a:r>
            <a:r>
              <a:rPr sz="3750" spc="-620" dirty="0" smtClean="0">
                <a:solidFill>
                  <a:srgbClr val="747574"/>
                </a:solidFill>
                <a:latin typeface="Times New Roman"/>
                <a:cs typeface="Times New Roman"/>
              </a:rPr>
              <a:t>1</a:t>
            </a:r>
            <a:r>
              <a:rPr sz="3750" spc="-780" dirty="0" smtClean="0">
                <a:solidFill>
                  <a:srgbClr val="565454"/>
                </a:solidFill>
                <a:latin typeface="Times New Roman"/>
                <a:cs typeface="Times New Roman"/>
              </a:rPr>
              <a:t>°</a:t>
            </a:r>
            <a:r>
              <a:rPr sz="3750" spc="-450" dirty="0" smtClean="0">
                <a:solidFill>
                  <a:srgbClr val="565454"/>
                </a:solidFill>
                <a:latin typeface="Times New Roman"/>
                <a:cs typeface="Times New Roman"/>
              </a:rPr>
              <a:t> </a:t>
            </a:r>
            <a:r>
              <a:rPr sz="850" spc="-10" dirty="0" smtClean="0">
                <a:solidFill>
                  <a:srgbClr val="565454"/>
                </a:solidFill>
                <a:latin typeface="Arial"/>
                <a:cs typeface="Arial"/>
              </a:rPr>
              <a:t>OMe </a:t>
            </a:r>
            <a:r>
              <a:rPr sz="850" spc="-85" dirty="0" smtClean="0">
                <a:solidFill>
                  <a:srgbClr val="565454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565454"/>
                </a:solidFill>
                <a:latin typeface="Arial"/>
                <a:cs typeface="Arial"/>
              </a:rPr>
              <a:t>Cl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364490">
              <a:lnSpc>
                <a:spcPct val="100000"/>
              </a:lnSpc>
            </a:pPr>
            <a:r>
              <a:rPr sz="850" spc="30" dirty="0" smtClean="0">
                <a:solidFill>
                  <a:srgbClr val="565454"/>
                </a:solidFill>
                <a:latin typeface="Arial"/>
                <a:cs typeface="Arial"/>
              </a:rPr>
              <a:t>C</a:t>
            </a:r>
            <a:r>
              <a:rPr sz="850" spc="75" dirty="0" smtClean="0">
                <a:solidFill>
                  <a:srgbClr val="858585"/>
                </a:solidFill>
                <a:latin typeface="Arial"/>
                <a:cs typeface="Arial"/>
              </a:rPr>
              <a:t>l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0539" y="4442205"/>
            <a:ext cx="25844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 smtClean="0">
                <a:solidFill>
                  <a:srgbClr val="565454"/>
                </a:solidFill>
                <a:latin typeface="Arial"/>
                <a:cs typeface="Arial"/>
              </a:rPr>
              <a:t>OMe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3127" y="5306567"/>
            <a:ext cx="712470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509" dirty="0" smtClean="0">
                <a:solidFill>
                  <a:srgbClr val="565454"/>
                </a:solidFill>
                <a:latin typeface="Times New Roman"/>
                <a:cs typeface="Times New Roman"/>
              </a:rPr>
              <a:t>bJS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7667" y="4847844"/>
            <a:ext cx="354330" cy="5118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spc="-55" dirty="0" smtClean="0">
                <a:solidFill>
                  <a:srgbClr val="BABABA"/>
                </a:solidFill>
                <a:latin typeface="Arial"/>
                <a:cs typeface="Arial"/>
              </a:rPr>
              <a:t>·</a:t>
            </a:r>
            <a:r>
              <a:rPr sz="3300" spc="-415" dirty="0" smtClean="0">
                <a:solidFill>
                  <a:srgbClr val="BABABA"/>
                </a:solidFill>
                <a:latin typeface="Arial"/>
                <a:cs typeface="Arial"/>
              </a:rPr>
              <a:t>-</a:t>
            </a:r>
            <a:r>
              <a:rPr sz="3300" spc="-245" dirty="0" smtClean="0">
                <a:solidFill>
                  <a:srgbClr val="2D2D2D"/>
                </a:solidFill>
                <a:latin typeface="Arial"/>
                <a:cs typeface="Arial"/>
              </a:rPr>
              <a:t>-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050" y="1724932"/>
            <a:ext cx="6035071" cy="127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9763" y="3087608"/>
            <a:ext cx="129150" cy="124329"/>
          </a:xfrm>
          <a:custGeom>
            <a:avLst/>
            <a:gdLst/>
            <a:ahLst/>
            <a:cxnLst/>
            <a:rect l="l" t="t" r="r" b="b"/>
            <a:pathLst>
              <a:path w="129150" h="124329">
                <a:moveTo>
                  <a:pt x="77610" y="0"/>
                </a:moveTo>
                <a:lnTo>
                  <a:pt x="50042" y="0"/>
                </a:lnTo>
                <a:lnTo>
                  <a:pt x="0" y="124329"/>
                </a:lnTo>
                <a:lnTo>
                  <a:pt x="27568" y="124329"/>
                </a:lnTo>
                <a:lnTo>
                  <a:pt x="38055" y="96079"/>
                </a:lnTo>
                <a:lnTo>
                  <a:pt x="117439" y="96079"/>
                </a:lnTo>
                <a:lnTo>
                  <a:pt x="108756" y="75134"/>
                </a:lnTo>
                <a:lnTo>
                  <a:pt x="46146" y="75134"/>
                </a:lnTo>
                <a:lnTo>
                  <a:pt x="63526" y="29010"/>
                </a:lnTo>
                <a:lnTo>
                  <a:pt x="89636" y="29010"/>
                </a:lnTo>
                <a:lnTo>
                  <a:pt x="77610" y="0"/>
                </a:lnTo>
                <a:close/>
              </a:path>
              <a:path w="129150" h="124329">
                <a:moveTo>
                  <a:pt x="117439" y="96079"/>
                </a:moveTo>
                <a:lnTo>
                  <a:pt x="89596" y="96079"/>
                </a:lnTo>
                <a:lnTo>
                  <a:pt x="100833" y="124329"/>
                </a:lnTo>
                <a:lnTo>
                  <a:pt x="129150" y="124329"/>
                </a:lnTo>
                <a:lnTo>
                  <a:pt x="117439" y="96079"/>
                </a:lnTo>
                <a:close/>
              </a:path>
              <a:path w="129150" h="124329">
                <a:moveTo>
                  <a:pt x="89636" y="29010"/>
                </a:moveTo>
                <a:lnTo>
                  <a:pt x="63526" y="29010"/>
                </a:lnTo>
                <a:lnTo>
                  <a:pt x="81205" y="75134"/>
                </a:lnTo>
                <a:lnTo>
                  <a:pt x="108756" y="75134"/>
                </a:lnTo>
                <a:lnTo>
                  <a:pt x="89636" y="29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0323" y="3123386"/>
            <a:ext cx="107875" cy="124329"/>
          </a:xfrm>
          <a:custGeom>
            <a:avLst/>
            <a:gdLst/>
            <a:ahLst/>
            <a:cxnLst/>
            <a:rect l="l" t="t" r="r" b="b"/>
            <a:pathLst>
              <a:path w="107875" h="124329">
                <a:moveTo>
                  <a:pt x="61728" y="0"/>
                </a:moveTo>
                <a:lnTo>
                  <a:pt x="0" y="0"/>
                </a:lnTo>
                <a:lnTo>
                  <a:pt x="0" y="124329"/>
                </a:lnTo>
                <a:lnTo>
                  <a:pt x="52607" y="124250"/>
                </a:lnTo>
                <a:lnTo>
                  <a:pt x="92592" y="117591"/>
                </a:lnTo>
                <a:lnTo>
                  <a:pt x="97387" y="114401"/>
                </a:lnTo>
                <a:lnTo>
                  <a:pt x="100983" y="110122"/>
                </a:lnTo>
                <a:lnTo>
                  <a:pt x="103829" y="104785"/>
                </a:lnTo>
                <a:lnTo>
                  <a:pt x="104535" y="103384"/>
                </a:lnTo>
                <a:lnTo>
                  <a:pt x="26069" y="103384"/>
                </a:lnTo>
                <a:lnTo>
                  <a:pt x="26069" y="70140"/>
                </a:lnTo>
                <a:lnTo>
                  <a:pt x="102047" y="70140"/>
                </a:lnTo>
                <a:lnTo>
                  <a:pt x="97387" y="64237"/>
                </a:lnTo>
                <a:lnTo>
                  <a:pt x="91244" y="60480"/>
                </a:lnTo>
                <a:lnTo>
                  <a:pt x="83453" y="58259"/>
                </a:lnTo>
                <a:lnTo>
                  <a:pt x="88996" y="55829"/>
                </a:lnTo>
                <a:lnTo>
                  <a:pt x="93341" y="52191"/>
                </a:lnTo>
                <a:lnTo>
                  <a:pt x="95202" y="49448"/>
                </a:lnTo>
                <a:lnTo>
                  <a:pt x="26069" y="49448"/>
                </a:lnTo>
                <a:lnTo>
                  <a:pt x="26069" y="20691"/>
                </a:lnTo>
                <a:lnTo>
                  <a:pt x="99992" y="20691"/>
                </a:lnTo>
                <a:lnTo>
                  <a:pt x="97537" y="16756"/>
                </a:lnTo>
                <a:lnTo>
                  <a:pt x="94990" y="12432"/>
                </a:lnTo>
                <a:lnTo>
                  <a:pt x="91693" y="8974"/>
                </a:lnTo>
                <a:lnTo>
                  <a:pt x="87648" y="6365"/>
                </a:lnTo>
                <a:lnTo>
                  <a:pt x="83753" y="3771"/>
                </a:lnTo>
                <a:lnTo>
                  <a:pt x="79258" y="2057"/>
                </a:lnTo>
                <a:lnTo>
                  <a:pt x="69219" y="417"/>
                </a:lnTo>
                <a:lnTo>
                  <a:pt x="61728" y="0"/>
                </a:lnTo>
                <a:close/>
              </a:path>
              <a:path w="107875" h="124329">
                <a:moveTo>
                  <a:pt x="102047" y="70140"/>
                </a:moveTo>
                <a:lnTo>
                  <a:pt x="58881" y="70140"/>
                </a:lnTo>
                <a:lnTo>
                  <a:pt x="66522" y="70736"/>
                </a:lnTo>
                <a:lnTo>
                  <a:pt x="70118" y="71914"/>
                </a:lnTo>
                <a:lnTo>
                  <a:pt x="81056" y="83363"/>
                </a:lnTo>
                <a:lnTo>
                  <a:pt x="81056" y="91518"/>
                </a:lnTo>
                <a:lnTo>
                  <a:pt x="79707" y="95036"/>
                </a:lnTo>
                <a:lnTo>
                  <a:pt x="74913" y="100283"/>
                </a:lnTo>
                <a:lnTo>
                  <a:pt x="71766" y="101938"/>
                </a:lnTo>
                <a:lnTo>
                  <a:pt x="67871" y="102609"/>
                </a:lnTo>
                <a:lnTo>
                  <a:pt x="65324" y="103131"/>
                </a:lnTo>
                <a:lnTo>
                  <a:pt x="59481" y="103384"/>
                </a:lnTo>
                <a:lnTo>
                  <a:pt x="104535" y="103384"/>
                </a:lnTo>
                <a:lnTo>
                  <a:pt x="106526" y="99434"/>
                </a:lnTo>
                <a:lnTo>
                  <a:pt x="107875" y="93948"/>
                </a:lnTo>
                <a:lnTo>
                  <a:pt x="107875" y="81112"/>
                </a:lnTo>
                <a:lnTo>
                  <a:pt x="105777" y="74866"/>
                </a:lnTo>
                <a:lnTo>
                  <a:pt x="102047" y="70140"/>
                </a:lnTo>
                <a:close/>
              </a:path>
              <a:path w="107875" h="124329">
                <a:moveTo>
                  <a:pt x="99992" y="20691"/>
                </a:moveTo>
                <a:lnTo>
                  <a:pt x="26069" y="20691"/>
                </a:lnTo>
                <a:lnTo>
                  <a:pt x="53188" y="20706"/>
                </a:lnTo>
                <a:lnTo>
                  <a:pt x="60529" y="20840"/>
                </a:lnTo>
                <a:lnTo>
                  <a:pt x="76261" y="31022"/>
                </a:lnTo>
                <a:lnTo>
                  <a:pt x="76261" y="38879"/>
                </a:lnTo>
                <a:lnTo>
                  <a:pt x="53188" y="49448"/>
                </a:lnTo>
                <a:lnTo>
                  <a:pt x="95202" y="49448"/>
                </a:lnTo>
                <a:lnTo>
                  <a:pt x="99934" y="42471"/>
                </a:lnTo>
                <a:lnTo>
                  <a:pt x="101582" y="37120"/>
                </a:lnTo>
                <a:lnTo>
                  <a:pt x="101582" y="25924"/>
                </a:lnTo>
                <a:lnTo>
                  <a:pt x="100233" y="21079"/>
                </a:lnTo>
                <a:lnTo>
                  <a:pt x="99992" y="20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248" y="3107736"/>
            <a:ext cx="111238" cy="128213"/>
          </a:xfrm>
          <a:custGeom>
            <a:avLst/>
            <a:gdLst/>
            <a:ahLst/>
            <a:cxnLst/>
            <a:rect l="l" t="t" r="r" b="b"/>
            <a:pathLst>
              <a:path w="111238" h="128213">
                <a:moveTo>
                  <a:pt x="54962" y="0"/>
                </a:moveTo>
                <a:lnTo>
                  <a:pt x="9760" y="24456"/>
                </a:lnTo>
                <a:lnTo>
                  <a:pt x="0" y="77906"/>
                </a:lnTo>
                <a:lnTo>
                  <a:pt x="3005" y="90778"/>
                </a:lnTo>
                <a:lnTo>
                  <a:pt x="35199" y="124209"/>
                </a:lnTo>
                <a:lnTo>
                  <a:pt x="63628" y="128213"/>
                </a:lnTo>
                <a:lnTo>
                  <a:pt x="74784" y="126087"/>
                </a:lnTo>
                <a:lnTo>
                  <a:pt x="86287" y="120958"/>
                </a:lnTo>
                <a:lnTo>
                  <a:pt x="99142" y="111897"/>
                </a:lnTo>
                <a:lnTo>
                  <a:pt x="102425" y="106989"/>
                </a:lnTo>
                <a:lnTo>
                  <a:pt x="64342" y="106989"/>
                </a:lnTo>
                <a:lnTo>
                  <a:pt x="54586" y="106876"/>
                </a:lnTo>
                <a:lnTo>
                  <a:pt x="26752" y="72132"/>
                </a:lnTo>
                <a:lnTo>
                  <a:pt x="26350" y="53481"/>
                </a:lnTo>
                <a:lnTo>
                  <a:pt x="29286" y="40590"/>
                </a:lnTo>
                <a:lnTo>
                  <a:pt x="34826" y="31258"/>
                </a:lnTo>
                <a:lnTo>
                  <a:pt x="40669" y="24639"/>
                </a:lnTo>
                <a:lnTo>
                  <a:pt x="48460" y="21330"/>
                </a:lnTo>
                <a:lnTo>
                  <a:pt x="103738" y="21330"/>
                </a:lnTo>
                <a:lnTo>
                  <a:pt x="102963" y="19946"/>
                </a:lnTo>
                <a:lnTo>
                  <a:pt x="93049" y="9585"/>
                </a:lnTo>
                <a:lnTo>
                  <a:pt x="82883" y="4204"/>
                </a:lnTo>
                <a:lnTo>
                  <a:pt x="70395" y="1002"/>
                </a:lnTo>
                <a:lnTo>
                  <a:pt x="54962" y="0"/>
                </a:lnTo>
                <a:close/>
              </a:path>
              <a:path w="111238" h="128213">
                <a:moveTo>
                  <a:pt x="86067" y="80617"/>
                </a:moveTo>
                <a:lnTo>
                  <a:pt x="83819" y="89711"/>
                </a:lnTo>
                <a:lnTo>
                  <a:pt x="80223" y="96390"/>
                </a:lnTo>
                <a:lnTo>
                  <a:pt x="70335" y="104872"/>
                </a:lnTo>
                <a:lnTo>
                  <a:pt x="64342" y="106989"/>
                </a:lnTo>
                <a:lnTo>
                  <a:pt x="102425" y="106989"/>
                </a:lnTo>
                <a:lnTo>
                  <a:pt x="106146" y="101425"/>
                </a:lnTo>
                <a:lnTo>
                  <a:pt x="111238" y="88325"/>
                </a:lnTo>
                <a:lnTo>
                  <a:pt x="86067" y="80617"/>
                </a:lnTo>
                <a:close/>
              </a:path>
              <a:path w="111238" h="128213">
                <a:moveTo>
                  <a:pt x="103738" y="21330"/>
                </a:moveTo>
                <a:lnTo>
                  <a:pt x="64941" y="21330"/>
                </a:lnTo>
                <a:lnTo>
                  <a:pt x="70784" y="23208"/>
                </a:lnTo>
                <a:lnTo>
                  <a:pt x="80373" y="30662"/>
                </a:lnTo>
                <a:lnTo>
                  <a:pt x="83669" y="35760"/>
                </a:lnTo>
                <a:lnTo>
                  <a:pt x="85168" y="42200"/>
                </a:lnTo>
                <a:lnTo>
                  <a:pt x="108786" y="30342"/>
                </a:lnTo>
                <a:lnTo>
                  <a:pt x="103738" y="21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7588" y="1760710"/>
            <a:ext cx="1916692" cy="1135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4616" y="3483044"/>
            <a:ext cx="1281878" cy="202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402" y="392684"/>
            <a:ext cx="7382509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Effec</a:t>
            </a:r>
            <a:r>
              <a:rPr sz="2800" b="1" spc="-10" dirty="0" smtClean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800" b="1" spc="1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800" b="1" spc="-11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800" b="1" spc="-35" dirty="0" smtClean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ditio</a:t>
            </a:r>
            <a:r>
              <a:rPr sz="2800" b="1" spc="-30" dirty="0" smtClean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al</a:t>
            </a:r>
            <a:r>
              <a:rPr sz="2800" b="1" spc="4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3333CC"/>
                </a:solidFill>
                <a:latin typeface="Arial"/>
                <a:cs typeface="Arial"/>
              </a:rPr>
              <a:t>H</a:t>
            </a:r>
            <a:r>
              <a:rPr sz="2800" b="1" spc="-60" dirty="0" smtClean="0">
                <a:solidFill>
                  <a:srgbClr val="3333CC"/>
                </a:solidFill>
                <a:latin typeface="Arial"/>
                <a:cs typeface="Arial"/>
              </a:rPr>
              <a:t>y</a:t>
            </a:r>
            <a:r>
              <a:rPr sz="2800" b="1" spc="-20" dirty="0" smtClean="0">
                <a:solidFill>
                  <a:srgbClr val="3333CC"/>
                </a:solidFill>
                <a:latin typeface="Arial"/>
                <a:cs typeface="Arial"/>
              </a:rPr>
              <a:t>drogen</a:t>
            </a:r>
            <a:r>
              <a:rPr sz="2800" b="1" spc="5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3333CC"/>
                </a:solidFill>
                <a:latin typeface="Arial"/>
                <a:cs typeface="Arial"/>
              </a:rPr>
              <a:t>B</a:t>
            </a:r>
            <a:r>
              <a:rPr sz="2800" b="1" spc="-35" dirty="0" smtClean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800" b="1" spc="-20" dirty="0" smtClean="0">
                <a:solidFill>
                  <a:srgbClr val="3333CC"/>
                </a:solidFill>
                <a:latin typeface="Arial"/>
                <a:cs typeface="Arial"/>
              </a:rPr>
              <a:t>nd</a:t>
            </a:r>
            <a:r>
              <a:rPr sz="2800" b="1" spc="1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2800" b="1" spc="-35" dirty="0" smtClean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800" b="1" spc="-20" dirty="0" smtClean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800" b="1" spc="-35" dirty="0" smtClean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rs</a:t>
            </a:r>
            <a:endParaRPr sz="2800">
              <a:latin typeface="Arial"/>
              <a:cs typeface="Arial"/>
            </a:endParaRPr>
          </a:p>
          <a:p>
            <a:pPr marL="930275">
              <a:lnSpc>
                <a:spcPct val="100000"/>
              </a:lnSpc>
            </a:pP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-60" dirty="0" smtClean="0">
                <a:latin typeface="Arial"/>
                <a:cs typeface="Arial"/>
              </a:rPr>
              <a:t>y</a:t>
            </a:r>
            <a:r>
              <a:rPr sz="2800" b="1" spc="-15" dirty="0" smtClean="0">
                <a:latin typeface="Arial"/>
                <a:cs typeface="Arial"/>
              </a:rPr>
              <a:t>nthes</a:t>
            </a:r>
            <a:r>
              <a:rPr sz="2800" b="1" spc="-5" dirty="0" smtClean="0">
                <a:latin typeface="Arial"/>
                <a:cs typeface="Arial"/>
              </a:rPr>
              <a:t>i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6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of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5" dirty="0" smtClean="0">
                <a:latin typeface="Arial"/>
                <a:cs typeface="Arial"/>
              </a:rPr>
              <a:t>-</a:t>
            </a:r>
            <a:r>
              <a:rPr sz="2800" b="1" spc="-15" dirty="0" smtClean="0">
                <a:latin typeface="Arial"/>
                <a:cs typeface="Arial"/>
              </a:rPr>
              <a:t>Linked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Carbam</a:t>
            </a:r>
            <a:r>
              <a:rPr sz="2800" b="1" spc="-15" dirty="0" smtClean="0">
                <a:latin typeface="Arial"/>
                <a:cs typeface="Arial"/>
              </a:rPr>
              <a:t>a</a:t>
            </a:r>
            <a:r>
              <a:rPr sz="2800" b="1" spc="-10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e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2678" y="4297858"/>
            <a:ext cx="28557" cy="215476"/>
          </a:xfrm>
          <a:custGeom>
            <a:avLst/>
            <a:gdLst/>
            <a:ahLst/>
            <a:cxnLst/>
            <a:rect l="l" t="t" r="r" b="b"/>
            <a:pathLst>
              <a:path w="28557" h="215476">
                <a:moveTo>
                  <a:pt x="0" y="0"/>
                </a:moveTo>
                <a:lnTo>
                  <a:pt x="19496" y="46487"/>
                </a:lnTo>
                <a:lnTo>
                  <a:pt x="28102" y="95290"/>
                </a:lnTo>
                <a:lnTo>
                  <a:pt x="28557" y="107640"/>
                </a:lnTo>
                <a:lnTo>
                  <a:pt x="28335" y="119991"/>
                </a:lnTo>
                <a:lnTo>
                  <a:pt x="20688" y="168853"/>
                </a:lnTo>
                <a:lnTo>
                  <a:pt x="7877" y="204130"/>
                </a:lnTo>
                <a:lnTo>
                  <a:pt x="2262" y="215476"/>
                </a:lnTo>
              </a:path>
            </a:pathLst>
          </a:custGeom>
          <a:ln w="15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7235" y="5165999"/>
            <a:ext cx="28524" cy="215517"/>
          </a:xfrm>
          <a:custGeom>
            <a:avLst/>
            <a:gdLst/>
            <a:ahLst/>
            <a:cxnLst/>
            <a:rect l="l" t="t" r="r" b="b"/>
            <a:pathLst>
              <a:path w="28524" h="215517">
                <a:moveTo>
                  <a:pt x="0" y="0"/>
                </a:moveTo>
                <a:lnTo>
                  <a:pt x="19467" y="46496"/>
                </a:lnTo>
                <a:lnTo>
                  <a:pt x="28068" y="95310"/>
                </a:lnTo>
                <a:lnTo>
                  <a:pt x="28524" y="107662"/>
                </a:lnTo>
                <a:lnTo>
                  <a:pt x="28303" y="120016"/>
                </a:lnTo>
                <a:lnTo>
                  <a:pt x="20660" y="168887"/>
                </a:lnTo>
                <a:lnTo>
                  <a:pt x="7845" y="204170"/>
                </a:lnTo>
                <a:lnTo>
                  <a:pt x="2226" y="215517"/>
                </a:lnTo>
              </a:path>
            </a:pathLst>
          </a:custGeom>
          <a:ln w="15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3954" y="5179289"/>
            <a:ext cx="72965" cy="49199"/>
          </a:xfrm>
          <a:custGeom>
            <a:avLst/>
            <a:gdLst/>
            <a:ahLst/>
            <a:cxnLst/>
            <a:rect l="l" t="t" r="r" b="b"/>
            <a:pathLst>
              <a:path w="72965" h="49199">
                <a:moveTo>
                  <a:pt x="8882" y="0"/>
                </a:moveTo>
                <a:lnTo>
                  <a:pt x="4282" y="1246"/>
                </a:lnTo>
                <a:lnTo>
                  <a:pt x="2062" y="4877"/>
                </a:lnTo>
                <a:lnTo>
                  <a:pt x="0" y="8491"/>
                </a:lnTo>
                <a:lnTo>
                  <a:pt x="1268" y="13132"/>
                </a:lnTo>
                <a:lnTo>
                  <a:pt x="64082" y="49199"/>
                </a:lnTo>
                <a:lnTo>
                  <a:pt x="68682" y="47968"/>
                </a:lnTo>
                <a:lnTo>
                  <a:pt x="70903" y="44338"/>
                </a:lnTo>
                <a:lnTo>
                  <a:pt x="72965" y="40707"/>
                </a:lnTo>
                <a:lnTo>
                  <a:pt x="71696" y="36083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0850" y="5252213"/>
            <a:ext cx="88351" cy="58039"/>
          </a:xfrm>
          <a:custGeom>
            <a:avLst/>
            <a:gdLst/>
            <a:ahLst/>
            <a:cxnLst/>
            <a:rect l="l" t="t" r="r" b="b"/>
            <a:pathLst>
              <a:path w="88351" h="58039">
                <a:moveTo>
                  <a:pt x="8882" y="0"/>
                </a:moveTo>
                <a:lnTo>
                  <a:pt x="4282" y="1246"/>
                </a:lnTo>
                <a:lnTo>
                  <a:pt x="2220" y="4861"/>
                </a:lnTo>
                <a:lnTo>
                  <a:pt x="0" y="8491"/>
                </a:lnTo>
                <a:lnTo>
                  <a:pt x="1268" y="13116"/>
                </a:lnTo>
                <a:lnTo>
                  <a:pt x="79468" y="58039"/>
                </a:lnTo>
                <a:lnTo>
                  <a:pt x="84068" y="56792"/>
                </a:lnTo>
                <a:lnTo>
                  <a:pt x="86289" y="53177"/>
                </a:lnTo>
                <a:lnTo>
                  <a:pt x="88351" y="49547"/>
                </a:lnTo>
                <a:lnTo>
                  <a:pt x="87082" y="44906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1753" y="5179289"/>
            <a:ext cx="215247" cy="130962"/>
          </a:xfrm>
          <a:custGeom>
            <a:avLst/>
            <a:gdLst/>
            <a:ahLst/>
            <a:cxnLst/>
            <a:rect l="l" t="t" r="r" b="b"/>
            <a:pathLst>
              <a:path w="215247" h="130962">
                <a:moveTo>
                  <a:pt x="206364" y="0"/>
                </a:moveTo>
                <a:lnTo>
                  <a:pt x="1268" y="117830"/>
                </a:lnTo>
                <a:lnTo>
                  <a:pt x="0" y="122470"/>
                </a:lnTo>
                <a:lnTo>
                  <a:pt x="2220" y="126101"/>
                </a:lnTo>
                <a:lnTo>
                  <a:pt x="4282" y="129715"/>
                </a:lnTo>
                <a:lnTo>
                  <a:pt x="8882" y="130962"/>
                </a:lnTo>
                <a:lnTo>
                  <a:pt x="213978" y="13132"/>
                </a:lnTo>
                <a:lnTo>
                  <a:pt x="215247" y="8491"/>
                </a:lnTo>
                <a:lnTo>
                  <a:pt x="213185" y="4877"/>
                </a:lnTo>
                <a:lnTo>
                  <a:pt x="210964" y="1246"/>
                </a:lnTo>
                <a:lnTo>
                  <a:pt x="206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2923" y="5242370"/>
            <a:ext cx="109620" cy="124620"/>
          </a:xfrm>
          <a:custGeom>
            <a:avLst/>
            <a:gdLst/>
            <a:ahLst/>
            <a:cxnLst/>
            <a:rect l="l" t="t" r="r" b="b"/>
            <a:pathLst>
              <a:path w="109620" h="124620">
                <a:moveTo>
                  <a:pt x="57231" y="0"/>
                </a:moveTo>
                <a:lnTo>
                  <a:pt x="20789" y="11781"/>
                </a:lnTo>
                <a:lnTo>
                  <a:pt x="84" y="55472"/>
                </a:lnTo>
                <a:lnTo>
                  <a:pt x="0" y="72901"/>
                </a:lnTo>
                <a:lnTo>
                  <a:pt x="2736" y="84908"/>
                </a:lnTo>
                <a:lnTo>
                  <a:pt x="25254" y="116957"/>
                </a:lnTo>
                <a:lnTo>
                  <a:pt x="62581" y="124620"/>
                </a:lnTo>
                <a:lnTo>
                  <a:pt x="73528" y="122544"/>
                </a:lnTo>
                <a:lnTo>
                  <a:pt x="84933" y="117300"/>
                </a:lnTo>
                <a:lnTo>
                  <a:pt x="93423" y="111131"/>
                </a:lnTo>
                <a:lnTo>
                  <a:pt x="48869" y="111131"/>
                </a:lnTo>
                <a:lnTo>
                  <a:pt x="41731" y="109237"/>
                </a:lnTo>
                <a:lnTo>
                  <a:pt x="17209" y="74900"/>
                </a:lnTo>
                <a:lnTo>
                  <a:pt x="16193" y="61410"/>
                </a:lnTo>
                <a:lnTo>
                  <a:pt x="16193" y="53455"/>
                </a:lnTo>
                <a:lnTo>
                  <a:pt x="17462" y="45737"/>
                </a:lnTo>
                <a:lnTo>
                  <a:pt x="20159" y="38239"/>
                </a:lnTo>
                <a:lnTo>
                  <a:pt x="22697" y="30741"/>
                </a:lnTo>
                <a:lnTo>
                  <a:pt x="27297" y="24775"/>
                </a:lnTo>
                <a:lnTo>
                  <a:pt x="33641" y="20340"/>
                </a:lnTo>
                <a:lnTo>
                  <a:pt x="40145" y="15888"/>
                </a:lnTo>
                <a:lnTo>
                  <a:pt x="48235" y="13663"/>
                </a:lnTo>
                <a:lnTo>
                  <a:pt x="93629" y="13663"/>
                </a:lnTo>
                <a:lnTo>
                  <a:pt x="82950" y="5251"/>
                </a:lnTo>
                <a:lnTo>
                  <a:pt x="71166" y="1318"/>
                </a:lnTo>
                <a:lnTo>
                  <a:pt x="57231" y="0"/>
                </a:lnTo>
                <a:close/>
              </a:path>
              <a:path w="109620" h="124620">
                <a:moveTo>
                  <a:pt x="92965" y="80415"/>
                </a:moveTo>
                <a:lnTo>
                  <a:pt x="65683" y="111131"/>
                </a:lnTo>
                <a:lnTo>
                  <a:pt x="93423" y="111131"/>
                </a:lnTo>
                <a:lnTo>
                  <a:pt x="97870" y="107900"/>
                </a:lnTo>
                <a:lnTo>
                  <a:pt x="104810" y="97383"/>
                </a:lnTo>
                <a:lnTo>
                  <a:pt x="109620" y="84456"/>
                </a:lnTo>
                <a:lnTo>
                  <a:pt x="92965" y="80415"/>
                </a:lnTo>
                <a:close/>
              </a:path>
              <a:path w="109620" h="124620">
                <a:moveTo>
                  <a:pt x="93629" y="13663"/>
                </a:moveTo>
                <a:lnTo>
                  <a:pt x="66159" y="13663"/>
                </a:lnTo>
                <a:lnTo>
                  <a:pt x="72979" y="15683"/>
                </a:lnTo>
                <a:lnTo>
                  <a:pt x="84083" y="23686"/>
                </a:lnTo>
                <a:lnTo>
                  <a:pt x="88207" y="30078"/>
                </a:lnTo>
                <a:lnTo>
                  <a:pt x="91221" y="38855"/>
                </a:lnTo>
                <a:lnTo>
                  <a:pt x="107264" y="34697"/>
                </a:lnTo>
                <a:lnTo>
                  <a:pt x="102812" y="24431"/>
                </a:lnTo>
                <a:lnTo>
                  <a:pt x="95194" y="14896"/>
                </a:lnTo>
                <a:lnTo>
                  <a:pt x="93629" y="13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7500" y="5244436"/>
            <a:ext cx="0" cy="120666"/>
          </a:xfrm>
          <a:custGeom>
            <a:avLst/>
            <a:gdLst/>
            <a:ahLst/>
            <a:cxnLst/>
            <a:rect l="l" t="t" r="r" b="b"/>
            <a:pathLst>
              <a:path h="120666">
                <a:moveTo>
                  <a:pt x="0" y="0"/>
                </a:moveTo>
                <a:lnTo>
                  <a:pt x="0" y="120666"/>
                </a:lnTo>
              </a:path>
            </a:pathLst>
          </a:custGeom>
          <a:ln w="166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552" y="5179289"/>
            <a:ext cx="144344" cy="90255"/>
          </a:xfrm>
          <a:custGeom>
            <a:avLst/>
            <a:gdLst/>
            <a:ahLst/>
            <a:cxnLst/>
            <a:rect l="l" t="t" r="r" b="b"/>
            <a:pathLst>
              <a:path w="144344" h="90255">
                <a:moveTo>
                  <a:pt x="8882" y="0"/>
                </a:moveTo>
                <a:lnTo>
                  <a:pt x="4282" y="1246"/>
                </a:lnTo>
                <a:lnTo>
                  <a:pt x="2220" y="4877"/>
                </a:lnTo>
                <a:lnTo>
                  <a:pt x="0" y="8491"/>
                </a:lnTo>
                <a:lnTo>
                  <a:pt x="1268" y="13132"/>
                </a:lnTo>
                <a:lnTo>
                  <a:pt x="135620" y="90255"/>
                </a:lnTo>
                <a:lnTo>
                  <a:pt x="140220" y="89008"/>
                </a:lnTo>
                <a:lnTo>
                  <a:pt x="144344" y="81763"/>
                </a:lnTo>
                <a:lnTo>
                  <a:pt x="143233" y="77122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7071" y="4491627"/>
            <a:ext cx="61179" cy="42459"/>
          </a:xfrm>
          <a:custGeom>
            <a:avLst/>
            <a:gdLst/>
            <a:ahLst/>
            <a:cxnLst/>
            <a:rect l="l" t="t" r="r" b="b"/>
            <a:pathLst>
              <a:path w="61179" h="42459">
                <a:moveTo>
                  <a:pt x="52328" y="0"/>
                </a:moveTo>
                <a:lnTo>
                  <a:pt x="1237" y="29343"/>
                </a:lnTo>
                <a:lnTo>
                  <a:pt x="0" y="33967"/>
                </a:lnTo>
                <a:lnTo>
                  <a:pt x="4203" y="41228"/>
                </a:lnTo>
                <a:lnTo>
                  <a:pt x="8850" y="42459"/>
                </a:lnTo>
                <a:lnTo>
                  <a:pt x="59942" y="13116"/>
                </a:lnTo>
                <a:lnTo>
                  <a:pt x="61179" y="8476"/>
                </a:lnTo>
                <a:lnTo>
                  <a:pt x="56976" y="1231"/>
                </a:lnTo>
                <a:lnTo>
                  <a:pt x="52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2277" y="4403140"/>
            <a:ext cx="99994" cy="64763"/>
          </a:xfrm>
          <a:custGeom>
            <a:avLst/>
            <a:gdLst/>
            <a:ahLst/>
            <a:cxnLst/>
            <a:rect l="l" t="t" r="r" b="b"/>
            <a:pathLst>
              <a:path w="99994" h="64763">
                <a:moveTo>
                  <a:pt x="91127" y="0"/>
                </a:moveTo>
                <a:lnTo>
                  <a:pt x="1237" y="51646"/>
                </a:lnTo>
                <a:lnTo>
                  <a:pt x="0" y="56271"/>
                </a:lnTo>
                <a:lnTo>
                  <a:pt x="4203" y="63516"/>
                </a:lnTo>
                <a:lnTo>
                  <a:pt x="8850" y="64763"/>
                </a:lnTo>
                <a:lnTo>
                  <a:pt x="98740" y="13116"/>
                </a:lnTo>
                <a:lnTo>
                  <a:pt x="99994" y="8491"/>
                </a:lnTo>
                <a:lnTo>
                  <a:pt x="95790" y="1231"/>
                </a:lnTo>
                <a:lnTo>
                  <a:pt x="91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4871" y="4403140"/>
            <a:ext cx="215215" cy="130947"/>
          </a:xfrm>
          <a:custGeom>
            <a:avLst/>
            <a:gdLst/>
            <a:ahLst/>
            <a:cxnLst/>
            <a:rect l="l" t="t" r="r" b="b"/>
            <a:pathLst>
              <a:path w="215215" h="130947">
                <a:moveTo>
                  <a:pt x="8866" y="0"/>
                </a:moveTo>
                <a:lnTo>
                  <a:pt x="4219" y="1231"/>
                </a:lnTo>
                <a:lnTo>
                  <a:pt x="0" y="8491"/>
                </a:lnTo>
                <a:lnTo>
                  <a:pt x="1253" y="13116"/>
                </a:lnTo>
                <a:lnTo>
                  <a:pt x="206348" y="130947"/>
                </a:lnTo>
                <a:lnTo>
                  <a:pt x="211012" y="129715"/>
                </a:lnTo>
                <a:lnTo>
                  <a:pt x="215215" y="122455"/>
                </a:lnTo>
                <a:lnTo>
                  <a:pt x="213962" y="117830"/>
                </a:lnTo>
                <a:lnTo>
                  <a:pt x="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2686" y="4403140"/>
            <a:ext cx="215199" cy="130947"/>
          </a:xfrm>
          <a:custGeom>
            <a:avLst/>
            <a:gdLst/>
            <a:ahLst/>
            <a:cxnLst/>
            <a:rect l="l" t="t" r="r" b="b"/>
            <a:pathLst>
              <a:path w="215199" h="130947">
                <a:moveTo>
                  <a:pt x="206348" y="0"/>
                </a:moveTo>
                <a:lnTo>
                  <a:pt x="1253" y="117830"/>
                </a:lnTo>
                <a:lnTo>
                  <a:pt x="0" y="122455"/>
                </a:lnTo>
                <a:lnTo>
                  <a:pt x="4203" y="129715"/>
                </a:lnTo>
                <a:lnTo>
                  <a:pt x="8866" y="130947"/>
                </a:lnTo>
                <a:lnTo>
                  <a:pt x="213962" y="13116"/>
                </a:lnTo>
                <a:lnTo>
                  <a:pt x="215199" y="8491"/>
                </a:lnTo>
                <a:lnTo>
                  <a:pt x="210996" y="1231"/>
                </a:lnTo>
                <a:lnTo>
                  <a:pt x="206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0501" y="4403140"/>
            <a:ext cx="215199" cy="130947"/>
          </a:xfrm>
          <a:custGeom>
            <a:avLst/>
            <a:gdLst/>
            <a:ahLst/>
            <a:cxnLst/>
            <a:rect l="l" t="t" r="r" b="b"/>
            <a:pathLst>
              <a:path w="215199" h="130947">
                <a:moveTo>
                  <a:pt x="8866" y="0"/>
                </a:moveTo>
                <a:lnTo>
                  <a:pt x="4203" y="1231"/>
                </a:lnTo>
                <a:lnTo>
                  <a:pt x="0" y="8491"/>
                </a:lnTo>
                <a:lnTo>
                  <a:pt x="1253" y="13116"/>
                </a:lnTo>
                <a:lnTo>
                  <a:pt x="206348" y="130947"/>
                </a:lnTo>
                <a:lnTo>
                  <a:pt x="210996" y="129715"/>
                </a:lnTo>
                <a:lnTo>
                  <a:pt x="215199" y="122455"/>
                </a:lnTo>
                <a:lnTo>
                  <a:pt x="213962" y="117830"/>
                </a:lnTo>
                <a:lnTo>
                  <a:pt x="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9761" y="4367594"/>
            <a:ext cx="135493" cy="183966"/>
          </a:xfrm>
          <a:custGeom>
            <a:avLst/>
            <a:gdLst/>
            <a:ahLst/>
            <a:cxnLst/>
            <a:rect l="l" t="t" r="r" b="b"/>
            <a:pathLst>
              <a:path w="135493" h="183966">
                <a:moveTo>
                  <a:pt x="10421" y="0"/>
                </a:moveTo>
                <a:lnTo>
                  <a:pt x="2839" y="4356"/>
                </a:lnTo>
                <a:lnTo>
                  <a:pt x="0" y="13621"/>
                </a:lnTo>
                <a:lnTo>
                  <a:pt x="4092" y="20693"/>
                </a:lnTo>
                <a:lnTo>
                  <a:pt x="8184" y="27748"/>
                </a:lnTo>
                <a:lnTo>
                  <a:pt x="17670" y="29942"/>
                </a:lnTo>
                <a:lnTo>
                  <a:pt x="25268" y="25586"/>
                </a:lnTo>
                <a:lnTo>
                  <a:pt x="32850" y="21214"/>
                </a:lnTo>
                <a:lnTo>
                  <a:pt x="42335" y="23408"/>
                </a:lnTo>
                <a:lnTo>
                  <a:pt x="46428" y="30479"/>
                </a:lnTo>
                <a:lnTo>
                  <a:pt x="50536" y="37535"/>
                </a:lnTo>
                <a:lnTo>
                  <a:pt x="47697" y="46800"/>
                </a:lnTo>
                <a:lnTo>
                  <a:pt x="40115" y="51157"/>
                </a:lnTo>
                <a:lnTo>
                  <a:pt x="32517" y="55529"/>
                </a:lnTo>
                <a:lnTo>
                  <a:pt x="29677" y="64794"/>
                </a:lnTo>
                <a:lnTo>
                  <a:pt x="33786" y="71850"/>
                </a:lnTo>
                <a:lnTo>
                  <a:pt x="37878" y="78921"/>
                </a:lnTo>
                <a:lnTo>
                  <a:pt x="47363" y="81100"/>
                </a:lnTo>
                <a:lnTo>
                  <a:pt x="54945" y="76743"/>
                </a:lnTo>
                <a:lnTo>
                  <a:pt x="62543" y="72387"/>
                </a:lnTo>
                <a:lnTo>
                  <a:pt x="72029" y="74581"/>
                </a:lnTo>
                <a:lnTo>
                  <a:pt x="76121" y="81636"/>
                </a:lnTo>
                <a:lnTo>
                  <a:pt x="80214" y="88708"/>
                </a:lnTo>
                <a:lnTo>
                  <a:pt x="77374" y="97973"/>
                </a:lnTo>
                <a:lnTo>
                  <a:pt x="69792" y="102330"/>
                </a:lnTo>
                <a:lnTo>
                  <a:pt x="62210" y="106686"/>
                </a:lnTo>
                <a:lnTo>
                  <a:pt x="59371" y="115967"/>
                </a:lnTo>
                <a:lnTo>
                  <a:pt x="63463" y="123023"/>
                </a:lnTo>
                <a:lnTo>
                  <a:pt x="67572" y="130079"/>
                </a:lnTo>
                <a:lnTo>
                  <a:pt x="77041" y="132273"/>
                </a:lnTo>
                <a:lnTo>
                  <a:pt x="84639" y="127916"/>
                </a:lnTo>
                <a:lnTo>
                  <a:pt x="92221" y="123560"/>
                </a:lnTo>
                <a:lnTo>
                  <a:pt x="101707" y="125754"/>
                </a:lnTo>
                <a:lnTo>
                  <a:pt x="105799" y="132809"/>
                </a:lnTo>
                <a:lnTo>
                  <a:pt x="109907" y="139865"/>
                </a:lnTo>
                <a:lnTo>
                  <a:pt x="107068" y="149130"/>
                </a:lnTo>
                <a:lnTo>
                  <a:pt x="99486" y="153503"/>
                </a:lnTo>
                <a:lnTo>
                  <a:pt x="91888" y="157859"/>
                </a:lnTo>
                <a:lnTo>
                  <a:pt x="89065" y="167124"/>
                </a:lnTo>
                <a:lnTo>
                  <a:pt x="93157" y="174180"/>
                </a:lnTo>
                <a:lnTo>
                  <a:pt x="97249" y="181251"/>
                </a:lnTo>
                <a:lnTo>
                  <a:pt x="106735" y="183445"/>
                </a:lnTo>
                <a:lnTo>
                  <a:pt x="114317" y="179073"/>
                </a:lnTo>
                <a:lnTo>
                  <a:pt x="121915" y="174717"/>
                </a:lnTo>
                <a:lnTo>
                  <a:pt x="131400" y="176911"/>
                </a:lnTo>
                <a:lnTo>
                  <a:pt x="135493" y="183966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9051" y="5180173"/>
            <a:ext cx="74392" cy="121160"/>
          </a:xfrm>
          <a:custGeom>
            <a:avLst/>
            <a:gdLst/>
            <a:ahLst/>
            <a:cxnLst/>
            <a:rect l="l" t="t" r="r" b="b"/>
            <a:pathLst>
              <a:path w="74392" h="121160">
                <a:moveTo>
                  <a:pt x="74392" y="96868"/>
                </a:moveTo>
                <a:lnTo>
                  <a:pt x="51234" y="96868"/>
                </a:lnTo>
                <a:lnTo>
                  <a:pt x="51234" y="121160"/>
                </a:lnTo>
                <a:lnTo>
                  <a:pt x="74392" y="121160"/>
                </a:lnTo>
                <a:lnTo>
                  <a:pt x="74392" y="96868"/>
                </a:lnTo>
                <a:close/>
              </a:path>
              <a:path w="74392" h="121160">
                <a:moveTo>
                  <a:pt x="74392" y="0"/>
                </a:moveTo>
                <a:lnTo>
                  <a:pt x="54248" y="0"/>
                </a:lnTo>
                <a:lnTo>
                  <a:pt x="67" y="76538"/>
                </a:lnTo>
                <a:lnTo>
                  <a:pt x="0" y="96868"/>
                </a:lnTo>
                <a:lnTo>
                  <a:pt x="89937" y="96868"/>
                </a:lnTo>
                <a:lnTo>
                  <a:pt x="89937" y="76538"/>
                </a:lnTo>
                <a:lnTo>
                  <a:pt x="22524" y="76538"/>
                </a:lnTo>
                <a:lnTo>
                  <a:pt x="51234" y="35309"/>
                </a:lnTo>
                <a:lnTo>
                  <a:pt x="74392" y="35309"/>
                </a:lnTo>
                <a:lnTo>
                  <a:pt x="74392" y="0"/>
                </a:lnTo>
                <a:close/>
              </a:path>
              <a:path w="74392" h="121160">
                <a:moveTo>
                  <a:pt x="74392" y="35309"/>
                </a:moveTo>
                <a:lnTo>
                  <a:pt x="51234" y="35309"/>
                </a:lnTo>
                <a:lnTo>
                  <a:pt x="51234" y="76538"/>
                </a:lnTo>
                <a:lnTo>
                  <a:pt x="74392" y="76538"/>
                </a:lnTo>
                <a:lnTo>
                  <a:pt x="74392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5809" y="5180173"/>
            <a:ext cx="74392" cy="121160"/>
          </a:xfrm>
          <a:custGeom>
            <a:avLst/>
            <a:gdLst/>
            <a:ahLst/>
            <a:cxnLst/>
            <a:rect l="l" t="t" r="r" b="b"/>
            <a:pathLst>
              <a:path w="74392" h="121160">
                <a:moveTo>
                  <a:pt x="74392" y="96868"/>
                </a:moveTo>
                <a:lnTo>
                  <a:pt x="51234" y="96868"/>
                </a:lnTo>
                <a:lnTo>
                  <a:pt x="51234" y="121160"/>
                </a:lnTo>
                <a:lnTo>
                  <a:pt x="74392" y="121160"/>
                </a:lnTo>
                <a:lnTo>
                  <a:pt x="74392" y="96868"/>
                </a:lnTo>
                <a:close/>
              </a:path>
              <a:path w="74392" h="121160">
                <a:moveTo>
                  <a:pt x="74392" y="0"/>
                </a:moveTo>
                <a:lnTo>
                  <a:pt x="54248" y="0"/>
                </a:lnTo>
                <a:lnTo>
                  <a:pt x="67" y="76538"/>
                </a:lnTo>
                <a:lnTo>
                  <a:pt x="0" y="96868"/>
                </a:lnTo>
                <a:lnTo>
                  <a:pt x="89937" y="96868"/>
                </a:lnTo>
                <a:lnTo>
                  <a:pt x="89937" y="76538"/>
                </a:lnTo>
                <a:lnTo>
                  <a:pt x="22524" y="76538"/>
                </a:lnTo>
                <a:lnTo>
                  <a:pt x="51234" y="35309"/>
                </a:lnTo>
                <a:lnTo>
                  <a:pt x="74392" y="35309"/>
                </a:lnTo>
                <a:lnTo>
                  <a:pt x="74392" y="0"/>
                </a:lnTo>
                <a:close/>
              </a:path>
              <a:path w="74392" h="121160">
                <a:moveTo>
                  <a:pt x="74392" y="35309"/>
                </a:moveTo>
                <a:lnTo>
                  <a:pt x="51234" y="35309"/>
                </a:lnTo>
                <a:lnTo>
                  <a:pt x="51234" y="76538"/>
                </a:lnTo>
                <a:lnTo>
                  <a:pt x="74392" y="76538"/>
                </a:lnTo>
                <a:lnTo>
                  <a:pt x="74392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7798" y="4472149"/>
            <a:ext cx="82974" cy="122156"/>
          </a:xfrm>
          <a:custGeom>
            <a:avLst/>
            <a:gdLst/>
            <a:ahLst/>
            <a:cxnLst/>
            <a:rect l="l" t="t" r="r" b="b"/>
            <a:pathLst>
              <a:path w="82974" h="122156">
                <a:moveTo>
                  <a:pt x="23158" y="86435"/>
                </a:moveTo>
                <a:lnTo>
                  <a:pt x="0" y="89150"/>
                </a:lnTo>
                <a:lnTo>
                  <a:pt x="579" y="92793"/>
                </a:lnTo>
                <a:lnTo>
                  <a:pt x="5118" y="104549"/>
                </a:lnTo>
                <a:lnTo>
                  <a:pt x="13864" y="114558"/>
                </a:lnTo>
                <a:lnTo>
                  <a:pt x="22221" y="119324"/>
                </a:lnTo>
                <a:lnTo>
                  <a:pt x="34018" y="121927"/>
                </a:lnTo>
                <a:lnTo>
                  <a:pt x="51251" y="122156"/>
                </a:lnTo>
                <a:lnTo>
                  <a:pt x="62663" y="117626"/>
                </a:lnTo>
                <a:lnTo>
                  <a:pt x="74150" y="108745"/>
                </a:lnTo>
                <a:lnTo>
                  <a:pt x="76966" y="104050"/>
                </a:lnTo>
                <a:lnTo>
                  <a:pt x="36276" y="104050"/>
                </a:lnTo>
                <a:lnTo>
                  <a:pt x="32358" y="102551"/>
                </a:lnTo>
                <a:lnTo>
                  <a:pt x="25886" y="96505"/>
                </a:lnTo>
                <a:lnTo>
                  <a:pt x="23904" y="92149"/>
                </a:lnTo>
                <a:lnTo>
                  <a:pt x="23158" y="86435"/>
                </a:lnTo>
                <a:close/>
              </a:path>
              <a:path w="82974" h="122156">
                <a:moveTo>
                  <a:pt x="75510" y="65031"/>
                </a:moveTo>
                <a:lnTo>
                  <a:pt x="46396" y="65031"/>
                </a:lnTo>
                <a:lnTo>
                  <a:pt x="50361" y="66752"/>
                </a:lnTo>
                <a:lnTo>
                  <a:pt x="56817" y="73539"/>
                </a:lnTo>
                <a:lnTo>
                  <a:pt x="58435" y="78148"/>
                </a:lnTo>
                <a:lnTo>
                  <a:pt x="58435" y="90112"/>
                </a:lnTo>
                <a:lnTo>
                  <a:pt x="56754" y="94990"/>
                </a:lnTo>
                <a:lnTo>
                  <a:pt x="49981" y="102235"/>
                </a:lnTo>
                <a:lnTo>
                  <a:pt x="45825" y="104050"/>
                </a:lnTo>
                <a:lnTo>
                  <a:pt x="76966" y="104050"/>
                </a:lnTo>
                <a:lnTo>
                  <a:pt x="80769" y="97709"/>
                </a:lnTo>
                <a:lnTo>
                  <a:pt x="82974" y="84951"/>
                </a:lnTo>
                <a:lnTo>
                  <a:pt x="82974" y="77659"/>
                </a:lnTo>
                <a:lnTo>
                  <a:pt x="80832" y="71424"/>
                </a:lnTo>
                <a:lnTo>
                  <a:pt x="75510" y="65031"/>
                </a:lnTo>
                <a:close/>
              </a:path>
              <a:path w="82974" h="122156">
                <a:moveTo>
                  <a:pt x="74079" y="19020"/>
                </a:moveTo>
                <a:lnTo>
                  <a:pt x="43747" y="19020"/>
                </a:lnTo>
                <a:lnTo>
                  <a:pt x="47078" y="20235"/>
                </a:lnTo>
                <a:lnTo>
                  <a:pt x="52074" y="25065"/>
                </a:lnTo>
                <a:lnTo>
                  <a:pt x="53328" y="28301"/>
                </a:lnTo>
                <a:lnTo>
                  <a:pt x="53328" y="37140"/>
                </a:lnTo>
                <a:lnTo>
                  <a:pt x="51614" y="40960"/>
                </a:lnTo>
                <a:lnTo>
                  <a:pt x="44810" y="46721"/>
                </a:lnTo>
                <a:lnTo>
                  <a:pt x="39861" y="48079"/>
                </a:lnTo>
                <a:lnTo>
                  <a:pt x="33365" y="48079"/>
                </a:lnTo>
                <a:lnTo>
                  <a:pt x="30740" y="66752"/>
                </a:lnTo>
                <a:lnTo>
                  <a:pt x="35007" y="65615"/>
                </a:lnTo>
                <a:lnTo>
                  <a:pt x="38671" y="65031"/>
                </a:lnTo>
                <a:lnTo>
                  <a:pt x="75510" y="65031"/>
                </a:lnTo>
                <a:lnTo>
                  <a:pt x="72251" y="61117"/>
                </a:lnTo>
                <a:lnTo>
                  <a:pt x="66525" y="57786"/>
                </a:lnTo>
                <a:lnTo>
                  <a:pt x="65855" y="52245"/>
                </a:lnTo>
                <a:lnTo>
                  <a:pt x="69517" y="48079"/>
                </a:lnTo>
                <a:lnTo>
                  <a:pt x="39861" y="48079"/>
                </a:lnTo>
                <a:lnTo>
                  <a:pt x="33389" y="47905"/>
                </a:lnTo>
                <a:lnTo>
                  <a:pt x="69670" y="47905"/>
                </a:lnTo>
                <a:lnTo>
                  <a:pt x="74467" y="42447"/>
                </a:lnTo>
                <a:lnTo>
                  <a:pt x="77330" y="30109"/>
                </a:lnTo>
                <a:lnTo>
                  <a:pt x="74476" y="19515"/>
                </a:lnTo>
                <a:lnTo>
                  <a:pt x="74079" y="19020"/>
                </a:lnTo>
                <a:close/>
              </a:path>
              <a:path w="82974" h="122156">
                <a:moveTo>
                  <a:pt x="40289" y="0"/>
                </a:moveTo>
                <a:lnTo>
                  <a:pt x="5631" y="18404"/>
                </a:lnTo>
                <a:lnTo>
                  <a:pt x="1776" y="31537"/>
                </a:lnTo>
                <a:lnTo>
                  <a:pt x="23840" y="35151"/>
                </a:lnTo>
                <a:lnTo>
                  <a:pt x="24475" y="29895"/>
                </a:lnTo>
                <a:lnTo>
                  <a:pt x="26235" y="25886"/>
                </a:lnTo>
                <a:lnTo>
                  <a:pt x="32025" y="20393"/>
                </a:lnTo>
                <a:lnTo>
                  <a:pt x="35515" y="19020"/>
                </a:lnTo>
                <a:lnTo>
                  <a:pt x="74079" y="19020"/>
                </a:lnTo>
                <a:lnTo>
                  <a:pt x="64946" y="7644"/>
                </a:lnTo>
                <a:lnTo>
                  <a:pt x="53845" y="1918"/>
                </a:lnTo>
                <a:lnTo>
                  <a:pt x="40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5397" y="4474296"/>
            <a:ext cx="81879" cy="119014"/>
          </a:xfrm>
          <a:custGeom>
            <a:avLst/>
            <a:gdLst/>
            <a:ahLst/>
            <a:cxnLst/>
            <a:rect l="l" t="t" r="r" b="b"/>
            <a:pathLst>
              <a:path w="81879" h="119014">
                <a:moveTo>
                  <a:pt x="81879" y="0"/>
                </a:moveTo>
                <a:lnTo>
                  <a:pt x="0" y="0"/>
                </a:lnTo>
                <a:lnTo>
                  <a:pt x="0" y="21482"/>
                </a:lnTo>
                <a:lnTo>
                  <a:pt x="51812" y="24761"/>
                </a:lnTo>
                <a:lnTo>
                  <a:pt x="44637" y="34732"/>
                </a:lnTo>
                <a:lnTo>
                  <a:pt x="26966" y="69318"/>
                </a:lnTo>
                <a:lnTo>
                  <a:pt x="17636" y="106768"/>
                </a:lnTo>
                <a:lnTo>
                  <a:pt x="16781" y="119014"/>
                </a:lnTo>
                <a:lnTo>
                  <a:pt x="40417" y="108213"/>
                </a:lnTo>
                <a:lnTo>
                  <a:pt x="42276" y="95756"/>
                </a:lnTo>
                <a:lnTo>
                  <a:pt x="45520" y="81915"/>
                </a:lnTo>
                <a:lnTo>
                  <a:pt x="66766" y="35529"/>
                </a:lnTo>
                <a:lnTo>
                  <a:pt x="81879" y="16794"/>
                </a:lnTo>
                <a:lnTo>
                  <a:pt x="81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24992" y="4391949"/>
            <a:ext cx="82958" cy="122162"/>
          </a:xfrm>
          <a:custGeom>
            <a:avLst/>
            <a:gdLst/>
            <a:ahLst/>
            <a:cxnLst/>
            <a:rect l="l" t="t" r="r" b="b"/>
            <a:pathLst>
              <a:path w="82958" h="122162">
                <a:moveTo>
                  <a:pt x="23158" y="86435"/>
                </a:moveTo>
                <a:lnTo>
                  <a:pt x="0" y="89150"/>
                </a:lnTo>
                <a:lnTo>
                  <a:pt x="552" y="92792"/>
                </a:lnTo>
                <a:lnTo>
                  <a:pt x="5036" y="104554"/>
                </a:lnTo>
                <a:lnTo>
                  <a:pt x="13808" y="114587"/>
                </a:lnTo>
                <a:lnTo>
                  <a:pt x="22169" y="119337"/>
                </a:lnTo>
                <a:lnTo>
                  <a:pt x="33973" y="121932"/>
                </a:lnTo>
                <a:lnTo>
                  <a:pt x="51228" y="122162"/>
                </a:lnTo>
                <a:lnTo>
                  <a:pt x="62646" y="117631"/>
                </a:lnTo>
                <a:lnTo>
                  <a:pt x="74126" y="108732"/>
                </a:lnTo>
                <a:lnTo>
                  <a:pt x="76943" y="104050"/>
                </a:lnTo>
                <a:lnTo>
                  <a:pt x="36165" y="104050"/>
                </a:lnTo>
                <a:lnTo>
                  <a:pt x="32358" y="102551"/>
                </a:lnTo>
                <a:lnTo>
                  <a:pt x="29027" y="99520"/>
                </a:lnTo>
                <a:lnTo>
                  <a:pt x="25855" y="96505"/>
                </a:lnTo>
                <a:lnTo>
                  <a:pt x="23793" y="92149"/>
                </a:lnTo>
                <a:lnTo>
                  <a:pt x="23158" y="86435"/>
                </a:lnTo>
                <a:close/>
              </a:path>
              <a:path w="82958" h="122162">
                <a:moveTo>
                  <a:pt x="75420" y="65031"/>
                </a:moveTo>
                <a:lnTo>
                  <a:pt x="46317" y="65031"/>
                </a:lnTo>
                <a:lnTo>
                  <a:pt x="50282" y="66736"/>
                </a:lnTo>
                <a:lnTo>
                  <a:pt x="53613" y="70145"/>
                </a:lnTo>
                <a:lnTo>
                  <a:pt x="56785" y="73539"/>
                </a:lnTo>
                <a:lnTo>
                  <a:pt x="58372" y="78148"/>
                </a:lnTo>
                <a:lnTo>
                  <a:pt x="58372" y="90112"/>
                </a:lnTo>
                <a:lnTo>
                  <a:pt x="56627" y="95006"/>
                </a:lnTo>
                <a:lnTo>
                  <a:pt x="49965" y="102235"/>
                </a:lnTo>
                <a:lnTo>
                  <a:pt x="45841" y="104050"/>
                </a:lnTo>
                <a:lnTo>
                  <a:pt x="76943" y="104050"/>
                </a:lnTo>
                <a:lnTo>
                  <a:pt x="80762" y="97702"/>
                </a:lnTo>
                <a:lnTo>
                  <a:pt x="82958" y="84951"/>
                </a:lnTo>
                <a:lnTo>
                  <a:pt x="82958" y="77659"/>
                </a:lnTo>
                <a:lnTo>
                  <a:pt x="80737" y="71440"/>
                </a:lnTo>
                <a:lnTo>
                  <a:pt x="75420" y="65031"/>
                </a:lnTo>
                <a:close/>
              </a:path>
              <a:path w="82958" h="122162">
                <a:moveTo>
                  <a:pt x="74010" y="19020"/>
                </a:moveTo>
                <a:lnTo>
                  <a:pt x="43779" y="19020"/>
                </a:lnTo>
                <a:lnTo>
                  <a:pt x="47110" y="20235"/>
                </a:lnTo>
                <a:lnTo>
                  <a:pt x="49489" y="22650"/>
                </a:lnTo>
                <a:lnTo>
                  <a:pt x="52027" y="25065"/>
                </a:lnTo>
                <a:lnTo>
                  <a:pt x="53296" y="28301"/>
                </a:lnTo>
                <a:lnTo>
                  <a:pt x="53296" y="37140"/>
                </a:lnTo>
                <a:lnTo>
                  <a:pt x="51551" y="40960"/>
                </a:lnTo>
                <a:lnTo>
                  <a:pt x="48220" y="43848"/>
                </a:lnTo>
                <a:lnTo>
                  <a:pt x="44730" y="46721"/>
                </a:lnTo>
                <a:lnTo>
                  <a:pt x="39813" y="48079"/>
                </a:lnTo>
                <a:lnTo>
                  <a:pt x="33286" y="48079"/>
                </a:lnTo>
                <a:lnTo>
                  <a:pt x="30772" y="66767"/>
                </a:lnTo>
                <a:lnTo>
                  <a:pt x="34896" y="65615"/>
                </a:lnTo>
                <a:lnTo>
                  <a:pt x="38703" y="65031"/>
                </a:lnTo>
                <a:lnTo>
                  <a:pt x="75420" y="65031"/>
                </a:lnTo>
                <a:lnTo>
                  <a:pt x="72172" y="61117"/>
                </a:lnTo>
                <a:lnTo>
                  <a:pt x="66461" y="57802"/>
                </a:lnTo>
                <a:lnTo>
                  <a:pt x="65789" y="52280"/>
                </a:lnTo>
                <a:lnTo>
                  <a:pt x="69482" y="48079"/>
                </a:lnTo>
                <a:lnTo>
                  <a:pt x="39813" y="48079"/>
                </a:lnTo>
                <a:lnTo>
                  <a:pt x="33310" y="47905"/>
                </a:lnTo>
                <a:lnTo>
                  <a:pt x="69635" y="47905"/>
                </a:lnTo>
                <a:lnTo>
                  <a:pt x="74401" y="42484"/>
                </a:lnTo>
                <a:lnTo>
                  <a:pt x="77236" y="30149"/>
                </a:lnTo>
                <a:lnTo>
                  <a:pt x="74425" y="19538"/>
                </a:lnTo>
                <a:lnTo>
                  <a:pt x="74010" y="19020"/>
                </a:lnTo>
                <a:close/>
              </a:path>
              <a:path w="82958" h="122162">
                <a:moveTo>
                  <a:pt x="40289" y="0"/>
                </a:moveTo>
                <a:lnTo>
                  <a:pt x="8724" y="14048"/>
                </a:lnTo>
                <a:lnTo>
                  <a:pt x="5551" y="18404"/>
                </a:lnTo>
                <a:lnTo>
                  <a:pt x="3331" y="24244"/>
                </a:lnTo>
                <a:lnTo>
                  <a:pt x="1744" y="31537"/>
                </a:lnTo>
                <a:lnTo>
                  <a:pt x="23793" y="35151"/>
                </a:lnTo>
                <a:lnTo>
                  <a:pt x="24427" y="29895"/>
                </a:lnTo>
                <a:lnTo>
                  <a:pt x="26172" y="25886"/>
                </a:lnTo>
                <a:lnTo>
                  <a:pt x="29027" y="23139"/>
                </a:lnTo>
                <a:lnTo>
                  <a:pt x="32041" y="20393"/>
                </a:lnTo>
                <a:lnTo>
                  <a:pt x="35530" y="19020"/>
                </a:lnTo>
                <a:lnTo>
                  <a:pt x="74010" y="19020"/>
                </a:lnTo>
                <a:lnTo>
                  <a:pt x="64914" y="7667"/>
                </a:lnTo>
                <a:lnTo>
                  <a:pt x="53824" y="1924"/>
                </a:lnTo>
                <a:lnTo>
                  <a:pt x="40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1266" y="4392405"/>
            <a:ext cx="82061" cy="121569"/>
          </a:xfrm>
          <a:custGeom>
            <a:avLst/>
            <a:gdLst/>
            <a:ahLst/>
            <a:cxnLst/>
            <a:rect l="l" t="t" r="r" b="b"/>
            <a:pathLst>
              <a:path w="82061" h="121569">
                <a:moveTo>
                  <a:pt x="24910" y="90336"/>
                </a:moveTo>
                <a:lnTo>
                  <a:pt x="1752" y="92814"/>
                </a:lnTo>
                <a:lnTo>
                  <a:pt x="3114" y="98593"/>
                </a:lnTo>
                <a:lnTo>
                  <a:pt x="8533" y="108958"/>
                </a:lnTo>
                <a:lnTo>
                  <a:pt x="19627" y="119146"/>
                </a:lnTo>
                <a:lnTo>
                  <a:pt x="30693" y="121569"/>
                </a:lnTo>
                <a:lnTo>
                  <a:pt x="48622" y="121527"/>
                </a:lnTo>
                <a:lnTo>
                  <a:pt x="60357" y="116615"/>
                </a:lnTo>
                <a:lnTo>
                  <a:pt x="70263" y="108033"/>
                </a:lnTo>
                <a:lnTo>
                  <a:pt x="73113" y="103768"/>
                </a:lnTo>
                <a:lnTo>
                  <a:pt x="34903" y="103768"/>
                </a:lnTo>
                <a:lnTo>
                  <a:pt x="31731" y="102663"/>
                </a:lnTo>
                <a:lnTo>
                  <a:pt x="26972" y="98275"/>
                </a:lnTo>
                <a:lnTo>
                  <a:pt x="25545" y="94897"/>
                </a:lnTo>
                <a:lnTo>
                  <a:pt x="24910" y="90336"/>
                </a:lnTo>
                <a:close/>
              </a:path>
              <a:path w="82061" h="121569">
                <a:moveTo>
                  <a:pt x="81207" y="73731"/>
                </a:moveTo>
                <a:lnTo>
                  <a:pt x="57750" y="73731"/>
                </a:lnTo>
                <a:lnTo>
                  <a:pt x="55351" y="88338"/>
                </a:lnTo>
                <a:lnTo>
                  <a:pt x="51400" y="97170"/>
                </a:lnTo>
                <a:lnTo>
                  <a:pt x="48069" y="101574"/>
                </a:lnTo>
                <a:lnTo>
                  <a:pt x="43786" y="103768"/>
                </a:lnTo>
                <a:lnTo>
                  <a:pt x="73113" y="103768"/>
                </a:lnTo>
                <a:lnTo>
                  <a:pt x="74752" y="101314"/>
                </a:lnTo>
                <a:lnTo>
                  <a:pt x="78220" y="92418"/>
                </a:lnTo>
                <a:lnTo>
                  <a:pt x="80622" y="80656"/>
                </a:lnTo>
                <a:lnTo>
                  <a:pt x="81207" y="73731"/>
                </a:lnTo>
                <a:close/>
              </a:path>
              <a:path w="82061" h="121569">
                <a:moveTo>
                  <a:pt x="32760" y="0"/>
                </a:moveTo>
                <a:lnTo>
                  <a:pt x="752" y="31553"/>
                </a:lnTo>
                <a:lnTo>
                  <a:pt x="0" y="48175"/>
                </a:lnTo>
                <a:lnTo>
                  <a:pt x="3861" y="59885"/>
                </a:lnTo>
                <a:lnTo>
                  <a:pt x="11939" y="70706"/>
                </a:lnTo>
                <a:lnTo>
                  <a:pt x="22882" y="77657"/>
                </a:lnTo>
                <a:lnTo>
                  <a:pt x="35538" y="79965"/>
                </a:lnTo>
                <a:lnTo>
                  <a:pt x="44579" y="79981"/>
                </a:lnTo>
                <a:lnTo>
                  <a:pt x="52034" y="76603"/>
                </a:lnTo>
                <a:lnTo>
                  <a:pt x="57750" y="73731"/>
                </a:lnTo>
                <a:lnTo>
                  <a:pt x="81207" y="73731"/>
                </a:lnTo>
                <a:lnTo>
                  <a:pt x="81917" y="65334"/>
                </a:lnTo>
                <a:lnTo>
                  <a:pt x="81934" y="63013"/>
                </a:lnTo>
                <a:lnTo>
                  <a:pt x="34903" y="63013"/>
                </a:lnTo>
                <a:lnTo>
                  <a:pt x="30938" y="61198"/>
                </a:lnTo>
                <a:lnTo>
                  <a:pt x="27766" y="57551"/>
                </a:lnTo>
                <a:lnTo>
                  <a:pt x="24435" y="53889"/>
                </a:lnTo>
                <a:lnTo>
                  <a:pt x="22848" y="48175"/>
                </a:lnTo>
                <a:lnTo>
                  <a:pt x="33952" y="18738"/>
                </a:lnTo>
                <a:lnTo>
                  <a:pt x="73552" y="18738"/>
                </a:lnTo>
                <a:lnTo>
                  <a:pt x="69091" y="12079"/>
                </a:lnTo>
                <a:lnTo>
                  <a:pt x="60188" y="5149"/>
                </a:lnTo>
                <a:lnTo>
                  <a:pt x="48472" y="1094"/>
                </a:lnTo>
                <a:lnTo>
                  <a:pt x="32760" y="0"/>
                </a:lnTo>
                <a:close/>
              </a:path>
              <a:path w="82061" h="121569">
                <a:moveTo>
                  <a:pt x="73552" y="18738"/>
                </a:moveTo>
                <a:lnTo>
                  <a:pt x="42993" y="18738"/>
                </a:lnTo>
                <a:lnTo>
                  <a:pt x="47117" y="20790"/>
                </a:lnTo>
                <a:lnTo>
                  <a:pt x="50607" y="24909"/>
                </a:lnTo>
                <a:lnTo>
                  <a:pt x="54255" y="29029"/>
                </a:lnTo>
                <a:lnTo>
                  <a:pt x="56000" y="34806"/>
                </a:lnTo>
                <a:lnTo>
                  <a:pt x="56000" y="49075"/>
                </a:lnTo>
                <a:lnTo>
                  <a:pt x="54414" y="54237"/>
                </a:lnTo>
                <a:lnTo>
                  <a:pt x="48069" y="61261"/>
                </a:lnTo>
                <a:lnTo>
                  <a:pt x="44262" y="63013"/>
                </a:lnTo>
                <a:lnTo>
                  <a:pt x="81934" y="63013"/>
                </a:lnTo>
                <a:lnTo>
                  <a:pt x="82061" y="45762"/>
                </a:lnTo>
                <a:lnTo>
                  <a:pt x="79614" y="32571"/>
                </a:lnTo>
                <a:lnTo>
                  <a:pt x="75334" y="21397"/>
                </a:lnTo>
                <a:lnTo>
                  <a:pt x="73552" y="1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32447" y="5156150"/>
            <a:ext cx="74392" cy="121160"/>
          </a:xfrm>
          <a:custGeom>
            <a:avLst/>
            <a:gdLst/>
            <a:ahLst/>
            <a:cxnLst/>
            <a:rect l="l" t="t" r="r" b="b"/>
            <a:pathLst>
              <a:path w="74392" h="121160">
                <a:moveTo>
                  <a:pt x="74392" y="96868"/>
                </a:moveTo>
                <a:lnTo>
                  <a:pt x="51234" y="96868"/>
                </a:lnTo>
                <a:lnTo>
                  <a:pt x="51234" y="121160"/>
                </a:lnTo>
                <a:lnTo>
                  <a:pt x="74392" y="121160"/>
                </a:lnTo>
                <a:lnTo>
                  <a:pt x="74392" y="96868"/>
                </a:lnTo>
                <a:close/>
              </a:path>
              <a:path w="74392" h="121160">
                <a:moveTo>
                  <a:pt x="74392" y="0"/>
                </a:moveTo>
                <a:lnTo>
                  <a:pt x="54248" y="0"/>
                </a:lnTo>
                <a:lnTo>
                  <a:pt x="67" y="76538"/>
                </a:lnTo>
                <a:lnTo>
                  <a:pt x="0" y="96868"/>
                </a:lnTo>
                <a:lnTo>
                  <a:pt x="89937" y="96868"/>
                </a:lnTo>
                <a:lnTo>
                  <a:pt x="89937" y="76538"/>
                </a:lnTo>
                <a:lnTo>
                  <a:pt x="22524" y="76538"/>
                </a:lnTo>
                <a:lnTo>
                  <a:pt x="51234" y="35309"/>
                </a:lnTo>
                <a:lnTo>
                  <a:pt x="74392" y="35309"/>
                </a:lnTo>
                <a:lnTo>
                  <a:pt x="74392" y="0"/>
                </a:lnTo>
                <a:close/>
              </a:path>
              <a:path w="74392" h="121160">
                <a:moveTo>
                  <a:pt x="74392" y="35309"/>
                </a:moveTo>
                <a:lnTo>
                  <a:pt x="51234" y="35309"/>
                </a:lnTo>
                <a:lnTo>
                  <a:pt x="51234" y="76538"/>
                </a:lnTo>
                <a:lnTo>
                  <a:pt x="74392" y="76538"/>
                </a:lnTo>
                <a:lnTo>
                  <a:pt x="74392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34205" y="5157461"/>
            <a:ext cx="82116" cy="121441"/>
          </a:xfrm>
          <a:custGeom>
            <a:avLst/>
            <a:gdLst/>
            <a:ahLst/>
            <a:cxnLst/>
            <a:rect l="l" t="t" r="r" b="b"/>
            <a:pathLst>
              <a:path w="82116" h="121441">
                <a:moveTo>
                  <a:pt x="51198" y="0"/>
                </a:moveTo>
                <a:lnTo>
                  <a:pt x="11847" y="13479"/>
                </a:lnTo>
                <a:lnTo>
                  <a:pt x="143" y="56174"/>
                </a:lnTo>
                <a:lnTo>
                  <a:pt x="0" y="75723"/>
                </a:lnTo>
                <a:lnTo>
                  <a:pt x="2411" y="88899"/>
                </a:lnTo>
                <a:lnTo>
                  <a:pt x="33604" y="120368"/>
                </a:lnTo>
                <a:lnTo>
                  <a:pt x="49416" y="121441"/>
                </a:lnTo>
                <a:lnTo>
                  <a:pt x="61543" y="117721"/>
                </a:lnTo>
                <a:lnTo>
                  <a:pt x="72101" y="110047"/>
                </a:lnTo>
                <a:lnTo>
                  <a:pt x="77152" y="102722"/>
                </a:lnTo>
                <a:lnTo>
                  <a:pt x="39096" y="102722"/>
                </a:lnTo>
                <a:lnTo>
                  <a:pt x="34972" y="100686"/>
                </a:lnTo>
                <a:lnTo>
                  <a:pt x="31482" y="96598"/>
                </a:lnTo>
                <a:lnTo>
                  <a:pt x="27834" y="92510"/>
                </a:lnTo>
                <a:lnTo>
                  <a:pt x="26089" y="86701"/>
                </a:lnTo>
                <a:lnTo>
                  <a:pt x="26089" y="72385"/>
                </a:lnTo>
                <a:lnTo>
                  <a:pt x="27675" y="67239"/>
                </a:lnTo>
                <a:lnTo>
                  <a:pt x="34020" y="60278"/>
                </a:lnTo>
                <a:lnTo>
                  <a:pt x="37986" y="58526"/>
                </a:lnTo>
                <a:lnTo>
                  <a:pt x="75894" y="58526"/>
                </a:lnTo>
                <a:lnTo>
                  <a:pt x="69926" y="50593"/>
                </a:lnTo>
                <a:lnTo>
                  <a:pt x="65278" y="47699"/>
                </a:lnTo>
                <a:lnTo>
                  <a:pt x="24348" y="47699"/>
                </a:lnTo>
                <a:lnTo>
                  <a:pt x="26746" y="33108"/>
                </a:lnTo>
                <a:lnTo>
                  <a:pt x="30689" y="24290"/>
                </a:lnTo>
                <a:lnTo>
                  <a:pt x="34179" y="19902"/>
                </a:lnTo>
                <a:lnTo>
                  <a:pt x="38461" y="17708"/>
                </a:lnTo>
                <a:lnTo>
                  <a:pt x="76072" y="17708"/>
                </a:lnTo>
                <a:lnTo>
                  <a:pt x="73416" y="12784"/>
                </a:lnTo>
                <a:lnTo>
                  <a:pt x="62185" y="2524"/>
                </a:lnTo>
                <a:lnTo>
                  <a:pt x="51198" y="0"/>
                </a:lnTo>
                <a:close/>
              </a:path>
              <a:path w="82116" h="121441">
                <a:moveTo>
                  <a:pt x="75894" y="58526"/>
                </a:moveTo>
                <a:lnTo>
                  <a:pt x="47344" y="58526"/>
                </a:lnTo>
                <a:lnTo>
                  <a:pt x="51310" y="60357"/>
                </a:lnTo>
                <a:lnTo>
                  <a:pt x="57654" y="67649"/>
                </a:lnTo>
                <a:lnTo>
                  <a:pt x="59213" y="73294"/>
                </a:lnTo>
                <a:lnTo>
                  <a:pt x="59236" y="88899"/>
                </a:lnTo>
                <a:lnTo>
                  <a:pt x="57813" y="94372"/>
                </a:lnTo>
                <a:lnTo>
                  <a:pt x="51786" y="101065"/>
                </a:lnTo>
                <a:lnTo>
                  <a:pt x="48137" y="102722"/>
                </a:lnTo>
                <a:lnTo>
                  <a:pt x="77152" y="102722"/>
                </a:lnTo>
                <a:lnTo>
                  <a:pt x="77950" y="101565"/>
                </a:lnTo>
                <a:lnTo>
                  <a:pt x="81340" y="89834"/>
                </a:lnTo>
                <a:lnTo>
                  <a:pt x="82116" y="73294"/>
                </a:lnTo>
                <a:lnTo>
                  <a:pt x="78149" y="61525"/>
                </a:lnTo>
                <a:lnTo>
                  <a:pt x="75894" y="58526"/>
                </a:lnTo>
                <a:close/>
              </a:path>
              <a:path w="82116" h="121441">
                <a:moveTo>
                  <a:pt x="46234" y="41479"/>
                </a:moveTo>
                <a:lnTo>
                  <a:pt x="37351" y="41495"/>
                </a:lnTo>
                <a:lnTo>
                  <a:pt x="30055" y="44888"/>
                </a:lnTo>
                <a:lnTo>
                  <a:pt x="24348" y="47699"/>
                </a:lnTo>
                <a:lnTo>
                  <a:pt x="65278" y="47699"/>
                </a:lnTo>
                <a:lnTo>
                  <a:pt x="58963" y="43767"/>
                </a:lnTo>
                <a:lnTo>
                  <a:pt x="46234" y="41479"/>
                </a:lnTo>
                <a:close/>
              </a:path>
              <a:path w="82116" h="121441">
                <a:moveTo>
                  <a:pt x="76072" y="17708"/>
                </a:moveTo>
                <a:lnTo>
                  <a:pt x="47344" y="17708"/>
                </a:lnTo>
                <a:lnTo>
                  <a:pt x="50358" y="18797"/>
                </a:lnTo>
                <a:lnTo>
                  <a:pt x="55117" y="23185"/>
                </a:lnTo>
                <a:lnTo>
                  <a:pt x="56544" y="26594"/>
                </a:lnTo>
                <a:lnTo>
                  <a:pt x="57179" y="31203"/>
                </a:lnTo>
                <a:lnTo>
                  <a:pt x="80337" y="28725"/>
                </a:lnTo>
                <a:lnTo>
                  <a:pt x="78947" y="23034"/>
                </a:lnTo>
                <a:lnTo>
                  <a:pt x="76072" y="17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9170" y="5094811"/>
            <a:ext cx="15694" cy="242447"/>
          </a:xfrm>
          <a:custGeom>
            <a:avLst/>
            <a:gdLst/>
            <a:ahLst/>
            <a:cxnLst/>
            <a:rect l="l" t="t" r="r" b="b"/>
            <a:pathLst>
              <a:path w="15694" h="242447">
                <a:moveTo>
                  <a:pt x="3956" y="0"/>
                </a:moveTo>
                <a:lnTo>
                  <a:pt x="467" y="3377"/>
                </a:lnTo>
                <a:lnTo>
                  <a:pt x="0" y="234887"/>
                </a:lnTo>
                <a:lnTo>
                  <a:pt x="37" y="239085"/>
                </a:lnTo>
                <a:lnTo>
                  <a:pt x="3322" y="242447"/>
                </a:lnTo>
                <a:lnTo>
                  <a:pt x="11745" y="242447"/>
                </a:lnTo>
                <a:lnTo>
                  <a:pt x="15218" y="239085"/>
                </a:lnTo>
                <a:lnTo>
                  <a:pt x="15694" y="7608"/>
                </a:lnTo>
                <a:lnTo>
                  <a:pt x="15663" y="3377"/>
                </a:lnTo>
                <a:lnTo>
                  <a:pt x="12363" y="15"/>
                </a:lnTo>
                <a:lnTo>
                  <a:pt x="3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90410" y="5118520"/>
            <a:ext cx="15537" cy="195205"/>
          </a:xfrm>
          <a:custGeom>
            <a:avLst/>
            <a:gdLst/>
            <a:ahLst/>
            <a:cxnLst/>
            <a:rect l="l" t="t" r="r" b="b"/>
            <a:pathLst>
              <a:path w="15537" h="195205">
                <a:moveTo>
                  <a:pt x="3799" y="0"/>
                </a:moveTo>
                <a:lnTo>
                  <a:pt x="310" y="3393"/>
                </a:lnTo>
                <a:lnTo>
                  <a:pt x="0" y="187660"/>
                </a:lnTo>
                <a:lnTo>
                  <a:pt x="23" y="191843"/>
                </a:lnTo>
                <a:lnTo>
                  <a:pt x="3323" y="195205"/>
                </a:lnTo>
                <a:lnTo>
                  <a:pt x="11747" y="195205"/>
                </a:lnTo>
                <a:lnTo>
                  <a:pt x="15220" y="191843"/>
                </a:lnTo>
                <a:lnTo>
                  <a:pt x="15537" y="7608"/>
                </a:lnTo>
                <a:lnTo>
                  <a:pt x="15506" y="3393"/>
                </a:lnTo>
                <a:lnTo>
                  <a:pt x="12206" y="15"/>
                </a:lnTo>
                <a:lnTo>
                  <a:pt x="3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48051" y="5321033"/>
            <a:ext cx="214930" cy="131404"/>
          </a:xfrm>
          <a:custGeom>
            <a:avLst/>
            <a:gdLst/>
            <a:ahLst/>
            <a:cxnLst/>
            <a:rect l="l" t="t" r="r" b="b"/>
            <a:pathLst>
              <a:path w="214930" h="131404">
                <a:moveTo>
                  <a:pt x="8882" y="0"/>
                </a:moveTo>
                <a:lnTo>
                  <a:pt x="4282" y="1231"/>
                </a:lnTo>
                <a:lnTo>
                  <a:pt x="2220" y="4845"/>
                </a:lnTo>
                <a:lnTo>
                  <a:pt x="0" y="8476"/>
                </a:lnTo>
                <a:lnTo>
                  <a:pt x="1268" y="13101"/>
                </a:lnTo>
                <a:lnTo>
                  <a:pt x="206047" y="131404"/>
                </a:lnTo>
                <a:lnTo>
                  <a:pt x="210805" y="130173"/>
                </a:lnTo>
                <a:lnTo>
                  <a:pt x="214930" y="122928"/>
                </a:lnTo>
                <a:lnTo>
                  <a:pt x="213819" y="118303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692" y="5321933"/>
            <a:ext cx="215405" cy="130505"/>
          </a:xfrm>
          <a:custGeom>
            <a:avLst/>
            <a:gdLst/>
            <a:ahLst/>
            <a:cxnLst/>
            <a:rect l="l" t="t" r="r" b="b"/>
            <a:pathLst>
              <a:path w="215405" h="130505">
                <a:moveTo>
                  <a:pt x="206523" y="0"/>
                </a:moveTo>
                <a:lnTo>
                  <a:pt x="1268" y="117372"/>
                </a:lnTo>
                <a:lnTo>
                  <a:pt x="0" y="121997"/>
                </a:lnTo>
                <a:lnTo>
                  <a:pt x="4124" y="129258"/>
                </a:lnTo>
                <a:lnTo>
                  <a:pt x="8724" y="130505"/>
                </a:lnTo>
                <a:lnTo>
                  <a:pt x="214137" y="13132"/>
                </a:lnTo>
                <a:lnTo>
                  <a:pt x="215405" y="8507"/>
                </a:lnTo>
                <a:lnTo>
                  <a:pt x="211281" y="1246"/>
                </a:lnTo>
                <a:lnTo>
                  <a:pt x="20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692" y="5298225"/>
            <a:ext cx="174323" cy="106970"/>
          </a:xfrm>
          <a:custGeom>
            <a:avLst/>
            <a:gdLst/>
            <a:ahLst/>
            <a:cxnLst/>
            <a:rect l="l" t="t" r="r" b="b"/>
            <a:pathLst>
              <a:path w="174323" h="106970">
                <a:moveTo>
                  <a:pt x="165440" y="0"/>
                </a:moveTo>
                <a:lnTo>
                  <a:pt x="1268" y="93838"/>
                </a:lnTo>
                <a:lnTo>
                  <a:pt x="0" y="98462"/>
                </a:lnTo>
                <a:lnTo>
                  <a:pt x="2220" y="102093"/>
                </a:lnTo>
                <a:lnTo>
                  <a:pt x="4282" y="105723"/>
                </a:lnTo>
                <a:lnTo>
                  <a:pt x="8882" y="106970"/>
                </a:lnTo>
                <a:lnTo>
                  <a:pt x="173054" y="13132"/>
                </a:lnTo>
                <a:lnTo>
                  <a:pt x="174323" y="8507"/>
                </a:lnTo>
                <a:lnTo>
                  <a:pt x="170199" y="1246"/>
                </a:lnTo>
                <a:lnTo>
                  <a:pt x="16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44760" y="5095711"/>
            <a:ext cx="15850" cy="242463"/>
          </a:xfrm>
          <a:custGeom>
            <a:avLst/>
            <a:gdLst/>
            <a:ahLst/>
            <a:cxnLst/>
            <a:rect l="l" t="t" r="r" b="b"/>
            <a:pathLst>
              <a:path w="15850" h="242463">
                <a:moveTo>
                  <a:pt x="3965" y="0"/>
                </a:moveTo>
                <a:lnTo>
                  <a:pt x="634" y="3377"/>
                </a:lnTo>
                <a:lnTo>
                  <a:pt x="0" y="234855"/>
                </a:lnTo>
                <a:lnTo>
                  <a:pt x="32" y="239070"/>
                </a:lnTo>
                <a:lnTo>
                  <a:pt x="3489" y="242447"/>
                </a:lnTo>
                <a:lnTo>
                  <a:pt x="11896" y="242463"/>
                </a:lnTo>
                <a:lnTo>
                  <a:pt x="15227" y="239070"/>
                </a:lnTo>
                <a:lnTo>
                  <a:pt x="15850" y="7560"/>
                </a:lnTo>
                <a:lnTo>
                  <a:pt x="15829" y="3377"/>
                </a:lnTo>
                <a:lnTo>
                  <a:pt x="12372" y="15"/>
                </a:lnTo>
                <a:lnTo>
                  <a:pt x="39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6643" y="4980548"/>
            <a:ext cx="214930" cy="131389"/>
          </a:xfrm>
          <a:custGeom>
            <a:avLst/>
            <a:gdLst/>
            <a:ahLst/>
            <a:cxnLst/>
            <a:rect l="l" t="t" r="r" b="b"/>
            <a:pathLst>
              <a:path w="214930" h="131389">
                <a:moveTo>
                  <a:pt x="8882" y="0"/>
                </a:moveTo>
                <a:lnTo>
                  <a:pt x="4282" y="1231"/>
                </a:lnTo>
                <a:lnTo>
                  <a:pt x="2220" y="4845"/>
                </a:lnTo>
                <a:lnTo>
                  <a:pt x="0" y="8460"/>
                </a:lnTo>
                <a:lnTo>
                  <a:pt x="1268" y="13101"/>
                </a:lnTo>
                <a:lnTo>
                  <a:pt x="206047" y="131389"/>
                </a:lnTo>
                <a:lnTo>
                  <a:pt x="210805" y="130157"/>
                </a:lnTo>
                <a:lnTo>
                  <a:pt x="214930" y="122928"/>
                </a:lnTo>
                <a:lnTo>
                  <a:pt x="213819" y="118288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6643" y="5027791"/>
            <a:ext cx="173847" cy="107680"/>
          </a:xfrm>
          <a:custGeom>
            <a:avLst/>
            <a:gdLst/>
            <a:ahLst/>
            <a:cxnLst/>
            <a:rect l="l" t="t" r="r" b="b"/>
            <a:pathLst>
              <a:path w="173847" h="107680">
                <a:moveTo>
                  <a:pt x="8882" y="0"/>
                </a:moveTo>
                <a:lnTo>
                  <a:pt x="4124" y="1231"/>
                </a:lnTo>
                <a:lnTo>
                  <a:pt x="0" y="8460"/>
                </a:lnTo>
                <a:lnTo>
                  <a:pt x="1110" y="13101"/>
                </a:lnTo>
                <a:lnTo>
                  <a:pt x="164964" y="107680"/>
                </a:lnTo>
                <a:lnTo>
                  <a:pt x="169564" y="106449"/>
                </a:lnTo>
                <a:lnTo>
                  <a:pt x="171626" y="102835"/>
                </a:lnTo>
                <a:lnTo>
                  <a:pt x="173847" y="99204"/>
                </a:lnTo>
                <a:lnTo>
                  <a:pt x="172578" y="94579"/>
                </a:lnTo>
                <a:lnTo>
                  <a:pt x="12372" y="2099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48685" y="4980548"/>
            <a:ext cx="215405" cy="130505"/>
          </a:xfrm>
          <a:custGeom>
            <a:avLst/>
            <a:gdLst/>
            <a:ahLst/>
            <a:cxnLst/>
            <a:rect l="l" t="t" r="r" b="b"/>
            <a:pathLst>
              <a:path w="215405" h="130505">
                <a:moveTo>
                  <a:pt x="206523" y="0"/>
                </a:moveTo>
                <a:lnTo>
                  <a:pt x="1110" y="117356"/>
                </a:lnTo>
                <a:lnTo>
                  <a:pt x="0" y="121997"/>
                </a:lnTo>
                <a:lnTo>
                  <a:pt x="4124" y="129242"/>
                </a:lnTo>
                <a:lnTo>
                  <a:pt x="8724" y="130505"/>
                </a:lnTo>
                <a:lnTo>
                  <a:pt x="214137" y="13132"/>
                </a:lnTo>
                <a:lnTo>
                  <a:pt x="215405" y="8507"/>
                </a:lnTo>
                <a:lnTo>
                  <a:pt x="211281" y="1246"/>
                </a:lnTo>
                <a:lnTo>
                  <a:pt x="20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43650" y="5321933"/>
            <a:ext cx="214930" cy="131404"/>
          </a:xfrm>
          <a:custGeom>
            <a:avLst/>
            <a:gdLst/>
            <a:ahLst/>
            <a:cxnLst/>
            <a:rect l="l" t="t" r="r" b="b"/>
            <a:pathLst>
              <a:path w="214930" h="131404">
                <a:moveTo>
                  <a:pt x="8882" y="0"/>
                </a:moveTo>
                <a:lnTo>
                  <a:pt x="4282" y="1231"/>
                </a:lnTo>
                <a:lnTo>
                  <a:pt x="2220" y="4845"/>
                </a:lnTo>
                <a:lnTo>
                  <a:pt x="0" y="8460"/>
                </a:lnTo>
                <a:lnTo>
                  <a:pt x="1268" y="13101"/>
                </a:lnTo>
                <a:lnTo>
                  <a:pt x="206206" y="131404"/>
                </a:lnTo>
                <a:lnTo>
                  <a:pt x="210805" y="130173"/>
                </a:lnTo>
                <a:lnTo>
                  <a:pt x="214930" y="122928"/>
                </a:lnTo>
                <a:lnTo>
                  <a:pt x="213819" y="118288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41290" y="5322832"/>
            <a:ext cx="215405" cy="130505"/>
          </a:xfrm>
          <a:custGeom>
            <a:avLst/>
            <a:gdLst/>
            <a:ahLst/>
            <a:cxnLst/>
            <a:rect l="l" t="t" r="r" b="b"/>
            <a:pathLst>
              <a:path w="215405" h="130505">
                <a:moveTo>
                  <a:pt x="206523" y="0"/>
                </a:moveTo>
                <a:lnTo>
                  <a:pt x="1268" y="117356"/>
                </a:lnTo>
                <a:lnTo>
                  <a:pt x="0" y="121997"/>
                </a:lnTo>
                <a:lnTo>
                  <a:pt x="4124" y="129242"/>
                </a:lnTo>
                <a:lnTo>
                  <a:pt x="8882" y="130505"/>
                </a:lnTo>
                <a:lnTo>
                  <a:pt x="214137" y="13132"/>
                </a:lnTo>
                <a:lnTo>
                  <a:pt x="215405" y="8507"/>
                </a:lnTo>
                <a:lnTo>
                  <a:pt x="211281" y="1246"/>
                </a:lnTo>
                <a:lnTo>
                  <a:pt x="20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41448" y="5299109"/>
            <a:ext cx="174164" cy="106986"/>
          </a:xfrm>
          <a:custGeom>
            <a:avLst/>
            <a:gdLst/>
            <a:ahLst/>
            <a:cxnLst/>
            <a:rect l="l" t="t" r="r" b="b"/>
            <a:pathLst>
              <a:path w="174164" h="106986">
                <a:moveTo>
                  <a:pt x="165440" y="0"/>
                </a:moveTo>
                <a:lnTo>
                  <a:pt x="1110" y="93838"/>
                </a:lnTo>
                <a:lnTo>
                  <a:pt x="0" y="98478"/>
                </a:lnTo>
                <a:lnTo>
                  <a:pt x="4124" y="105739"/>
                </a:lnTo>
                <a:lnTo>
                  <a:pt x="8724" y="106986"/>
                </a:lnTo>
                <a:lnTo>
                  <a:pt x="172895" y="13148"/>
                </a:lnTo>
                <a:lnTo>
                  <a:pt x="174164" y="8507"/>
                </a:lnTo>
                <a:lnTo>
                  <a:pt x="170040" y="1262"/>
                </a:lnTo>
                <a:lnTo>
                  <a:pt x="165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40358" y="5096595"/>
            <a:ext cx="15850" cy="242479"/>
          </a:xfrm>
          <a:custGeom>
            <a:avLst/>
            <a:gdLst/>
            <a:ahLst/>
            <a:cxnLst/>
            <a:rect l="l" t="t" r="r" b="b"/>
            <a:pathLst>
              <a:path w="15850" h="242479">
                <a:moveTo>
                  <a:pt x="3965" y="0"/>
                </a:moveTo>
                <a:lnTo>
                  <a:pt x="634" y="3393"/>
                </a:lnTo>
                <a:lnTo>
                  <a:pt x="0" y="234871"/>
                </a:lnTo>
                <a:lnTo>
                  <a:pt x="32" y="239085"/>
                </a:lnTo>
                <a:lnTo>
                  <a:pt x="3489" y="242447"/>
                </a:lnTo>
                <a:lnTo>
                  <a:pt x="11896" y="242479"/>
                </a:lnTo>
                <a:lnTo>
                  <a:pt x="15227" y="239085"/>
                </a:lnTo>
                <a:lnTo>
                  <a:pt x="15850" y="7576"/>
                </a:lnTo>
                <a:lnTo>
                  <a:pt x="15829" y="3393"/>
                </a:lnTo>
                <a:lnTo>
                  <a:pt x="12372" y="31"/>
                </a:lnTo>
                <a:lnTo>
                  <a:pt x="39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42241" y="4981432"/>
            <a:ext cx="214930" cy="131404"/>
          </a:xfrm>
          <a:custGeom>
            <a:avLst/>
            <a:gdLst/>
            <a:ahLst/>
            <a:cxnLst/>
            <a:rect l="l" t="t" r="r" b="b"/>
            <a:pathLst>
              <a:path w="214930" h="131404">
                <a:moveTo>
                  <a:pt x="8882" y="0"/>
                </a:moveTo>
                <a:lnTo>
                  <a:pt x="4282" y="1231"/>
                </a:lnTo>
                <a:lnTo>
                  <a:pt x="2220" y="4861"/>
                </a:lnTo>
                <a:lnTo>
                  <a:pt x="0" y="8476"/>
                </a:lnTo>
                <a:lnTo>
                  <a:pt x="1268" y="13116"/>
                </a:lnTo>
                <a:lnTo>
                  <a:pt x="202557" y="129305"/>
                </a:lnTo>
                <a:lnTo>
                  <a:pt x="206047" y="131404"/>
                </a:lnTo>
                <a:lnTo>
                  <a:pt x="210805" y="130173"/>
                </a:lnTo>
                <a:lnTo>
                  <a:pt x="214930" y="122944"/>
                </a:lnTo>
                <a:lnTo>
                  <a:pt x="213819" y="118303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42241" y="5028675"/>
            <a:ext cx="173847" cy="107696"/>
          </a:xfrm>
          <a:custGeom>
            <a:avLst/>
            <a:gdLst/>
            <a:ahLst/>
            <a:cxnLst/>
            <a:rect l="l" t="t" r="r" b="b"/>
            <a:pathLst>
              <a:path w="173847" h="107696">
                <a:moveTo>
                  <a:pt x="8882" y="0"/>
                </a:moveTo>
                <a:lnTo>
                  <a:pt x="4124" y="1231"/>
                </a:lnTo>
                <a:lnTo>
                  <a:pt x="0" y="8476"/>
                </a:lnTo>
                <a:lnTo>
                  <a:pt x="1268" y="13116"/>
                </a:lnTo>
                <a:lnTo>
                  <a:pt x="4758" y="15216"/>
                </a:lnTo>
                <a:lnTo>
                  <a:pt x="164964" y="107696"/>
                </a:lnTo>
                <a:lnTo>
                  <a:pt x="169564" y="106465"/>
                </a:lnTo>
                <a:lnTo>
                  <a:pt x="171785" y="102850"/>
                </a:lnTo>
                <a:lnTo>
                  <a:pt x="173847" y="99220"/>
                </a:lnTo>
                <a:lnTo>
                  <a:pt x="172578" y="94579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44284" y="4981432"/>
            <a:ext cx="215405" cy="130505"/>
          </a:xfrm>
          <a:custGeom>
            <a:avLst/>
            <a:gdLst/>
            <a:ahLst/>
            <a:cxnLst/>
            <a:rect l="l" t="t" r="r" b="b"/>
            <a:pathLst>
              <a:path w="215405" h="130505">
                <a:moveTo>
                  <a:pt x="206523" y="0"/>
                </a:moveTo>
                <a:lnTo>
                  <a:pt x="1268" y="117372"/>
                </a:lnTo>
                <a:lnTo>
                  <a:pt x="0" y="121997"/>
                </a:lnTo>
                <a:lnTo>
                  <a:pt x="4124" y="129258"/>
                </a:lnTo>
                <a:lnTo>
                  <a:pt x="8724" y="130505"/>
                </a:lnTo>
                <a:lnTo>
                  <a:pt x="214137" y="13148"/>
                </a:lnTo>
                <a:lnTo>
                  <a:pt x="215405" y="8507"/>
                </a:lnTo>
                <a:lnTo>
                  <a:pt x="211281" y="1262"/>
                </a:lnTo>
                <a:lnTo>
                  <a:pt x="206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7754" y="4754327"/>
            <a:ext cx="15227" cy="115936"/>
          </a:xfrm>
          <a:custGeom>
            <a:avLst/>
            <a:gdLst/>
            <a:ahLst/>
            <a:cxnLst/>
            <a:rect l="l" t="t" r="r" b="b"/>
            <a:pathLst>
              <a:path w="15227" h="115936">
                <a:moveTo>
                  <a:pt x="11896" y="0"/>
                </a:moveTo>
                <a:lnTo>
                  <a:pt x="3489" y="0"/>
                </a:lnTo>
                <a:lnTo>
                  <a:pt x="0" y="3393"/>
                </a:lnTo>
                <a:lnTo>
                  <a:pt x="0" y="112542"/>
                </a:lnTo>
                <a:lnTo>
                  <a:pt x="3489" y="115936"/>
                </a:lnTo>
                <a:lnTo>
                  <a:pt x="11896" y="115936"/>
                </a:lnTo>
                <a:lnTo>
                  <a:pt x="15227" y="112542"/>
                </a:lnTo>
                <a:lnTo>
                  <a:pt x="15227" y="3393"/>
                </a:lnTo>
                <a:lnTo>
                  <a:pt x="11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47754" y="4937173"/>
            <a:ext cx="15227" cy="59601"/>
          </a:xfrm>
          <a:custGeom>
            <a:avLst/>
            <a:gdLst/>
            <a:ahLst/>
            <a:cxnLst/>
            <a:rect l="l" t="t" r="r" b="b"/>
            <a:pathLst>
              <a:path w="15227" h="59601">
                <a:moveTo>
                  <a:pt x="11896" y="0"/>
                </a:moveTo>
                <a:lnTo>
                  <a:pt x="3489" y="0"/>
                </a:lnTo>
                <a:lnTo>
                  <a:pt x="0" y="3393"/>
                </a:lnTo>
                <a:lnTo>
                  <a:pt x="0" y="56208"/>
                </a:lnTo>
                <a:lnTo>
                  <a:pt x="3489" y="59601"/>
                </a:lnTo>
                <a:lnTo>
                  <a:pt x="11896" y="59601"/>
                </a:lnTo>
                <a:lnTo>
                  <a:pt x="15227" y="56208"/>
                </a:lnTo>
                <a:lnTo>
                  <a:pt x="15227" y="3393"/>
                </a:lnTo>
                <a:lnTo>
                  <a:pt x="11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99783" y="5189912"/>
            <a:ext cx="74361" cy="121160"/>
          </a:xfrm>
          <a:custGeom>
            <a:avLst/>
            <a:gdLst/>
            <a:ahLst/>
            <a:cxnLst/>
            <a:rect l="l" t="t" r="r" b="b"/>
            <a:pathLst>
              <a:path w="74361" h="121160">
                <a:moveTo>
                  <a:pt x="74361" y="96884"/>
                </a:moveTo>
                <a:lnTo>
                  <a:pt x="51043" y="96884"/>
                </a:lnTo>
                <a:lnTo>
                  <a:pt x="51043" y="121160"/>
                </a:lnTo>
                <a:lnTo>
                  <a:pt x="74361" y="121160"/>
                </a:lnTo>
                <a:lnTo>
                  <a:pt x="74361" y="96884"/>
                </a:lnTo>
                <a:close/>
              </a:path>
              <a:path w="74361" h="121160">
                <a:moveTo>
                  <a:pt x="74361" y="0"/>
                </a:moveTo>
                <a:lnTo>
                  <a:pt x="54216" y="0"/>
                </a:lnTo>
                <a:lnTo>
                  <a:pt x="55" y="76554"/>
                </a:lnTo>
                <a:lnTo>
                  <a:pt x="0" y="96884"/>
                </a:lnTo>
                <a:lnTo>
                  <a:pt x="89747" y="96884"/>
                </a:lnTo>
                <a:lnTo>
                  <a:pt x="89747" y="76554"/>
                </a:lnTo>
                <a:lnTo>
                  <a:pt x="22397" y="76554"/>
                </a:lnTo>
                <a:lnTo>
                  <a:pt x="51043" y="35309"/>
                </a:lnTo>
                <a:lnTo>
                  <a:pt x="74361" y="35309"/>
                </a:lnTo>
                <a:lnTo>
                  <a:pt x="74361" y="0"/>
                </a:lnTo>
                <a:close/>
              </a:path>
              <a:path w="74361" h="121160">
                <a:moveTo>
                  <a:pt x="74361" y="35309"/>
                </a:moveTo>
                <a:lnTo>
                  <a:pt x="51043" y="35309"/>
                </a:lnTo>
                <a:lnTo>
                  <a:pt x="51043" y="76554"/>
                </a:lnTo>
                <a:lnTo>
                  <a:pt x="74361" y="76554"/>
                </a:lnTo>
                <a:lnTo>
                  <a:pt x="74361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99840" y="5189912"/>
            <a:ext cx="82958" cy="122158"/>
          </a:xfrm>
          <a:custGeom>
            <a:avLst/>
            <a:gdLst/>
            <a:ahLst/>
            <a:cxnLst/>
            <a:rect l="l" t="t" r="r" b="b"/>
            <a:pathLst>
              <a:path w="82958" h="122158">
                <a:moveTo>
                  <a:pt x="23158" y="86435"/>
                </a:moveTo>
                <a:lnTo>
                  <a:pt x="0" y="89150"/>
                </a:lnTo>
                <a:lnTo>
                  <a:pt x="602" y="92787"/>
                </a:lnTo>
                <a:lnTo>
                  <a:pt x="5168" y="104542"/>
                </a:lnTo>
                <a:lnTo>
                  <a:pt x="13897" y="114532"/>
                </a:lnTo>
                <a:lnTo>
                  <a:pt x="22260" y="119314"/>
                </a:lnTo>
                <a:lnTo>
                  <a:pt x="34045" y="121926"/>
                </a:lnTo>
                <a:lnTo>
                  <a:pt x="51255" y="122158"/>
                </a:lnTo>
                <a:lnTo>
                  <a:pt x="62675" y="117636"/>
                </a:lnTo>
                <a:lnTo>
                  <a:pt x="74188" y="108776"/>
                </a:lnTo>
                <a:lnTo>
                  <a:pt x="77001" y="104050"/>
                </a:lnTo>
                <a:lnTo>
                  <a:pt x="36323" y="104050"/>
                </a:lnTo>
                <a:lnTo>
                  <a:pt x="32358" y="102535"/>
                </a:lnTo>
                <a:lnTo>
                  <a:pt x="29186" y="99520"/>
                </a:lnTo>
                <a:lnTo>
                  <a:pt x="25855" y="96505"/>
                </a:lnTo>
                <a:lnTo>
                  <a:pt x="23951" y="92133"/>
                </a:lnTo>
                <a:lnTo>
                  <a:pt x="23158" y="86435"/>
                </a:lnTo>
                <a:close/>
              </a:path>
              <a:path w="82958" h="122158">
                <a:moveTo>
                  <a:pt x="75583" y="65031"/>
                </a:moveTo>
                <a:lnTo>
                  <a:pt x="46475" y="65031"/>
                </a:lnTo>
                <a:lnTo>
                  <a:pt x="50455" y="66752"/>
                </a:lnTo>
                <a:lnTo>
                  <a:pt x="56785" y="73539"/>
                </a:lnTo>
                <a:lnTo>
                  <a:pt x="58530" y="78148"/>
                </a:lnTo>
                <a:lnTo>
                  <a:pt x="58530" y="90112"/>
                </a:lnTo>
                <a:lnTo>
                  <a:pt x="56785" y="94990"/>
                </a:lnTo>
                <a:lnTo>
                  <a:pt x="53454" y="98620"/>
                </a:lnTo>
                <a:lnTo>
                  <a:pt x="49965" y="102235"/>
                </a:lnTo>
                <a:lnTo>
                  <a:pt x="45841" y="104050"/>
                </a:lnTo>
                <a:lnTo>
                  <a:pt x="77001" y="104050"/>
                </a:lnTo>
                <a:lnTo>
                  <a:pt x="80765" y="97727"/>
                </a:lnTo>
                <a:lnTo>
                  <a:pt x="82958" y="84951"/>
                </a:lnTo>
                <a:lnTo>
                  <a:pt x="82958" y="77659"/>
                </a:lnTo>
                <a:lnTo>
                  <a:pt x="80896" y="71424"/>
                </a:lnTo>
                <a:lnTo>
                  <a:pt x="75583" y="65031"/>
                </a:lnTo>
                <a:close/>
              </a:path>
              <a:path w="82958" h="122158">
                <a:moveTo>
                  <a:pt x="74122" y="19020"/>
                </a:moveTo>
                <a:lnTo>
                  <a:pt x="43779" y="19020"/>
                </a:lnTo>
                <a:lnTo>
                  <a:pt x="47110" y="20235"/>
                </a:lnTo>
                <a:lnTo>
                  <a:pt x="52185" y="25065"/>
                </a:lnTo>
                <a:lnTo>
                  <a:pt x="53296" y="28301"/>
                </a:lnTo>
                <a:lnTo>
                  <a:pt x="53296" y="37124"/>
                </a:lnTo>
                <a:lnTo>
                  <a:pt x="51710" y="40960"/>
                </a:lnTo>
                <a:lnTo>
                  <a:pt x="48220" y="43833"/>
                </a:lnTo>
                <a:lnTo>
                  <a:pt x="44889" y="46721"/>
                </a:lnTo>
                <a:lnTo>
                  <a:pt x="39813" y="48079"/>
                </a:lnTo>
                <a:lnTo>
                  <a:pt x="33443" y="48079"/>
                </a:lnTo>
                <a:lnTo>
                  <a:pt x="30772" y="66752"/>
                </a:lnTo>
                <a:lnTo>
                  <a:pt x="35055" y="65615"/>
                </a:lnTo>
                <a:lnTo>
                  <a:pt x="38703" y="65031"/>
                </a:lnTo>
                <a:lnTo>
                  <a:pt x="75583" y="65031"/>
                </a:lnTo>
                <a:lnTo>
                  <a:pt x="72330" y="61117"/>
                </a:lnTo>
                <a:lnTo>
                  <a:pt x="66620" y="57786"/>
                </a:lnTo>
                <a:lnTo>
                  <a:pt x="65929" y="52179"/>
                </a:lnTo>
                <a:lnTo>
                  <a:pt x="69534" y="48079"/>
                </a:lnTo>
                <a:lnTo>
                  <a:pt x="39813" y="48079"/>
                </a:lnTo>
                <a:lnTo>
                  <a:pt x="33468" y="47905"/>
                </a:lnTo>
                <a:lnTo>
                  <a:pt x="69687" y="47905"/>
                </a:lnTo>
                <a:lnTo>
                  <a:pt x="74534" y="42392"/>
                </a:lnTo>
                <a:lnTo>
                  <a:pt x="77391" y="30053"/>
                </a:lnTo>
                <a:lnTo>
                  <a:pt x="74481" y="19468"/>
                </a:lnTo>
                <a:lnTo>
                  <a:pt x="74122" y="19020"/>
                </a:lnTo>
                <a:close/>
              </a:path>
              <a:path w="82958" h="122158">
                <a:moveTo>
                  <a:pt x="40289" y="0"/>
                </a:moveTo>
                <a:lnTo>
                  <a:pt x="5710" y="18404"/>
                </a:lnTo>
                <a:lnTo>
                  <a:pt x="1744" y="31521"/>
                </a:lnTo>
                <a:lnTo>
                  <a:pt x="23951" y="35151"/>
                </a:lnTo>
                <a:lnTo>
                  <a:pt x="24427" y="29879"/>
                </a:lnTo>
                <a:lnTo>
                  <a:pt x="26330" y="25886"/>
                </a:lnTo>
                <a:lnTo>
                  <a:pt x="32041" y="20393"/>
                </a:lnTo>
                <a:lnTo>
                  <a:pt x="35530" y="19020"/>
                </a:lnTo>
                <a:lnTo>
                  <a:pt x="74122" y="19020"/>
                </a:lnTo>
                <a:lnTo>
                  <a:pt x="64965" y="7592"/>
                </a:lnTo>
                <a:lnTo>
                  <a:pt x="53824" y="1905"/>
                </a:lnTo>
                <a:lnTo>
                  <a:pt x="40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5576" y="4451582"/>
            <a:ext cx="53454" cy="38087"/>
          </a:xfrm>
          <a:custGeom>
            <a:avLst/>
            <a:gdLst/>
            <a:ahLst/>
            <a:cxnLst/>
            <a:rect l="l" t="t" r="r" b="b"/>
            <a:pathLst>
              <a:path w="53454" h="38087">
                <a:moveTo>
                  <a:pt x="44572" y="0"/>
                </a:moveTo>
                <a:lnTo>
                  <a:pt x="1110" y="24955"/>
                </a:lnTo>
                <a:lnTo>
                  <a:pt x="0" y="29595"/>
                </a:lnTo>
                <a:lnTo>
                  <a:pt x="4124" y="36840"/>
                </a:lnTo>
                <a:lnTo>
                  <a:pt x="8724" y="38087"/>
                </a:lnTo>
                <a:lnTo>
                  <a:pt x="52185" y="13116"/>
                </a:lnTo>
                <a:lnTo>
                  <a:pt x="53454" y="8476"/>
                </a:lnTo>
                <a:lnTo>
                  <a:pt x="49330" y="1231"/>
                </a:lnTo>
                <a:lnTo>
                  <a:pt x="4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35659" y="4358707"/>
            <a:ext cx="105006" cy="67699"/>
          </a:xfrm>
          <a:custGeom>
            <a:avLst/>
            <a:gdLst/>
            <a:ahLst/>
            <a:cxnLst/>
            <a:rect l="l" t="t" r="r" b="b"/>
            <a:pathLst>
              <a:path w="105006" h="67699">
                <a:moveTo>
                  <a:pt x="96123" y="0"/>
                </a:moveTo>
                <a:lnTo>
                  <a:pt x="4758" y="52483"/>
                </a:lnTo>
                <a:lnTo>
                  <a:pt x="1268" y="54582"/>
                </a:lnTo>
                <a:lnTo>
                  <a:pt x="0" y="59207"/>
                </a:lnTo>
                <a:lnTo>
                  <a:pt x="4124" y="66467"/>
                </a:lnTo>
                <a:lnTo>
                  <a:pt x="8882" y="67699"/>
                </a:lnTo>
                <a:lnTo>
                  <a:pt x="103737" y="13132"/>
                </a:lnTo>
                <a:lnTo>
                  <a:pt x="105006" y="8491"/>
                </a:lnTo>
                <a:lnTo>
                  <a:pt x="100882" y="1246"/>
                </a:lnTo>
                <a:lnTo>
                  <a:pt x="961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23376" y="4358707"/>
            <a:ext cx="215088" cy="130962"/>
          </a:xfrm>
          <a:custGeom>
            <a:avLst/>
            <a:gdLst/>
            <a:ahLst/>
            <a:cxnLst/>
            <a:rect l="l" t="t" r="r" b="b"/>
            <a:pathLst>
              <a:path w="215088" h="130962">
                <a:moveTo>
                  <a:pt x="8882" y="0"/>
                </a:moveTo>
                <a:lnTo>
                  <a:pt x="4124" y="1246"/>
                </a:lnTo>
                <a:lnTo>
                  <a:pt x="0" y="8491"/>
                </a:lnTo>
                <a:lnTo>
                  <a:pt x="1268" y="13132"/>
                </a:lnTo>
                <a:lnTo>
                  <a:pt x="4758" y="15216"/>
                </a:lnTo>
                <a:lnTo>
                  <a:pt x="202716" y="128863"/>
                </a:lnTo>
                <a:lnTo>
                  <a:pt x="206206" y="130962"/>
                </a:lnTo>
                <a:lnTo>
                  <a:pt x="210964" y="129715"/>
                </a:lnTo>
                <a:lnTo>
                  <a:pt x="215088" y="122470"/>
                </a:lnTo>
                <a:lnTo>
                  <a:pt x="213819" y="117830"/>
                </a:lnTo>
                <a:lnTo>
                  <a:pt x="210330" y="115746"/>
                </a:lnTo>
                <a:lnTo>
                  <a:pt x="12372" y="2099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1175" y="4358707"/>
            <a:ext cx="215088" cy="130962"/>
          </a:xfrm>
          <a:custGeom>
            <a:avLst/>
            <a:gdLst/>
            <a:ahLst/>
            <a:cxnLst/>
            <a:rect l="l" t="t" r="r" b="b"/>
            <a:pathLst>
              <a:path w="215088" h="130962">
                <a:moveTo>
                  <a:pt x="206364" y="0"/>
                </a:moveTo>
                <a:lnTo>
                  <a:pt x="1268" y="117830"/>
                </a:lnTo>
                <a:lnTo>
                  <a:pt x="0" y="122470"/>
                </a:lnTo>
                <a:lnTo>
                  <a:pt x="4124" y="129715"/>
                </a:lnTo>
                <a:lnTo>
                  <a:pt x="8882" y="130962"/>
                </a:lnTo>
                <a:lnTo>
                  <a:pt x="213978" y="13132"/>
                </a:lnTo>
                <a:lnTo>
                  <a:pt x="215088" y="8491"/>
                </a:lnTo>
                <a:lnTo>
                  <a:pt x="210964" y="1246"/>
                </a:lnTo>
                <a:lnTo>
                  <a:pt x="206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18974" y="4358707"/>
            <a:ext cx="215247" cy="130962"/>
          </a:xfrm>
          <a:custGeom>
            <a:avLst/>
            <a:gdLst/>
            <a:ahLst/>
            <a:cxnLst/>
            <a:rect l="l" t="t" r="r" b="b"/>
            <a:pathLst>
              <a:path w="215247" h="130962">
                <a:moveTo>
                  <a:pt x="8882" y="0"/>
                </a:moveTo>
                <a:lnTo>
                  <a:pt x="4124" y="1246"/>
                </a:lnTo>
                <a:lnTo>
                  <a:pt x="0" y="8491"/>
                </a:lnTo>
                <a:lnTo>
                  <a:pt x="1268" y="13132"/>
                </a:lnTo>
                <a:lnTo>
                  <a:pt x="206364" y="130962"/>
                </a:lnTo>
                <a:lnTo>
                  <a:pt x="210964" y="129715"/>
                </a:lnTo>
                <a:lnTo>
                  <a:pt x="213026" y="126085"/>
                </a:lnTo>
                <a:lnTo>
                  <a:pt x="215247" y="122470"/>
                </a:lnTo>
                <a:lnTo>
                  <a:pt x="213978" y="117830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16773" y="4358707"/>
            <a:ext cx="215247" cy="130962"/>
          </a:xfrm>
          <a:custGeom>
            <a:avLst/>
            <a:gdLst/>
            <a:ahLst/>
            <a:cxnLst/>
            <a:rect l="l" t="t" r="r" b="b"/>
            <a:pathLst>
              <a:path w="215247" h="130962">
                <a:moveTo>
                  <a:pt x="206364" y="0"/>
                </a:moveTo>
                <a:lnTo>
                  <a:pt x="1268" y="117830"/>
                </a:lnTo>
                <a:lnTo>
                  <a:pt x="0" y="122470"/>
                </a:lnTo>
                <a:lnTo>
                  <a:pt x="4124" y="129715"/>
                </a:lnTo>
                <a:lnTo>
                  <a:pt x="8882" y="130962"/>
                </a:lnTo>
                <a:lnTo>
                  <a:pt x="213978" y="13132"/>
                </a:lnTo>
                <a:lnTo>
                  <a:pt x="215247" y="8491"/>
                </a:lnTo>
                <a:lnTo>
                  <a:pt x="213026" y="4861"/>
                </a:lnTo>
                <a:lnTo>
                  <a:pt x="210964" y="1246"/>
                </a:lnTo>
                <a:lnTo>
                  <a:pt x="206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42073" y="4380569"/>
            <a:ext cx="175275" cy="152713"/>
          </a:xfrm>
          <a:custGeom>
            <a:avLst/>
            <a:gdLst/>
            <a:ahLst/>
            <a:cxnLst/>
            <a:rect l="l" t="t" r="r" b="b"/>
            <a:pathLst>
              <a:path w="175275" h="152713">
                <a:moveTo>
                  <a:pt x="6503" y="0"/>
                </a:moveTo>
                <a:lnTo>
                  <a:pt x="317" y="6155"/>
                </a:lnTo>
                <a:lnTo>
                  <a:pt x="0" y="15847"/>
                </a:lnTo>
                <a:lnTo>
                  <a:pt x="5868" y="21608"/>
                </a:lnTo>
                <a:lnTo>
                  <a:pt x="11579" y="27370"/>
                </a:lnTo>
                <a:lnTo>
                  <a:pt x="21413" y="27054"/>
                </a:lnTo>
                <a:lnTo>
                  <a:pt x="27599" y="20882"/>
                </a:lnTo>
                <a:lnTo>
                  <a:pt x="33786" y="14726"/>
                </a:lnTo>
                <a:lnTo>
                  <a:pt x="43461" y="14395"/>
                </a:lnTo>
                <a:lnTo>
                  <a:pt x="49330" y="20156"/>
                </a:lnTo>
                <a:lnTo>
                  <a:pt x="55041" y="25917"/>
                </a:lnTo>
                <a:lnTo>
                  <a:pt x="54723" y="35609"/>
                </a:lnTo>
                <a:lnTo>
                  <a:pt x="48537" y="41781"/>
                </a:lnTo>
                <a:lnTo>
                  <a:pt x="42351" y="47937"/>
                </a:lnTo>
                <a:lnTo>
                  <a:pt x="42034" y="57628"/>
                </a:lnTo>
                <a:lnTo>
                  <a:pt x="47744" y="63390"/>
                </a:lnTo>
                <a:lnTo>
                  <a:pt x="53613" y="69151"/>
                </a:lnTo>
                <a:lnTo>
                  <a:pt x="63289" y="68819"/>
                </a:lnTo>
                <a:lnTo>
                  <a:pt x="69475" y="62663"/>
                </a:lnTo>
                <a:lnTo>
                  <a:pt x="75661" y="56492"/>
                </a:lnTo>
                <a:lnTo>
                  <a:pt x="85496" y="56176"/>
                </a:lnTo>
                <a:lnTo>
                  <a:pt x="91206" y="61937"/>
                </a:lnTo>
                <a:lnTo>
                  <a:pt x="97075" y="67699"/>
                </a:lnTo>
                <a:lnTo>
                  <a:pt x="96758" y="77390"/>
                </a:lnTo>
                <a:lnTo>
                  <a:pt x="90572" y="83546"/>
                </a:lnTo>
                <a:lnTo>
                  <a:pt x="84385" y="89718"/>
                </a:lnTo>
                <a:lnTo>
                  <a:pt x="84068" y="99394"/>
                </a:lnTo>
                <a:lnTo>
                  <a:pt x="89778" y="105171"/>
                </a:lnTo>
                <a:lnTo>
                  <a:pt x="95647" y="110932"/>
                </a:lnTo>
                <a:lnTo>
                  <a:pt x="105323" y="110601"/>
                </a:lnTo>
                <a:lnTo>
                  <a:pt x="111509" y="104445"/>
                </a:lnTo>
                <a:lnTo>
                  <a:pt x="117696" y="98273"/>
                </a:lnTo>
                <a:lnTo>
                  <a:pt x="127371" y="97942"/>
                </a:lnTo>
                <a:lnTo>
                  <a:pt x="133240" y="103719"/>
                </a:lnTo>
                <a:lnTo>
                  <a:pt x="138951" y="109480"/>
                </a:lnTo>
                <a:lnTo>
                  <a:pt x="138633" y="119156"/>
                </a:lnTo>
                <a:lnTo>
                  <a:pt x="132447" y="125327"/>
                </a:lnTo>
                <a:lnTo>
                  <a:pt x="126261" y="131499"/>
                </a:lnTo>
                <a:lnTo>
                  <a:pt x="125944" y="141175"/>
                </a:lnTo>
                <a:lnTo>
                  <a:pt x="131813" y="146936"/>
                </a:lnTo>
                <a:lnTo>
                  <a:pt x="137523" y="152713"/>
                </a:lnTo>
                <a:lnTo>
                  <a:pt x="147357" y="152382"/>
                </a:lnTo>
                <a:lnTo>
                  <a:pt x="153544" y="146210"/>
                </a:lnTo>
                <a:lnTo>
                  <a:pt x="159730" y="140054"/>
                </a:lnTo>
                <a:lnTo>
                  <a:pt x="169406" y="139723"/>
                </a:lnTo>
                <a:lnTo>
                  <a:pt x="175275" y="145484"/>
                </a:lnTo>
              </a:path>
            </a:pathLst>
          </a:custGeom>
          <a:ln w="151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14572" y="4358707"/>
            <a:ext cx="214454" cy="130568"/>
          </a:xfrm>
          <a:custGeom>
            <a:avLst/>
            <a:gdLst/>
            <a:ahLst/>
            <a:cxnLst/>
            <a:rect l="l" t="t" r="r" b="b"/>
            <a:pathLst>
              <a:path w="214454" h="130568">
                <a:moveTo>
                  <a:pt x="8882" y="0"/>
                </a:moveTo>
                <a:lnTo>
                  <a:pt x="4124" y="1246"/>
                </a:lnTo>
                <a:lnTo>
                  <a:pt x="0" y="8491"/>
                </a:lnTo>
                <a:lnTo>
                  <a:pt x="1268" y="13132"/>
                </a:lnTo>
                <a:lnTo>
                  <a:pt x="202081" y="128469"/>
                </a:lnTo>
                <a:lnTo>
                  <a:pt x="205571" y="130568"/>
                </a:lnTo>
                <a:lnTo>
                  <a:pt x="210330" y="129321"/>
                </a:lnTo>
                <a:lnTo>
                  <a:pt x="214454" y="122076"/>
                </a:lnTo>
                <a:lnTo>
                  <a:pt x="213185" y="117435"/>
                </a:lnTo>
                <a:lnTo>
                  <a:pt x="209695" y="115352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11737" y="4358707"/>
            <a:ext cx="214454" cy="130568"/>
          </a:xfrm>
          <a:custGeom>
            <a:avLst/>
            <a:gdLst/>
            <a:ahLst/>
            <a:cxnLst/>
            <a:rect l="l" t="t" r="r" b="b"/>
            <a:pathLst>
              <a:path w="214454" h="130568">
                <a:moveTo>
                  <a:pt x="205571" y="0"/>
                </a:moveTo>
                <a:lnTo>
                  <a:pt x="1268" y="117435"/>
                </a:lnTo>
                <a:lnTo>
                  <a:pt x="0" y="122076"/>
                </a:lnTo>
                <a:lnTo>
                  <a:pt x="4124" y="129321"/>
                </a:lnTo>
                <a:lnTo>
                  <a:pt x="8882" y="130568"/>
                </a:lnTo>
                <a:lnTo>
                  <a:pt x="213185" y="13132"/>
                </a:lnTo>
                <a:lnTo>
                  <a:pt x="214454" y="8491"/>
                </a:lnTo>
                <a:lnTo>
                  <a:pt x="210330" y="1246"/>
                </a:lnTo>
                <a:lnTo>
                  <a:pt x="205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63645" y="5154587"/>
            <a:ext cx="74234" cy="121160"/>
          </a:xfrm>
          <a:custGeom>
            <a:avLst/>
            <a:gdLst/>
            <a:ahLst/>
            <a:cxnLst/>
            <a:rect l="l" t="t" r="r" b="b"/>
            <a:pathLst>
              <a:path w="74234" h="121160">
                <a:moveTo>
                  <a:pt x="74234" y="96868"/>
                </a:moveTo>
                <a:lnTo>
                  <a:pt x="51075" y="96868"/>
                </a:lnTo>
                <a:lnTo>
                  <a:pt x="51075" y="121160"/>
                </a:lnTo>
                <a:lnTo>
                  <a:pt x="74234" y="121160"/>
                </a:lnTo>
                <a:lnTo>
                  <a:pt x="74234" y="96868"/>
                </a:lnTo>
                <a:close/>
              </a:path>
              <a:path w="74234" h="121160">
                <a:moveTo>
                  <a:pt x="74234" y="0"/>
                </a:moveTo>
                <a:lnTo>
                  <a:pt x="54089" y="0"/>
                </a:lnTo>
                <a:lnTo>
                  <a:pt x="55" y="76538"/>
                </a:lnTo>
                <a:lnTo>
                  <a:pt x="0" y="96868"/>
                </a:lnTo>
                <a:lnTo>
                  <a:pt x="89778" y="96868"/>
                </a:lnTo>
                <a:lnTo>
                  <a:pt x="89778" y="76538"/>
                </a:lnTo>
                <a:lnTo>
                  <a:pt x="22365" y="76538"/>
                </a:lnTo>
                <a:lnTo>
                  <a:pt x="51075" y="35309"/>
                </a:lnTo>
                <a:lnTo>
                  <a:pt x="74234" y="35309"/>
                </a:lnTo>
                <a:lnTo>
                  <a:pt x="74234" y="0"/>
                </a:lnTo>
                <a:close/>
              </a:path>
              <a:path w="74234" h="121160">
                <a:moveTo>
                  <a:pt x="74234" y="35309"/>
                </a:moveTo>
                <a:lnTo>
                  <a:pt x="51075" y="35309"/>
                </a:lnTo>
                <a:lnTo>
                  <a:pt x="51075" y="76538"/>
                </a:lnTo>
                <a:lnTo>
                  <a:pt x="74234" y="76538"/>
                </a:lnTo>
                <a:lnTo>
                  <a:pt x="74234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4211" y="5154731"/>
            <a:ext cx="82165" cy="122333"/>
          </a:xfrm>
          <a:custGeom>
            <a:avLst/>
            <a:gdLst/>
            <a:ahLst/>
            <a:cxnLst/>
            <a:rect l="l" t="t" r="r" b="b"/>
            <a:pathLst>
              <a:path w="82165" h="122333">
                <a:moveTo>
                  <a:pt x="36170" y="0"/>
                </a:moveTo>
                <a:lnTo>
                  <a:pt x="22959" y="2656"/>
                </a:lnTo>
                <a:lnTo>
                  <a:pt x="12848" y="8663"/>
                </a:lnTo>
                <a:lnTo>
                  <a:pt x="6344" y="14535"/>
                </a:lnTo>
                <a:lnTo>
                  <a:pt x="3172" y="21970"/>
                </a:lnTo>
                <a:lnTo>
                  <a:pt x="3270" y="36570"/>
                </a:lnTo>
                <a:lnTo>
                  <a:pt x="20779" y="55906"/>
                </a:lnTo>
                <a:lnTo>
                  <a:pt x="13641" y="58873"/>
                </a:lnTo>
                <a:lnTo>
                  <a:pt x="8406" y="63088"/>
                </a:lnTo>
                <a:lnTo>
                  <a:pt x="5075" y="68549"/>
                </a:lnTo>
                <a:lnTo>
                  <a:pt x="1586" y="74011"/>
                </a:lnTo>
                <a:lnTo>
                  <a:pt x="0" y="79993"/>
                </a:lnTo>
                <a:lnTo>
                  <a:pt x="511" y="93181"/>
                </a:lnTo>
                <a:lnTo>
                  <a:pt x="4866" y="105154"/>
                </a:lnTo>
                <a:lnTo>
                  <a:pt x="13833" y="114892"/>
                </a:lnTo>
                <a:lnTo>
                  <a:pt x="22320" y="119446"/>
                </a:lnTo>
                <a:lnTo>
                  <a:pt x="34077" y="121982"/>
                </a:lnTo>
                <a:lnTo>
                  <a:pt x="51125" y="122333"/>
                </a:lnTo>
                <a:lnTo>
                  <a:pt x="62763" y="118194"/>
                </a:lnTo>
                <a:lnTo>
                  <a:pt x="73815" y="109776"/>
                </a:lnTo>
                <a:lnTo>
                  <a:pt x="76790" y="104553"/>
                </a:lnTo>
                <a:lnTo>
                  <a:pt x="36323" y="104553"/>
                </a:lnTo>
                <a:lnTo>
                  <a:pt x="32041" y="102770"/>
                </a:lnTo>
                <a:lnTo>
                  <a:pt x="28710" y="99202"/>
                </a:lnTo>
                <a:lnTo>
                  <a:pt x="25220" y="95635"/>
                </a:lnTo>
                <a:lnTo>
                  <a:pt x="23750" y="91026"/>
                </a:lnTo>
                <a:lnTo>
                  <a:pt x="23634" y="79756"/>
                </a:lnTo>
                <a:lnTo>
                  <a:pt x="25061" y="75526"/>
                </a:lnTo>
                <a:lnTo>
                  <a:pt x="30772" y="67728"/>
                </a:lnTo>
                <a:lnTo>
                  <a:pt x="35055" y="65787"/>
                </a:lnTo>
                <a:lnTo>
                  <a:pt x="75433" y="65787"/>
                </a:lnTo>
                <a:lnTo>
                  <a:pt x="73123" y="62520"/>
                </a:lnTo>
                <a:lnTo>
                  <a:pt x="67889" y="58605"/>
                </a:lnTo>
                <a:lnTo>
                  <a:pt x="60910" y="55906"/>
                </a:lnTo>
                <a:lnTo>
                  <a:pt x="66303" y="53601"/>
                </a:lnTo>
                <a:lnTo>
                  <a:pt x="70585" y="50271"/>
                </a:lnTo>
                <a:lnTo>
                  <a:pt x="72656" y="47272"/>
                </a:lnTo>
                <a:lnTo>
                  <a:pt x="36165" y="47272"/>
                </a:lnTo>
                <a:lnTo>
                  <a:pt x="32500" y="45962"/>
                </a:lnTo>
                <a:lnTo>
                  <a:pt x="27124" y="40816"/>
                </a:lnTo>
                <a:lnTo>
                  <a:pt x="25855" y="37217"/>
                </a:lnTo>
                <a:lnTo>
                  <a:pt x="25889" y="28189"/>
                </a:lnTo>
                <a:lnTo>
                  <a:pt x="27124" y="24795"/>
                </a:lnTo>
                <a:lnTo>
                  <a:pt x="29820" y="22159"/>
                </a:lnTo>
                <a:lnTo>
                  <a:pt x="32675" y="19523"/>
                </a:lnTo>
                <a:lnTo>
                  <a:pt x="36323" y="18213"/>
                </a:lnTo>
                <a:lnTo>
                  <a:pt x="74561" y="18213"/>
                </a:lnTo>
                <a:lnTo>
                  <a:pt x="73839" y="16267"/>
                </a:lnTo>
                <a:lnTo>
                  <a:pt x="63083" y="4993"/>
                </a:lnTo>
                <a:lnTo>
                  <a:pt x="52005" y="1173"/>
                </a:lnTo>
                <a:lnTo>
                  <a:pt x="36170" y="0"/>
                </a:lnTo>
                <a:close/>
              </a:path>
              <a:path w="82165" h="122333">
                <a:moveTo>
                  <a:pt x="75433" y="65787"/>
                </a:moveTo>
                <a:lnTo>
                  <a:pt x="45999" y="65787"/>
                </a:lnTo>
                <a:lnTo>
                  <a:pt x="50123" y="67507"/>
                </a:lnTo>
                <a:lnTo>
                  <a:pt x="56785" y="74358"/>
                </a:lnTo>
                <a:lnTo>
                  <a:pt x="58333" y="78793"/>
                </a:lnTo>
                <a:lnTo>
                  <a:pt x="58372" y="91026"/>
                </a:lnTo>
                <a:lnTo>
                  <a:pt x="56785" y="95982"/>
                </a:lnTo>
                <a:lnTo>
                  <a:pt x="53613" y="99408"/>
                </a:lnTo>
                <a:lnTo>
                  <a:pt x="50282" y="102833"/>
                </a:lnTo>
                <a:lnTo>
                  <a:pt x="46317" y="104553"/>
                </a:lnTo>
                <a:lnTo>
                  <a:pt x="76790" y="104553"/>
                </a:lnTo>
                <a:lnTo>
                  <a:pt x="80052" y="98829"/>
                </a:lnTo>
                <a:lnTo>
                  <a:pt x="82165" y="85533"/>
                </a:lnTo>
                <a:lnTo>
                  <a:pt x="82165" y="78793"/>
                </a:lnTo>
                <a:lnTo>
                  <a:pt x="80261" y="72843"/>
                </a:lnTo>
                <a:lnTo>
                  <a:pt x="76649" y="67507"/>
                </a:lnTo>
                <a:lnTo>
                  <a:pt x="75433" y="65787"/>
                </a:lnTo>
                <a:close/>
              </a:path>
              <a:path w="82165" h="122333">
                <a:moveTo>
                  <a:pt x="74561" y="18213"/>
                </a:moveTo>
                <a:lnTo>
                  <a:pt x="45365" y="18213"/>
                </a:lnTo>
                <a:lnTo>
                  <a:pt x="48854" y="19523"/>
                </a:lnTo>
                <a:lnTo>
                  <a:pt x="54248" y="24732"/>
                </a:lnTo>
                <a:lnTo>
                  <a:pt x="55675" y="28189"/>
                </a:lnTo>
                <a:lnTo>
                  <a:pt x="55644" y="37217"/>
                </a:lnTo>
                <a:lnTo>
                  <a:pt x="54248" y="40753"/>
                </a:lnTo>
                <a:lnTo>
                  <a:pt x="48854" y="45962"/>
                </a:lnTo>
                <a:lnTo>
                  <a:pt x="45206" y="47272"/>
                </a:lnTo>
                <a:lnTo>
                  <a:pt x="72656" y="47272"/>
                </a:lnTo>
                <a:lnTo>
                  <a:pt x="76613" y="41542"/>
                </a:lnTo>
                <a:lnTo>
                  <a:pt x="77877" y="37138"/>
                </a:lnTo>
                <a:lnTo>
                  <a:pt x="77800" y="26945"/>
                </a:lnTo>
                <a:lnTo>
                  <a:pt x="74561" y="18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8597" y="5210432"/>
            <a:ext cx="22682" cy="242590"/>
          </a:xfrm>
          <a:custGeom>
            <a:avLst/>
            <a:gdLst/>
            <a:ahLst/>
            <a:cxnLst/>
            <a:rect l="l" t="t" r="r" b="b"/>
            <a:pathLst>
              <a:path w="22682" h="242590">
                <a:moveTo>
                  <a:pt x="10944" y="0"/>
                </a:moveTo>
                <a:lnTo>
                  <a:pt x="7455" y="3283"/>
                </a:lnTo>
                <a:lnTo>
                  <a:pt x="7281" y="7939"/>
                </a:lnTo>
                <a:lnTo>
                  <a:pt x="158" y="234634"/>
                </a:lnTo>
                <a:lnTo>
                  <a:pt x="0" y="238817"/>
                </a:lnTo>
                <a:lnTo>
                  <a:pt x="3331" y="242321"/>
                </a:lnTo>
                <a:lnTo>
                  <a:pt x="11737" y="242590"/>
                </a:lnTo>
                <a:lnTo>
                  <a:pt x="15227" y="239306"/>
                </a:lnTo>
                <a:lnTo>
                  <a:pt x="15401" y="234634"/>
                </a:lnTo>
                <a:lnTo>
                  <a:pt x="22524" y="7939"/>
                </a:lnTo>
                <a:lnTo>
                  <a:pt x="22682" y="3756"/>
                </a:lnTo>
                <a:lnTo>
                  <a:pt x="19351" y="252"/>
                </a:lnTo>
                <a:lnTo>
                  <a:pt x="10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0473" y="5235324"/>
            <a:ext cx="21096" cy="195378"/>
          </a:xfrm>
          <a:custGeom>
            <a:avLst/>
            <a:gdLst/>
            <a:ahLst/>
            <a:cxnLst/>
            <a:rect l="l" t="t" r="r" b="b"/>
            <a:pathLst>
              <a:path w="21096" h="195378">
                <a:moveTo>
                  <a:pt x="9358" y="0"/>
                </a:moveTo>
                <a:lnTo>
                  <a:pt x="5868" y="3283"/>
                </a:lnTo>
                <a:lnTo>
                  <a:pt x="5695" y="7939"/>
                </a:lnTo>
                <a:lnTo>
                  <a:pt x="0" y="187423"/>
                </a:lnTo>
                <a:lnTo>
                  <a:pt x="0" y="191606"/>
                </a:lnTo>
                <a:lnTo>
                  <a:pt x="3172" y="195110"/>
                </a:lnTo>
                <a:lnTo>
                  <a:pt x="11579" y="195378"/>
                </a:lnTo>
                <a:lnTo>
                  <a:pt x="15068" y="192095"/>
                </a:lnTo>
                <a:lnTo>
                  <a:pt x="15243" y="187423"/>
                </a:lnTo>
                <a:lnTo>
                  <a:pt x="20937" y="7939"/>
                </a:lnTo>
                <a:lnTo>
                  <a:pt x="21096" y="3756"/>
                </a:lnTo>
                <a:lnTo>
                  <a:pt x="17765" y="268"/>
                </a:lnTo>
                <a:lnTo>
                  <a:pt x="9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17645" y="5436669"/>
            <a:ext cx="211440" cy="137090"/>
          </a:xfrm>
          <a:custGeom>
            <a:avLst/>
            <a:gdLst/>
            <a:ahLst/>
            <a:cxnLst/>
            <a:rect l="l" t="t" r="r" b="b"/>
            <a:pathLst>
              <a:path w="211440" h="137090">
                <a:moveTo>
                  <a:pt x="9041" y="0"/>
                </a:moveTo>
                <a:lnTo>
                  <a:pt x="4441" y="1089"/>
                </a:lnTo>
                <a:lnTo>
                  <a:pt x="0" y="8207"/>
                </a:lnTo>
                <a:lnTo>
                  <a:pt x="1110" y="12880"/>
                </a:lnTo>
                <a:lnTo>
                  <a:pt x="4599" y="15074"/>
                </a:lnTo>
                <a:lnTo>
                  <a:pt x="198750" y="134885"/>
                </a:lnTo>
                <a:lnTo>
                  <a:pt x="202399" y="137090"/>
                </a:lnTo>
                <a:lnTo>
                  <a:pt x="206999" y="135995"/>
                </a:lnTo>
                <a:lnTo>
                  <a:pt x="211440" y="128884"/>
                </a:lnTo>
                <a:lnTo>
                  <a:pt x="210330" y="124213"/>
                </a:lnTo>
                <a:lnTo>
                  <a:pt x="206840" y="122008"/>
                </a:lnTo>
                <a:lnTo>
                  <a:pt x="12689" y="2209"/>
                </a:lnTo>
                <a:lnTo>
                  <a:pt x="9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11638" y="5449076"/>
            <a:ext cx="218736" cy="124694"/>
          </a:xfrm>
          <a:custGeom>
            <a:avLst/>
            <a:gdLst/>
            <a:ahLst/>
            <a:cxnLst/>
            <a:rect l="l" t="t" r="r" b="b"/>
            <a:pathLst>
              <a:path w="218736" h="124694">
                <a:moveTo>
                  <a:pt x="210171" y="0"/>
                </a:moveTo>
                <a:lnTo>
                  <a:pt x="206523" y="1988"/>
                </a:lnTo>
                <a:lnTo>
                  <a:pt x="5234" y="109362"/>
                </a:lnTo>
                <a:lnTo>
                  <a:pt x="1427" y="111338"/>
                </a:lnTo>
                <a:lnTo>
                  <a:pt x="0" y="115931"/>
                </a:lnTo>
                <a:lnTo>
                  <a:pt x="4124" y="123307"/>
                </a:lnTo>
                <a:lnTo>
                  <a:pt x="8724" y="124694"/>
                </a:lnTo>
                <a:lnTo>
                  <a:pt x="213661" y="15339"/>
                </a:lnTo>
                <a:lnTo>
                  <a:pt x="217468" y="13361"/>
                </a:lnTo>
                <a:lnTo>
                  <a:pt x="218736" y="8776"/>
                </a:lnTo>
                <a:lnTo>
                  <a:pt x="216833" y="5082"/>
                </a:lnTo>
                <a:lnTo>
                  <a:pt x="214771" y="1389"/>
                </a:lnTo>
                <a:lnTo>
                  <a:pt x="210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13224" y="5424184"/>
            <a:ext cx="176861" cy="102367"/>
          </a:xfrm>
          <a:custGeom>
            <a:avLst/>
            <a:gdLst/>
            <a:ahLst/>
            <a:cxnLst/>
            <a:rect l="l" t="t" r="r" b="b"/>
            <a:pathLst>
              <a:path w="176861" h="102367">
                <a:moveTo>
                  <a:pt x="168295" y="0"/>
                </a:moveTo>
                <a:lnTo>
                  <a:pt x="164488" y="1973"/>
                </a:lnTo>
                <a:lnTo>
                  <a:pt x="1427" y="89011"/>
                </a:lnTo>
                <a:lnTo>
                  <a:pt x="0" y="93604"/>
                </a:lnTo>
                <a:lnTo>
                  <a:pt x="1903" y="97291"/>
                </a:lnTo>
                <a:lnTo>
                  <a:pt x="3965" y="100980"/>
                </a:lnTo>
                <a:lnTo>
                  <a:pt x="8565" y="102367"/>
                </a:lnTo>
                <a:lnTo>
                  <a:pt x="175433" y="13353"/>
                </a:lnTo>
                <a:lnTo>
                  <a:pt x="176861" y="8760"/>
                </a:lnTo>
                <a:lnTo>
                  <a:pt x="174799" y="5066"/>
                </a:lnTo>
                <a:lnTo>
                  <a:pt x="172895" y="1389"/>
                </a:lnTo>
                <a:lnTo>
                  <a:pt x="168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14037" y="5222854"/>
            <a:ext cx="22682" cy="242586"/>
          </a:xfrm>
          <a:custGeom>
            <a:avLst/>
            <a:gdLst/>
            <a:ahLst/>
            <a:cxnLst/>
            <a:rect l="l" t="t" r="r" b="b"/>
            <a:pathLst>
              <a:path w="22682" h="242586">
                <a:moveTo>
                  <a:pt x="10944" y="0"/>
                </a:moveTo>
                <a:lnTo>
                  <a:pt x="7455" y="3283"/>
                </a:lnTo>
                <a:lnTo>
                  <a:pt x="7281" y="7939"/>
                </a:lnTo>
                <a:lnTo>
                  <a:pt x="0" y="234650"/>
                </a:lnTo>
                <a:lnTo>
                  <a:pt x="0" y="238825"/>
                </a:lnTo>
                <a:lnTo>
                  <a:pt x="3172" y="242323"/>
                </a:lnTo>
                <a:lnTo>
                  <a:pt x="11579" y="242586"/>
                </a:lnTo>
                <a:lnTo>
                  <a:pt x="15227" y="239303"/>
                </a:lnTo>
                <a:lnTo>
                  <a:pt x="15242" y="234650"/>
                </a:lnTo>
                <a:lnTo>
                  <a:pt x="22524" y="7939"/>
                </a:lnTo>
                <a:lnTo>
                  <a:pt x="22682" y="3756"/>
                </a:lnTo>
                <a:lnTo>
                  <a:pt x="19351" y="268"/>
                </a:lnTo>
                <a:lnTo>
                  <a:pt x="10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26072" y="5102104"/>
            <a:ext cx="211599" cy="137103"/>
          </a:xfrm>
          <a:custGeom>
            <a:avLst/>
            <a:gdLst/>
            <a:ahLst/>
            <a:cxnLst/>
            <a:rect l="l" t="t" r="r" b="b"/>
            <a:pathLst>
              <a:path w="211599" h="137103">
                <a:moveTo>
                  <a:pt x="9199" y="0"/>
                </a:moveTo>
                <a:lnTo>
                  <a:pt x="4441" y="1104"/>
                </a:lnTo>
                <a:lnTo>
                  <a:pt x="0" y="8207"/>
                </a:lnTo>
                <a:lnTo>
                  <a:pt x="1110" y="12880"/>
                </a:lnTo>
                <a:lnTo>
                  <a:pt x="4758" y="15089"/>
                </a:lnTo>
                <a:lnTo>
                  <a:pt x="198909" y="134893"/>
                </a:lnTo>
                <a:lnTo>
                  <a:pt x="202399" y="137103"/>
                </a:lnTo>
                <a:lnTo>
                  <a:pt x="207157" y="135998"/>
                </a:lnTo>
                <a:lnTo>
                  <a:pt x="211599" y="128895"/>
                </a:lnTo>
                <a:lnTo>
                  <a:pt x="210488" y="124223"/>
                </a:lnTo>
                <a:lnTo>
                  <a:pt x="206840" y="122013"/>
                </a:lnTo>
                <a:lnTo>
                  <a:pt x="12689" y="2209"/>
                </a:lnTo>
                <a:lnTo>
                  <a:pt x="9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24645" y="5149331"/>
            <a:ext cx="171150" cy="112179"/>
          </a:xfrm>
          <a:custGeom>
            <a:avLst/>
            <a:gdLst/>
            <a:ahLst/>
            <a:cxnLst/>
            <a:rect l="l" t="t" r="r" b="b"/>
            <a:pathLst>
              <a:path w="171150" h="112179">
                <a:moveTo>
                  <a:pt x="9199" y="0"/>
                </a:moveTo>
                <a:lnTo>
                  <a:pt x="4441" y="1089"/>
                </a:lnTo>
                <a:lnTo>
                  <a:pt x="0" y="8207"/>
                </a:lnTo>
                <a:lnTo>
                  <a:pt x="1110" y="12880"/>
                </a:lnTo>
                <a:lnTo>
                  <a:pt x="4599" y="15074"/>
                </a:lnTo>
                <a:lnTo>
                  <a:pt x="158461" y="109985"/>
                </a:lnTo>
                <a:lnTo>
                  <a:pt x="161951" y="112179"/>
                </a:lnTo>
                <a:lnTo>
                  <a:pt x="166709" y="111090"/>
                </a:lnTo>
                <a:lnTo>
                  <a:pt x="171150" y="103987"/>
                </a:lnTo>
                <a:lnTo>
                  <a:pt x="170040" y="99315"/>
                </a:lnTo>
                <a:lnTo>
                  <a:pt x="166392" y="97105"/>
                </a:lnTo>
                <a:lnTo>
                  <a:pt x="12689" y="2194"/>
                </a:lnTo>
                <a:lnTo>
                  <a:pt x="9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24783" y="5102104"/>
            <a:ext cx="218736" cy="124680"/>
          </a:xfrm>
          <a:custGeom>
            <a:avLst/>
            <a:gdLst/>
            <a:ahLst/>
            <a:cxnLst/>
            <a:rect l="l" t="t" r="r" b="b"/>
            <a:pathLst>
              <a:path w="218736" h="124680">
                <a:moveTo>
                  <a:pt x="210171" y="0"/>
                </a:moveTo>
                <a:lnTo>
                  <a:pt x="206364" y="1973"/>
                </a:lnTo>
                <a:lnTo>
                  <a:pt x="1427" y="111327"/>
                </a:lnTo>
                <a:lnTo>
                  <a:pt x="0" y="115920"/>
                </a:lnTo>
                <a:lnTo>
                  <a:pt x="2062" y="119613"/>
                </a:lnTo>
                <a:lnTo>
                  <a:pt x="3965" y="123291"/>
                </a:lnTo>
                <a:lnTo>
                  <a:pt x="8565" y="124680"/>
                </a:lnTo>
                <a:lnTo>
                  <a:pt x="12372" y="122707"/>
                </a:lnTo>
                <a:lnTo>
                  <a:pt x="217309" y="13353"/>
                </a:lnTo>
                <a:lnTo>
                  <a:pt x="218736" y="8760"/>
                </a:lnTo>
                <a:lnTo>
                  <a:pt x="216674" y="5066"/>
                </a:lnTo>
                <a:lnTo>
                  <a:pt x="214771" y="1373"/>
                </a:lnTo>
                <a:lnTo>
                  <a:pt x="210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32100" y="4875866"/>
            <a:ext cx="17606" cy="84556"/>
          </a:xfrm>
          <a:custGeom>
            <a:avLst/>
            <a:gdLst/>
            <a:ahLst/>
            <a:cxnLst/>
            <a:rect l="l" t="t" r="r" b="b"/>
            <a:pathLst>
              <a:path w="17606" h="84556">
                <a:moveTo>
                  <a:pt x="6027" y="0"/>
                </a:moveTo>
                <a:lnTo>
                  <a:pt x="2379" y="3283"/>
                </a:lnTo>
                <a:lnTo>
                  <a:pt x="2364" y="7939"/>
                </a:lnTo>
                <a:lnTo>
                  <a:pt x="158" y="76601"/>
                </a:lnTo>
                <a:lnTo>
                  <a:pt x="0" y="80784"/>
                </a:lnTo>
                <a:lnTo>
                  <a:pt x="3331" y="84288"/>
                </a:lnTo>
                <a:lnTo>
                  <a:pt x="11737" y="84556"/>
                </a:lnTo>
                <a:lnTo>
                  <a:pt x="15227" y="81273"/>
                </a:lnTo>
                <a:lnTo>
                  <a:pt x="15401" y="76601"/>
                </a:lnTo>
                <a:lnTo>
                  <a:pt x="17606" y="7939"/>
                </a:lnTo>
                <a:lnTo>
                  <a:pt x="17606" y="3756"/>
                </a:lnTo>
                <a:lnTo>
                  <a:pt x="14434" y="268"/>
                </a:lnTo>
                <a:lnTo>
                  <a:pt x="6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27024" y="5027017"/>
            <a:ext cx="17924" cy="91438"/>
          </a:xfrm>
          <a:custGeom>
            <a:avLst/>
            <a:gdLst/>
            <a:ahLst/>
            <a:cxnLst/>
            <a:rect l="l" t="t" r="r" b="b"/>
            <a:pathLst>
              <a:path w="17924" h="91438">
                <a:moveTo>
                  <a:pt x="6186" y="0"/>
                </a:moveTo>
                <a:lnTo>
                  <a:pt x="2696" y="3283"/>
                </a:lnTo>
                <a:lnTo>
                  <a:pt x="2523" y="7939"/>
                </a:lnTo>
                <a:lnTo>
                  <a:pt x="158" y="83499"/>
                </a:lnTo>
                <a:lnTo>
                  <a:pt x="0" y="87682"/>
                </a:lnTo>
                <a:lnTo>
                  <a:pt x="3331" y="91170"/>
                </a:lnTo>
                <a:lnTo>
                  <a:pt x="11737" y="91438"/>
                </a:lnTo>
                <a:lnTo>
                  <a:pt x="15227" y="88155"/>
                </a:lnTo>
                <a:lnTo>
                  <a:pt x="15400" y="83499"/>
                </a:lnTo>
                <a:lnTo>
                  <a:pt x="17765" y="7939"/>
                </a:lnTo>
                <a:lnTo>
                  <a:pt x="17924" y="3756"/>
                </a:lnTo>
                <a:lnTo>
                  <a:pt x="14593" y="268"/>
                </a:lnTo>
                <a:lnTo>
                  <a:pt x="6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65549" y="4973651"/>
            <a:ext cx="223336" cy="36746"/>
          </a:xfrm>
          <a:custGeom>
            <a:avLst/>
            <a:gdLst/>
            <a:ahLst/>
            <a:cxnLst/>
            <a:rect l="l" t="t" r="r" b="b"/>
            <a:pathLst>
              <a:path w="223336" h="36746">
                <a:moveTo>
                  <a:pt x="317" y="14647"/>
                </a:moveTo>
                <a:lnTo>
                  <a:pt x="0" y="23360"/>
                </a:lnTo>
                <a:lnTo>
                  <a:pt x="6344" y="30637"/>
                </a:lnTo>
                <a:lnTo>
                  <a:pt x="14593" y="30890"/>
                </a:lnTo>
                <a:lnTo>
                  <a:pt x="22841" y="31158"/>
                </a:lnTo>
                <a:lnTo>
                  <a:pt x="29661" y="24292"/>
                </a:lnTo>
                <a:lnTo>
                  <a:pt x="29979" y="15579"/>
                </a:lnTo>
                <a:lnTo>
                  <a:pt x="30137" y="6866"/>
                </a:lnTo>
                <a:lnTo>
                  <a:pt x="37117" y="0"/>
                </a:lnTo>
                <a:lnTo>
                  <a:pt x="45206" y="252"/>
                </a:lnTo>
                <a:lnTo>
                  <a:pt x="53454" y="505"/>
                </a:lnTo>
                <a:lnTo>
                  <a:pt x="59799" y="7797"/>
                </a:lnTo>
                <a:lnTo>
                  <a:pt x="59641" y="16510"/>
                </a:lnTo>
                <a:lnTo>
                  <a:pt x="59323" y="25223"/>
                </a:lnTo>
                <a:lnTo>
                  <a:pt x="65668" y="32500"/>
                </a:lnTo>
                <a:lnTo>
                  <a:pt x="73916" y="32768"/>
                </a:lnTo>
                <a:lnTo>
                  <a:pt x="82165" y="33020"/>
                </a:lnTo>
                <a:lnTo>
                  <a:pt x="88985" y="26154"/>
                </a:lnTo>
                <a:lnTo>
                  <a:pt x="89303" y="17441"/>
                </a:lnTo>
                <a:lnTo>
                  <a:pt x="89461" y="8728"/>
                </a:lnTo>
                <a:lnTo>
                  <a:pt x="96440" y="1862"/>
                </a:lnTo>
                <a:lnTo>
                  <a:pt x="104530" y="2115"/>
                </a:lnTo>
                <a:lnTo>
                  <a:pt x="112778" y="2367"/>
                </a:lnTo>
                <a:lnTo>
                  <a:pt x="119282" y="9660"/>
                </a:lnTo>
                <a:lnTo>
                  <a:pt x="118965" y="18373"/>
                </a:lnTo>
                <a:lnTo>
                  <a:pt x="118647" y="27085"/>
                </a:lnTo>
                <a:lnTo>
                  <a:pt x="125151" y="34362"/>
                </a:lnTo>
                <a:lnTo>
                  <a:pt x="133240" y="34630"/>
                </a:lnTo>
                <a:lnTo>
                  <a:pt x="141489" y="34883"/>
                </a:lnTo>
                <a:lnTo>
                  <a:pt x="148309" y="28017"/>
                </a:lnTo>
                <a:lnTo>
                  <a:pt x="148626" y="19304"/>
                </a:lnTo>
                <a:lnTo>
                  <a:pt x="148944" y="10591"/>
                </a:lnTo>
                <a:lnTo>
                  <a:pt x="155764" y="3725"/>
                </a:lnTo>
                <a:lnTo>
                  <a:pt x="164013" y="3977"/>
                </a:lnTo>
                <a:lnTo>
                  <a:pt x="172102" y="4230"/>
                </a:lnTo>
                <a:lnTo>
                  <a:pt x="178606" y="11522"/>
                </a:lnTo>
                <a:lnTo>
                  <a:pt x="178288" y="20235"/>
                </a:lnTo>
                <a:lnTo>
                  <a:pt x="177971" y="28948"/>
                </a:lnTo>
                <a:lnTo>
                  <a:pt x="184475" y="36225"/>
                </a:lnTo>
                <a:lnTo>
                  <a:pt x="192564" y="36493"/>
                </a:lnTo>
                <a:lnTo>
                  <a:pt x="200812" y="36746"/>
                </a:lnTo>
                <a:lnTo>
                  <a:pt x="207633" y="29879"/>
                </a:lnTo>
                <a:lnTo>
                  <a:pt x="207950" y="21166"/>
                </a:lnTo>
                <a:lnTo>
                  <a:pt x="208268" y="12453"/>
                </a:lnTo>
                <a:lnTo>
                  <a:pt x="215088" y="5587"/>
                </a:lnTo>
                <a:lnTo>
                  <a:pt x="223336" y="5840"/>
                </a:lnTo>
              </a:path>
            </a:pathLst>
          </a:custGeom>
          <a:ln w="151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92921" y="4392012"/>
            <a:ext cx="29503" cy="24307"/>
          </a:xfrm>
          <a:custGeom>
            <a:avLst/>
            <a:gdLst/>
            <a:ahLst/>
            <a:cxnLst/>
            <a:rect l="l" t="t" r="r" b="b"/>
            <a:pathLst>
              <a:path w="29503" h="24307">
                <a:moveTo>
                  <a:pt x="20620" y="0"/>
                </a:moveTo>
                <a:lnTo>
                  <a:pt x="1268" y="11191"/>
                </a:lnTo>
                <a:lnTo>
                  <a:pt x="0" y="15815"/>
                </a:lnTo>
                <a:lnTo>
                  <a:pt x="4124" y="23060"/>
                </a:lnTo>
                <a:lnTo>
                  <a:pt x="8882" y="24307"/>
                </a:lnTo>
                <a:lnTo>
                  <a:pt x="12530" y="22224"/>
                </a:lnTo>
                <a:lnTo>
                  <a:pt x="24586" y="15216"/>
                </a:lnTo>
                <a:lnTo>
                  <a:pt x="28234" y="13132"/>
                </a:lnTo>
                <a:lnTo>
                  <a:pt x="29503" y="8491"/>
                </a:lnTo>
                <a:lnTo>
                  <a:pt x="25379" y="1246"/>
                </a:lnTo>
                <a:lnTo>
                  <a:pt x="2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87458" y="4285767"/>
            <a:ext cx="119916" cy="76175"/>
          </a:xfrm>
          <a:custGeom>
            <a:avLst/>
            <a:gdLst/>
            <a:ahLst/>
            <a:cxnLst/>
            <a:rect l="l" t="t" r="r" b="b"/>
            <a:pathLst>
              <a:path w="119916" h="76175">
                <a:moveTo>
                  <a:pt x="111034" y="0"/>
                </a:moveTo>
                <a:lnTo>
                  <a:pt x="1268" y="63058"/>
                </a:lnTo>
                <a:lnTo>
                  <a:pt x="0" y="67699"/>
                </a:lnTo>
                <a:lnTo>
                  <a:pt x="2220" y="71313"/>
                </a:lnTo>
                <a:lnTo>
                  <a:pt x="4282" y="74944"/>
                </a:lnTo>
                <a:lnTo>
                  <a:pt x="8882" y="76175"/>
                </a:lnTo>
                <a:lnTo>
                  <a:pt x="118647" y="13116"/>
                </a:lnTo>
                <a:lnTo>
                  <a:pt x="119916" y="8476"/>
                </a:lnTo>
                <a:lnTo>
                  <a:pt x="115792" y="1231"/>
                </a:lnTo>
                <a:lnTo>
                  <a:pt x="111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0086" y="4285767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724" y="0"/>
                </a:moveTo>
                <a:lnTo>
                  <a:pt x="4124" y="1231"/>
                </a:lnTo>
                <a:lnTo>
                  <a:pt x="0" y="8476"/>
                </a:lnTo>
                <a:lnTo>
                  <a:pt x="1110" y="13116"/>
                </a:lnTo>
                <a:lnTo>
                  <a:pt x="205571" y="130552"/>
                </a:lnTo>
                <a:lnTo>
                  <a:pt x="210171" y="129305"/>
                </a:lnTo>
                <a:lnTo>
                  <a:pt x="212392" y="125690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87091" y="4285767"/>
            <a:ext cx="214612" cy="130552"/>
          </a:xfrm>
          <a:custGeom>
            <a:avLst/>
            <a:gdLst/>
            <a:ahLst/>
            <a:cxnLst/>
            <a:rect l="l" t="t" r="r" b="b"/>
            <a:pathLst>
              <a:path w="214612" h="130552">
                <a:moveTo>
                  <a:pt x="205730" y="0"/>
                </a:moveTo>
                <a:lnTo>
                  <a:pt x="1268" y="117435"/>
                </a:lnTo>
                <a:lnTo>
                  <a:pt x="0" y="122060"/>
                </a:lnTo>
                <a:lnTo>
                  <a:pt x="2220" y="125690"/>
                </a:lnTo>
                <a:lnTo>
                  <a:pt x="4282" y="129305"/>
                </a:lnTo>
                <a:lnTo>
                  <a:pt x="8882" y="130552"/>
                </a:lnTo>
                <a:lnTo>
                  <a:pt x="213343" y="13116"/>
                </a:lnTo>
                <a:lnTo>
                  <a:pt x="214612" y="8476"/>
                </a:lnTo>
                <a:lnTo>
                  <a:pt x="212392" y="4861"/>
                </a:lnTo>
                <a:lnTo>
                  <a:pt x="210330" y="1231"/>
                </a:lnTo>
                <a:lnTo>
                  <a:pt x="205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84256" y="4285767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882" y="0"/>
                </a:moveTo>
                <a:lnTo>
                  <a:pt x="4282" y="1231"/>
                </a:lnTo>
                <a:lnTo>
                  <a:pt x="2062" y="4861"/>
                </a:lnTo>
                <a:lnTo>
                  <a:pt x="0" y="8476"/>
                </a:lnTo>
                <a:lnTo>
                  <a:pt x="1268" y="13116"/>
                </a:lnTo>
                <a:lnTo>
                  <a:pt x="205730" y="130552"/>
                </a:lnTo>
                <a:lnTo>
                  <a:pt x="210330" y="129305"/>
                </a:lnTo>
                <a:lnTo>
                  <a:pt x="214454" y="122060"/>
                </a:lnTo>
                <a:lnTo>
                  <a:pt x="213343" y="117435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60959" y="4434330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724" y="0"/>
                </a:moveTo>
                <a:lnTo>
                  <a:pt x="4124" y="1231"/>
                </a:lnTo>
                <a:lnTo>
                  <a:pt x="0" y="8476"/>
                </a:lnTo>
                <a:lnTo>
                  <a:pt x="1110" y="13116"/>
                </a:lnTo>
                <a:lnTo>
                  <a:pt x="205571" y="130552"/>
                </a:lnTo>
                <a:lnTo>
                  <a:pt x="210171" y="129305"/>
                </a:lnTo>
                <a:lnTo>
                  <a:pt x="212392" y="125690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81421" y="4399021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882" y="0"/>
                </a:moveTo>
                <a:lnTo>
                  <a:pt x="4124" y="1231"/>
                </a:lnTo>
                <a:lnTo>
                  <a:pt x="0" y="8476"/>
                </a:lnTo>
                <a:lnTo>
                  <a:pt x="1268" y="13116"/>
                </a:lnTo>
                <a:lnTo>
                  <a:pt x="205571" y="130552"/>
                </a:lnTo>
                <a:lnTo>
                  <a:pt x="210330" y="129305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01883" y="4363711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882" y="0"/>
                </a:moveTo>
                <a:lnTo>
                  <a:pt x="4124" y="1231"/>
                </a:lnTo>
                <a:lnTo>
                  <a:pt x="0" y="8476"/>
                </a:lnTo>
                <a:lnTo>
                  <a:pt x="1268" y="13116"/>
                </a:lnTo>
                <a:lnTo>
                  <a:pt x="205571" y="130552"/>
                </a:lnTo>
                <a:lnTo>
                  <a:pt x="210330" y="129305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48507" y="4318315"/>
            <a:ext cx="205095" cy="113757"/>
          </a:xfrm>
          <a:custGeom>
            <a:avLst/>
            <a:gdLst/>
            <a:ahLst/>
            <a:cxnLst/>
            <a:rect l="l" t="t" r="r" b="b"/>
            <a:pathLst>
              <a:path w="205095" h="113757">
                <a:moveTo>
                  <a:pt x="4441" y="0"/>
                </a:moveTo>
                <a:lnTo>
                  <a:pt x="0" y="7544"/>
                </a:lnTo>
                <a:lnTo>
                  <a:pt x="2220" y="16983"/>
                </a:lnTo>
                <a:lnTo>
                  <a:pt x="9358" y="21056"/>
                </a:lnTo>
                <a:lnTo>
                  <a:pt x="16337" y="25144"/>
                </a:lnTo>
                <a:lnTo>
                  <a:pt x="25696" y="22319"/>
                </a:lnTo>
                <a:lnTo>
                  <a:pt x="30137" y="14774"/>
                </a:lnTo>
                <a:lnTo>
                  <a:pt x="34420" y="7213"/>
                </a:lnTo>
                <a:lnTo>
                  <a:pt x="43779" y="4403"/>
                </a:lnTo>
                <a:lnTo>
                  <a:pt x="50917" y="8476"/>
                </a:lnTo>
                <a:lnTo>
                  <a:pt x="57896" y="12548"/>
                </a:lnTo>
                <a:lnTo>
                  <a:pt x="60116" y="21987"/>
                </a:lnTo>
                <a:lnTo>
                  <a:pt x="55834" y="29532"/>
                </a:lnTo>
                <a:lnTo>
                  <a:pt x="51392" y="37093"/>
                </a:lnTo>
                <a:lnTo>
                  <a:pt x="53613" y="46532"/>
                </a:lnTo>
                <a:lnTo>
                  <a:pt x="60751" y="50604"/>
                </a:lnTo>
                <a:lnTo>
                  <a:pt x="67730" y="54677"/>
                </a:lnTo>
                <a:lnTo>
                  <a:pt x="77089" y="51867"/>
                </a:lnTo>
                <a:lnTo>
                  <a:pt x="81530" y="44306"/>
                </a:lnTo>
                <a:lnTo>
                  <a:pt x="85813" y="36761"/>
                </a:lnTo>
                <a:lnTo>
                  <a:pt x="95172" y="33936"/>
                </a:lnTo>
                <a:lnTo>
                  <a:pt x="102309" y="38008"/>
                </a:lnTo>
                <a:lnTo>
                  <a:pt x="109447" y="42096"/>
                </a:lnTo>
                <a:lnTo>
                  <a:pt x="111509" y="51520"/>
                </a:lnTo>
                <a:lnTo>
                  <a:pt x="107227" y="59080"/>
                </a:lnTo>
                <a:lnTo>
                  <a:pt x="102785" y="66625"/>
                </a:lnTo>
                <a:lnTo>
                  <a:pt x="105006" y="76064"/>
                </a:lnTo>
                <a:lnTo>
                  <a:pt x="112144" y="80137"/>
                </a:lnTo>
                <a:lnTo>
                  <a:pt x="119282" y="84225"/>
                </a:lnTo>
                <a:lnTo>
                  <a:pt x="128482" y="81400"/>
                </a:lnTo>
                <a:lnTo>
                  <a:pt x="132923" y="73855"/>
                </a:lnTo>
                <a:lnTo>
                  <a:pt x="137364" y="66294"/>
                </a:lnTo>
                <a:lnTo>
                  <a:pt x="146564" y="63484"/>
                </a:lnTo>
                <a:lnTo>
                  <a:pt x="153702" y="67557"/>
                </a:lnTo>
                <a:lnTo>
                  <a:pt x="160840" y="71629"/>
                </a:lnTo>
                <a:lnTo>
                  <a:pt x="163061" y="81068"/>
                </a:lnTo>
                <a:lnTo>
                  <a:pt x="158620" y="88613"/>
                </a:lnTo>
                <a:lnTo>
                  <a:pt x="154178" y="96174"/>
                </a:lnTo>
                <a:lnTo>
                  <a:pt x="156399" y="105613"/>
                </a:lnTo>
                <a:lnTo>
                  <a:pt x="163537" y="109685"/>
                </a:lnTo>
                <a:lnTo>
                  <a:pt x="170675" y="113757"/>
                </a:lnTo>
                <a:lnTo>
                  <a:pt x="179875" y="110948"/>
                </a:lnTo>
                <a:lnTo>
                  <a:pt x="184316" y="103387"/>
                </a:lnTo>
                <a:lnTo>
                  <a:pt x="188757" y="95842"/>
                </a:lnTo>
                <a:lnTo>
                  <a:pt x="197957" y="93017"/>
                </a:lnTo>
                <a:lnTo>
                  <a:pt x="205095" y="97089"/>
                </a:lnTo>
              </a:path>
            </a:pathLst>
          </a:custGeom>
          <a:ln w="15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04391" y="4341234"/>
            <a:ext cx="74234" cy="121160"/>
          </a:xfrm>
          <a:custGeom>
            <a:avLst/>
            <a:gdLst/>
            <a:ahLst/>
            <a:cxnLst/>
            <a:rect l="l" t="t" r="r" b="b"/>
            <a:pathLst>
              <a:path w="74234" h="121160">
                <a:moveTo>
                  <a:pt x="74234" y="96884"/>
                </a:moveTo>
                <a:lnTo>
                  <a:pt x="51075" y="96884"/>
                </a:lnTo>
                <a:lnTo>
                  <a:pt x="51075" y="121160"/>
                </a:lnTo>
                <a:lnTo>
                  <a:pt x="74234" y="121160"/>
                </a:lnTo>
                <a:lnTo>
                  <a:pt x="74234" y="96884"/>
                </a:lnTo>
                <a:close/>
              </a:path>
              <a:path w="74234" h="121160">
                <a:moveTo>
                  <a:pt x="74234" y="0"/>
                </a:moveTo>
                <a:lnTo>
                  <a:pt x="54089" y="0"/>
                </a:lnTo>
                <a:lnTo>
                  <a:pt x="55" y="76554"/>
                </a:lnTo>
                <a:lnTo>
                  <a:pt x="0" y="96884"/>
                </a:lnTo>
                <a:lnTo>
                  <a:pt x="89778" y="96884"/>
                </a:lnTo>
                <a:lnTo>
                  <a:pt x="89778" y="76554"/>
                </a:lnTo>
                <a:lnTo>
                  <a:pt x="22365" y="76554"/>
                </a:lnTo>
                <a:lnTo>
                  <a:pt x="51075" y="35309"/>
                </a:lnTo>
                <a:lnTo>
                  <a:pt x="74234" y="35309"/>
                </a:lnTo>
                <a:lnTo>
                  <a:pt x="74234" y="0"/>
                </a:lnTo>
                <a:close/>
              </a:path>
              <a:path w="74234" h="121160">
                <a:moveTo>
                  <a:pt x="74234" y="35309"/>
                </a:moveTo>
                <a:lnTo>
                  <a:pt x="51075" y="35309"/>
                </a:lnTo>
                <a:lnTo>
                  <a:pt x="51075" y="76554"/>
                </a:lnTo>
                <a:lnTo>
                  <a:pt x="74234" y="76554"/>
                </a:lnTo>
                <a:lnTo>
                  <a:pt x="74234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05276" y="4341234"/>
            <a:ext cx="80954" cy="122312"/>
          </a:xfrm>
          <a:custGeom>
            <a:avLst/>
            <a:gdLst/>
            <a:ahLst/>
            <a:cxnLst/>
            <a:rect l="l" t="t" r="r" b="b"/>
            <a:pathLst>
              <a:path w="80954" h="122312">
                <a:moveTo>
                  <a:pt x="40444" y="0"/>
                </a:moveTo>
                <a:lnTo>
                  <a:pt x="6582" y="21575"/>
                </a:lnTo>
                <a:lnTo>
                  <a:pt x="0" y="62588"/>
                </a:lnTo>
                <a:lnTo>
                  <a:pt x="784" y="78232"/>
                </a:lnTo>
                <a:lnTo>
                  <a:pt x="21105" y="117963"/>
                </a:lnTo>
                <a:lnTo>
                  <a:pt x="49425" y="122312"/>
                </a:lnTo>
                <a:lnTo>
                  <a:pt x="60767" y="117505"/>
                </a:lnTo>
                <a:lnTo>
                  <a:pt x="71141" y="107683"/>
                </a:lnTo>
                <a:lnTo>
                  <a:pt x="72928" y="104050"/>
                </a:lnTo>
                <a:lnTo>
                  <a:pt x="37589" y="104050"/>
                </a:lnTo>
                <a:lnTo>
                  <a:pt x="35031" y="103150"/>
                </a:lnTo>
                <a:lnTo>
                  <a:pt x="32831" y="101414"/>
                </a:lnTo>
                <a:lnTo>
                  <a:pt x="30451" y="99662"/>
                </a:lnTo>
                <a:lnTo>
                  <a:pt x="28706" y="96126"/>
                </a:lnTo>
                <a:lnTo>
                  <a:pt x="26041" y="84923"/>
                </a:lnTo>
                <a:lnTo>
                  <a:pt x="25218" y="73362"/>
                </a:lnTo>
                <a:lnTo>
                  <a:pt x="24973" y="55086"/>
                </a:lnTo>
                <a:lnTo>
                  <a:pt x="25801" y="41112"/>
                </a:lnTo>
                <a:lnTo>
                  <a:pt x="37589" y="19178"/>
                </a:lnTo>
                <a:lnTo>
                  <a:pt x="72268" y="19178"/>
                </a:lnTo>
                <a:lnTo>
                  <a:pt x="71924" y="18395"/>
                </a:lnTo>
                <a:lnTo>
                  <a:pt x="64860" y="8391"/>
                </a:lnTo>
                <a:lnTo>
                  <a:pt x="53960" y="2099"/>
                </a:lnTo>
                <a:lnTo>
                  <a:pt x="40444" y="0"/>
                </a:lnTo>
                <a:close/>
              </a:path>
              <a:path w="80954" h="122312">
                <a:moveTo>
                  <a:pt x="72268" y="19178"/>
                </a:moveTo>
                <a:lnTo>
                  <a:pt x="43300" y="19178"/>
                </a:lnTo>
                <a:lnTo>
                  <a:pt x="45996" y="20077"/>
                </a:lnTo>
                <a:lnTo>
                  <a:pt x="50437" y="23644"/>
                </a:lnTo>
                <a:lnTo>
                  <a:pt x="52341" y="27180"/>
                </a:lnTo>
                <a:lnTo>
                  <a:pt x="54841" y="38327"/>
                </a:lnTo>
                <a:lnTo>
                  <a:pt x="55679" y="49958"/>
                </a:lnTo>
                <a:lnTo>
                  <a:pt x="55928" y="68117"/>
                </a:lnTo>
                <a:lnTo>
                  <a:pt x="55158" y="82126"/>
                </a:lnTo>
                <a:lnTo>
                  <a:pt x="43300" y="104050"/>
                </a:lnTo>
                <a:lnTo>
                  <a:pt x="72928" y="104050"/>
                </a:lnTo>
                <a:lnTo>
                  <a:pt x="75457" y="98907"/>
                </a:lnTo>
                <a:lnTo>
                  <a:pt x="78543" y="87600"/>
                </a:lnTo>
                <a:lnTo>
                  <a:pt x="80384" y="73273"/>
                </a:lnTo>
                <a:lnTo>
                  <a:pt x="80954" y="55794"/>
                </a:lnTo>
                <a:lnTo>
                  <a:pt x="79699" y="41801"/>
                </a:lnTo>
                <a:lnTo>
                  <a:pt x="76779" y="29433"/>
                </a:lnTo>
                <a:lnTo>
                  <a:pt x="72268" y="19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63695" y="4352014"/>
            <a:ext cx="74234" cy="121160"/>
          </a:xfrm>
          <a:custGeom>
            <a:avLst/>
            <a:gdLst/>
            <a:ahLst/>
            <a:cxnLst/>
            <a:rect l="l" t="t" r="r" b="b"/>
            <a:pathLst>
              <a:path w="74234" h="121160">
                <a:moveTo>
                  <a:pt x="74234" y="96884"/>
                </a:moveTo>
                <a:lnTo>
                  <a:pt x="51075" y="96884"/>
                </a:lnTo>
                <a:lnTo>
                  <a:pt x="51075" y="121160"/>
                </a:lnTo>
                <a:lnTo>
                  <a:pt x="74234" y="121160"/>
                </a:lnTo>
                <a:lnTo>
                  <a:pt x="74234" y="96884"/>
                </a:lnTo>
                <a:close/>
              </a:path>
              <a:path w="74234" h="121160">
                <a:moveTo>
                  <a:pt x="74234" y="0"/>
                </a:moveTo>
                <a:lnTo>
                  <a:pt x="54248" y="0"/>
                </a:lnTo>
                <a:lnTo>
                  <a:pt x="55" y="76554"/>
                </a:lnTo>
                <a:lnTo>
                  <a:pt x="0" y="96884"/>
                </a:lnTo>
                <a:lnTo>
                  <a:pt x="89778" y="96884"/>
                </a:lnTo>
                <a:lnTo>
                  <a:pt x="89778" y="76554"/>
                </a:lnTo>
                <a:lnTo>
                  <a:pt x="22365" y="76554"/>
                </a:lnTo>
                <a:lnTo>
                  <a:pt x="51075" y="35309"/>
                </a:lnTo>
                <a:lnTo>
                  <a:pt x="74234" y="35309"/>
                </a:lnTo>
                <a:lnTo>
                  <a:pt x="74234" y="0"/>
                </a:lnTo>
                <a:close/>
              </a:path>
              <a:path w="74234" h="121160">
                <a:moveTo>
                  <a:pt x="74234" y="35309"/>
                </a:moveTo>
                <a:lnTo>
                  <a:pt x="51075" y="35309"/>
                </a:lnTo>
                <a:lnTo>
                  <a:pt x="51075" y="76554"/>
                </a:lnTo>
                <a:lnTo>
                  <a:pt x="74234" y="76554"/>
                </a:lnTo>
                <a:lnTo>
                  <a:pt x="74234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71080" y="4352014"/>
            <a:ext cx="54723" cy="121160"/>
          </a:xfrm>
          <a:custGeom>
            <a:avLst/>
            <a:gdLst/>
            <a:ahLst/>
            <a:cxnLst/>
            <a:rect l="l" t="t" r="r" b="b"/>
            <a:pathLst>
              <a:path w="54723" h="121160">
                <a:moveTo>
                  <a:pt x="54723" y="33999"/>
                </a:moveTo>
                <a:lnTo>
                  <a:pt x="30930" y="33999"/>
                </a:lnTo>
                <a:lnTo>
                  <a:pt x="30930" y="121160"/>
                </a:lnTo>
                <a:lnTo>
                  <a:pt x="54723" y="121160"/>
                </a:lnTo>
                <a:lnTo>
                  <a:pt x="54723" y="33999"/>
                </a:lnTo>
                <a:close/>
              </a:path>
              <a:path w="54723" h="121160">
                <a:moveTo>
                  <a:pt x="54723" y="0"/>
                </a:moveTo>
                <a:lnTo>
                  <a:pt x="35372" y="0"/>
                </a:lnTo>
                <a:lnTo>
                  <a:pt x="32675" y="7355"/>
                </a:lnTo>
                <a:lnTo>
                  <a:pt x="27599" y="13795"/>
                </a:lnTo>
                <a:lnTo>
                  <a:pt x="13006" y="24828"/>
                </a:lnTo>
                <a:lnTo>
                  <a:pt x="6186" y="28569"/>
                </a:lnTo>
                <a:lnTo>
                  <a:pt x="0" y="30542"/>
                </a:lnTo>
                <a:lnTo>
                  <a:pt x="9708" y="47787"/>
                </a:lnTo>
                <a:lnTo>
                  <a:pt x="20866" y="41682"/>
                </a:lnTo>
                <a:lnTo>
                  <a:pt x="30930" y="33999"/>
                </a:lnTo>
                <a:lnTo>
                  <a:pt x="54723" y="33999"/>
                </a:lnTo>
                <a:lnTo>
                  <a:pt x="54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4139" y="5139860"/>
            <a:ext cx="74281" cy="121160"/>
          </a:xfrm>
          <a:custGeom>
            <a:avLst/>
            <a:gdLst/>
            <a:ahLst/>
            <a:cxnLst/>
            <a:rect l="l" t="t" r="r" b="b"/>
            <a:pathLst>
              <a:path w="74281" h="121160">
                <a:moveTo>
                  <a:pt x="74281" y="96884"/>
                </a:moveTo>
                <a:lnTo>
                  <a:pt x="51107" y="96884"/>
                </a:lnTo>
                <a:lnTo>
                  <a:pt x="51107" y="121160"/>
                </a:lnTo>
                <a:lnTo>
                  <a:pt x="74281" y="121160"/>
                </a:lnTo>
                <a:lnTo>
                  <a:pt x="74281" y="96884"/>
                </a:lnTo>
                <a:close/>
              </a:path>
              <a:path w="74281" h="121160">
                <a:moveTo>
                  <a:pt x="74281" y="0"/>
                </a:moveTo>
                <a:lnTo>
                  <a:pt x="54184" y="0"/>
                </a:lnTo>
                <a:lnTo>
                  <a:pt x="55" y="76554"/>
                </a:lnTo>
                <a:lnTo>
                  <a:pt x="0" y="96884"/>
                </a:lnTo>
                <a:lnTo>
                  <a:pt x="89794" y="96884"/>
                </a:lnTo>
                <a:lnTo>
                  <a:pt x="89794" y="76554"/>
                </a:lnTo>
                <a:lnTo>
                  <a:pt x="22397" y="76554"/>
                </a:lnTo>
                <a:lnTo>
                  <a:pt x="51107" y="35309"/>
                </a:lnTo>
                <a:lnTo>
                  <a:pt x="74281" y="35309"/>
                </a:lnTo>
                <a:lnTo>
                  <a:pt x="74281" y="0"/>
                </a:lnTo>
                <a:close/>
              </a:path>
              <a:path w="74281" h="121160">
                <a:moveTo>
                  <a:pt x="74281" y="35309"/>
                </a:moveTo>
                <a:lnTo>
                  <a:pt x="51107" y="35309"/>
                </a:lnTo>
                <a:lnTo>
                  <a:pt x="51107" y="76554"/>
                </a:lnTo>
                <a:lnTo>
                  <a:pt x="74281" y="76554"/>
                </a:lnTo>
                <a:lnTo>
                  <a:pt x="74281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2007" y="5140409"/>
            <a:ext cx="83909" cy="120611"/>
          </a:xfrm>
          <a:custGeom>
            <a:avLst/>
            <a:gdLst/>
            <a:ahLst/>
            <a:cxnLst/>
            <a:rect l="l" t="t" r="r" b="b"/>
            <a:pathLst>
              <a:path w="83909" h="120611">
                <a:moveTo>
                  <a:pt x="80458" y="18644"/>
                </a:moveTo>
                <a:lnTo>
                  <a:pt x="48759" y="18644"/>
                </a:lnTo>
                <a:lnTo>
                  <a:pt x="52725" y="20033"/>
                </a:lnTo>
                <a:lnTo>
                  <a:pt x="58451" y="25574"/>
                </a:lnTo>
                <a:lnTo>
                  <a:pt x="59894" y="29520"/>
                </a:lnTo>
                <a:lnTo>
                  <a:pt x="59894" y="39354"/>
                </a:lnTo>
                <a:lnTo>
                  <a:pt x="58245" y="44073"/>
                </a:lnTo>
                <a:lnTo>
                  <a:pt x="53542" y="50631"/>
                </a:lnTo>
                <a:lnTo>
                  <a:pt x="46300" y="58166"/>
                </a:lnTo>
                <a:lnTo>
                  <a:pt x="33651" y="69882"/>
                </a:lnTo>
                <a:lnTo>
                  <a:pt x="22421" y="80571"/>
                </a:lnTo>
                <a:lnTo>
                  <a:pt x="904" y="112498"/>
                </a:lnTo>
                <a:lnTo>
                  <a:pt x="0" y="120611"/>
                </a:lnTo>
                <a:lnTo>
                  <a:pt x="83909" y="120611"/>
                </a:lnTo>
                <a:lnTo>
                  <a:pt x="83909" y="99129"/>
                </a:lnTo>
                <a:lnTo>
                  <a:pt x="36371" y="99129"/>
                </a:lnTo>
                <a:lnTo>
                  <a:pt x="37624" y="97045"/>
                </a:lnTo>
                <a:lnTo>
                  <a:pt x="39258" y="94915"/>
                </a:lnTo>
                <a:lnTo>
                  <a:pt x="43287" y="90526"/>
                </a:lnTo>
                <a:lnTo>
                  <a:pt x="48077" y="86075"/>
                </a:lnTo>
                <a:lnTo>
                  <a:pt x="63178" y="72690"/>
                </a:lnTo>
                <a:lnTo>
                  <a:pt x="68412" y="67560"/>
                </a:lnTo>
                <a:lnTo>
                  <a:pt x="71299" y="63977"/>
                </a:lnTo>
                <a:lnTo>
                  <a:pt x="75677" y="58610"/>
                </a:lnTo>
                <a:lnTo>
                  <a:pt x="78865" y="53465"/>
                </a:lnTo>
                <a:lnTo>
                  <a:pt x="82910" y="43647"/>
                </a:lnTo>
                <a:lnTo>
                  <a:pt x="83909" y="38470"/>
                </a:lnTo>
                <a:lnTo>
                  <a:pt x="83896" y="32005"/>
                </a:lnTo>
                <a:lnTo>
                  <a:pt x="81052" y="19437"/>
                </a:lnTo>
                <a:lnTo>
                  <a:pt x="80458" y="18644"/>
                </a:lnTo>
                <a:close/>
              </a:path>
              <a:path w="83909" h="120611">
                <a:moveTo>
                  <a:pt x="36343" y="0"/>
                </a:moveTo>
                <a:lnTo>
                  <a:pt x="24642" y="3419"/>
                </a:lnTo>
                <a:lnTo>
                  <a:pt x="12681" y="10850"/>
                </a:lnTo>
                <a:lnTo>
                  <a:pt x="6161" y="21144"/>
                </a:lnTo>
                <a:lnTo>
                  <a:pt x="2807" y="35171"/>
                </a:lnTo>
                <a:lnTo>
                  <a:pt x="26664" y="37475"/>
                </a:lnTo>
                <a:lnTo>
                  <a:pt x="27108" y="30735"/>
                </a:lnTo>
                <a:lnTo>
                  <a:pt x="28821" y="25905"/>
                </a:lnTo>
                <a:lnTo>
                  <a:pt x="34721" y="20097"/>
                </a:lnTo>
                <a:lnTo>
                  <a:pt x="38703" y="18644"/>
                </a:lnTo>
                <a:lnTo>
                  <a:pt x="80458" y="18644"/>
                </a:lnTo>
                <a:lnTo>
                  <a:pt x="73195" y="8958"/>
                </a:lnTo>
                <a:lnTo>
                  <a:pt x="64992" y="3703"/>
                </a:lnTo>
                <a:lnTo>
                  <a:pt x="53286" y="680"/>
                </a:lnTo>
                <a:lnTo>
                  <a:pt x="36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18316" y="4403535"/>
            <a:ext cx="214517" cy="130552"/>
          </a:xfrm>
          <a:custGeom>
            <a:avLst/>
            <a:gdLst/>
            <a:ahLst/>
            <a:cxnLst/>
            <a:rect l="l" t="t" r="r" b="b"/>
            <a:pathLst>
              <a:path w="214517" h="130552">
                <a:moveTo>
                  <a:pt x="205634" y="0"/>
                </a:moveTo>
                <a:lnTo>
                  <a:pt x="1237" y="117435"/>
                </a:lnTo>
                <a:lnTo>
                  <a:pt x="0" y="122060"/>
                </a:lnTo>
                <a:lnTo>
                  <a:pt x="4203" y="129321"/>
                </a:lnTo>
                <a:lnTo>
                  <a:pt x="8850" y="130552"/>
                </a:lnTo>
                <a:lnTo>
                  <a:pt x="213248" y="13116"/>
                </a:lnTo>
                <a:lnTo>
                  <a:pt x="214517" y="8491"/>
                </a:lnTo>
                <a:lnTo>
                  <a:pt x="212455" y="4861"/>
                </a:lnTo>
                <a:lnTo>
                  <a:pt x="210234" y="1231"/>
                </a:lnTo>
                <a:lnTo>
                  <a:pt x="205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73708" y="4460090"/>
            <a:ext cx="61227" cy="42459"/>
          </a:xfrm>
          <a:custGeom>
            <a:avLst/>
            <a:gdLst/>
            <a:ahLst/>
            <a:cxnLst/>
            <a:rect l="l" t="t" r="r" b="b"/>
            <a:pathLst>
              <a:path w="61227" h="42459">
                <a:moveTo>
                  <a:pt x="52344" y="0"/>
                </a:moveTo>
                <a:lnTo>
                  <a:pt x="1268" y="29343"/>
                </a:lnTo>
                <a:lnTo>
                  <a:pt x="0" y="33967"/>
                </a:lnTo>
                <a:lnTo>
                  <a:pt x="2220" y="37598"/>
                </a:lnTo>
                <a:lnTo>
                  <a:pt x="4282" y="41228"/>
                </a:lnTo>
                <a:lnTo>
                  <a:pt x="8882" y="42459"/>
                </a:lnTo>
                <a:lnTo>
                  <a:pt x="59958" y="13116"/>
                </a:lnTo>
                <a:lnTo>
                  <a:pt x="61227" y="8476"/>
                </a:lnTo>
                <a:lnTo>
                  <a:pt x="57103" y="1231"/>
                </a:lnTo>
                <a:lnTo>
                  <a:pt x="52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89024" y="4371603"/>
            <a:ext cx="99930" cy="64763"/>
          </a:xfrm>
          <a:custGeom>
            <a:avLst/>
            <a:gdLst/>
            <a:ahLst/>
            <a:cxnLst/>
            <a:rect l="l" t="t" r="r" b="b"/>
            <a:pathLst>
              <a:path w="99930" h="64763">
                <a:moveTo>
                  <a:pt x="91047" y="0"/>
                </a:moveTo>
                <a:lnTo>
                  <a:pt x="1110" y="51646"/>
                </a:lnTo>
                <a:lnTo>
                  <a:pt x="0" y="56271"/>
                </a:lnTo>
                <a:lnTo>
                  <a:pt x="4124" y="63516"/>
                </a:lnTo>
                <a:lnTo>
                  <a:pt x="8724" y="64763"/>
                </a:lnTo>
                <a:lnTo>
                  <a:pt x="98661" y="13116"/>
                </a:lnTo>
                <a:lnTo>
                  <a:pt x="99930" y="8491"/>
                </a:lnTo>
                <a:lnTo>
                  <a:pt x="97868" y="4861"/>
                </a:lnTo>
                <a:lnTo>
                  <a:pt x="95647" y="1231"/>
                </a:lnTo>
                <a:lnTo>
                  <a:pt x="91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71507" y="4371603"/>
            <a:ext cx="215247" cy="130947"/>
          </a:xfrm>
          <a:custGeom>
            <a:avLst/>
            <a:gdLst/>
            <a:ahLst/>
            <a:cxnLst/>
            <a:rect l="l" t="t" r="r" b="b"/>
            <a:pathLst>
              <a:path w="215247" h="130947">
                <a:moveTo>
                  <a:pt x="8882" y="0"/>
                </a:moveTo>
                <a:lnTo>
                  <a:pt x="4282" y="1231"/>
                </a:lnTo>
                <a:lnTo>
                  <a:pt x="2220" y="4861"/>
                </a:lnTo>
                <a:lnTo>
                  <a:pt x="0" y="8491"/>
                </a:lnTo>
                <a:lnTo>
                  <a:pt x="1268" y="13116"/>
                </a:lnTo>
                <a:lnTo>
                  <a:pt x="206364" y="130947"/>
                </a:lnTo>
                <a:lnTo>
                  <a:pt x="211123" y="129715"/>
                </a:lnTo>
                <a:lnTo>
                  <a:pt x="215247" y="122455"/>
                </a:lnTo>
                <a:lnTo>
                  <a:pt x="213978" y="117830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69306" y="4371603"/>
            <a:ext cx="215247" cy="130947"/>
          </a:xfrm>
          <a:custGeom>
            <a:avLst/>
            <a:gdLst/>
            <a:ahLst/>
            <a:cxnLst/>
            <a:rect l="l" t="t" r="r" b="b"/>
            <a:pathLst>
              <a:path w="215247" h="130947">
                <a:moveTo>
                  <a:pt x="206364" y="0"/>
                </a:moveTo>
                <a:lnTo>
                  <a:pt x="1268" y="117830"/>
                </a:lnTo>
                <a:lnTo>
                  <a:pt x="0" y="122455"/>
                </a:lnTo>
                <a:lnTo>
                  <a:pt x="2220" y="126085"/>
                </a:lnTo>
                <a:lnTo>
                  <a:pt x="4282" y="129715"/>
                </a:lnTo>
                <a:lnTo>
                  <a:pt x="8882" y="130947"/>
                </a:lnTo>
                <a:lnTo>
                  <a:pt x="213978" y="13116"/>
                </a:lnTo>
                <a:lnTo>
                  <a:pt x="215247" y="8491"/>
                </a:lnTo>
                <a:lnTo>
                  <a:pt x="211123" y="1231"/>
                </a:lnTo>
                <a:lnTo>
                  <a:pt x="206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67105" y="4371603"/>
            <a:ext cx="215247" cy="130947"/>
          </a:xfrm>
          <a:custGeom>
            <a:avLst/>
            <a:gdLst/>
            <a:ahLst/>
            <a:cxnLst/>
            <a:rect l="l" t="t" r="r" b="b"/>
            <a:pathLst>
              <a:path w="215247" h="130947">
                <a:moveTo>
                  <a:pt x="8882" y="0"/>
                </a:moveTo>
                <a:lnTo>
                  <a:pt x="4282" y="1231"/>
                </a:lnTo>
                <a:lnTo>
                  <a:pt x="2220" y="4861"/>
                </a:lnTo>
                <a:lnTo>
                  <a:pt x="0" y="8491"/>
                </a:lnTo>
                <a:lnTo>
                  <a:pt x="1268" y="13116"/>
                </a:lnTo>
                <a:lnTo>
                  <a:pt x="206364" y="130947"/>
                </a:lnTo>
                <a:lnTo>
                  <a:pt x="211123" y="129715"/>
                </a:lnTo>
                <a:lnTo>
                  <a:pt x="215247" y="122455"/>
                </a:lnTo>
                <a:lnTo>
                  <a:pt x="213978" y="117830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86397" y="4336057"/>
            <a:ext cx="135461" cy="183966"/>
          </a:xfrm>
          <a:custGeom>
            <a:avLst/>
            <a:gdLst/>
            <a:ahLst/>
            <a:cxnLst/>
            <a:rect l="l" t="t" r="r" b="b"/>
            <a:pathLst>
              <a:path w="135461" h="183966">
                <a:moveTo>
                  <a:pt x="10468" y="0"/>
                </a:moveTo>
                <a:lnTo>
                  <a:pt x="2855" y="4356"/>
                </a:lnTo>
                <a:lnTo>
                  <a:pt x="0" y="13621"/>
                </a:lnTo>
                <a:lnTo>
                  <a:pt x="4124" y="20693"/>
                </a:lnTo>
                <a:lnTo>
                  <a:pt x="8248" y="27748"/>
                </a:lnTo>
                <a:lnTo>
                  <a:pt x="17765" y="29942"/>
                </a:lnTo>
                <a:lnTo>
                  <a:pt x="25379" y="25586"/>
                </a:lnTo>
                <a:lnTo>
                  <a:pt x="32834" y="21214"/>
                </a:lnTo>
                <a:lnTo>
                  <a:pt x="42351" y="23408"/>
                </a:lnTo>
                <a:lnTo>
                  <a:pt x="46475" y="30479"/>
                </a:lnTo>
                <a:lnTo>
                  <a:pt x="50599" y="37535"/>
                </a:lnTo>
                <a:lnTo>
                  <a:pt x="47744" y="46800"/>
                </a:lnTo>
                <a:lnTo>
                  <a:pt x="40130" y="51157"/>
                </a:lnTo>
                <a:lnTo>
                  <a:pt x="32517" y="55529"/>
                </a:lnTo>
                <a:lnTo>
                  <a:pt x="29661" y="64794"/>
                </a:lnTo>
                <a:lnTo>
                  <a:pt x="33786" y="71850"/>
                </a:lnTo>
                <a:lnTo>
                  <a:pt x="37910" y="78921"/>
                </a:lnTo>
                <a:lnTo>
                  <a:pt x="47427" y="81100"/>
                </a:lnTo>
                <a:lnTo>
                  <a:pt x="55041" y="76743"/>
                </a:lnTo>
                <a:lnTo>
                  <a:pt x="62654" y="72387"/>
                </a:lnTo>
                <a:lnTo>
                  <a:pt x="72013" y="74581"/>
                </a:lnTo>
                <a:lnTo>
                  <a:pt x="76137" y="81636"/>
                </a:lnTo>
                <a:lnTo>
                  <a:pt x="80261" y="88708"/>
                </a:lnTo>
                <a:lnTo>
                  <a:pt x="77406" y="97973"/>
                </a:lnTo>
                <a:lnTo>
                  <a:pt x="69792" y="102330"/>
                </a:lnTo>
                <a:lnTo>
                  <a:pt x="62179" y="106686"/>
                </a:lnTo>
                <a:lnTo>
                  <a:pt x="59482" y="115967"/>
                </a:lnTo>
                <a:lnTo>
                  <a:pt x="63448" y="123023"/>
                </a:lnTo>
                <a:lnTo>
                  <a:pt x="67572" y="130079"/>
                </a:lnTo>
                <a:lnTo>
                  <a:pt x="77089" y="132273"/>
                </a:lnTo>
                <a:lnTo>
                  <a:pt x="84703" y="127916"/>
                </a:lnTo>
                <a:lnTo>
                  <a:pt x="92316" y="123560"/>
                </a:lnTo>
                <a:lnTo>
                  <a:pt x="101834" y="125754"/>
                </a:lnTo>
                <a:lnTo>
                  <a:pt x="105799" y="132809"/>
                </a:lnTo>
                <a:lnTo>
                  <a:pt x="109923" y="139865"/>
                </a:lnTo>
                <a:lnTo>
                  <a:pt x="107068" y="149130"/>
                </a:lnTo>
                <a:lnTo>
                  <a:pt x="99454" y="153503"/>
                </a:lnTo>
                <a:lnTo>
                  <a:pt x="91999" y="157859"/>
                </a:lnTo>
                <a:lnTo>
                  <a:pt x="89144" y="167124"/>
                </a:lnTo>
                <a:lnTo>
                  <a:pt x="93268" y="174180"/>
                </a:lnTo>
                <a:lnTo>
                  <a:pt x="97234" y="181251"/>
                </a:lnTo>
                <a:lnTo>
                  <a:pt x="106751" y="183445"/>
                </a:lnTo>
                <a:lnTo>
                  <a:pt x="114365" y="179073"/>
                </a:lnTo>
                <a:lnTo>
                  <a:pt x="121978" y="174717"/>
                </a:lnTo>
                <a:lnTo>
                  <a:pt x="131495" y="176911"/>
                </a:lnTo>
                <a:lnTo>
                  <a:pt x="135461" y="183966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25626" y="4419587"/>
            <a:ext cx="82958" cy="122162"/>
          </a:xfrm>
          <a:custGeom>
            <a:avLst/>
            <a:gdLst/>
            <a:ahLst/>
            <a:cxnLst/>
            <a:rect l="l" t="t" r="r" b="b"/>
            <a:pathLst>
              <a:path w="82958" h="122162">
                <a:moveTo>
                  <a:pt x="23158" y="86435"/>
                </a:moveTo>
                <a:lnTo>
                  <a:pt x="0" y="89150"/>
                </a:lnTo>
                <a:lnTo>
                  <a:pt x="558" y="92792"/>
                </a:lnTo>
                <a:lnTo>
                  <a:pt x="5102" y="104554"/>
                </a:lnTo>
                <a:lnTo>
                  <a:pt x="13808" y="114587"/>
                </a:lnTo>
                <a:lnTo>
                  <a:pt x="22169" y="119337"/>
                </a:lnTo>
                <a:lnTo>
                  <a:pt x="33973" y="121932"/>
                </a:lnTo>
                <a:lnTo>
                  <a:pt x="51228" y="122162"/>
                </a:lnTo>
                <a:lnTo>
                  <a:pt x="62646" y="117631"/>
                </a:lnTo>
                <a:lnTo>
                  <a:pt x="74126" y="108732"/>
                </a:lnTo>
                <a:lnTo>
                  <a:pt x="76943" y="104050"/>
                </a:lnTo>
                <a:lnTo>
                  <a:pt x="36323" y="104050"/>
                </a:lnTo>
                <a:lnTo>
                  <a:pt x="32358" y="102551"/>
                </a:lnTo>
                <a:lnTo>
                  <a:pt x="29186" y="99520"/>
                </a:lnTo>
                <a:lnTo>
                  <a:pt x="25855" y="96505"/>
                </a:lnTo>
                <a:lnTo>
                  <a:pt x="23951" y="92149"/>
                </a:lnTo>
                <a:lnTo>
                  <a:pt x="23158" y="86435"/>
                </a:lnTo>
                <a:close/>
              </a:path>
              <a:path w="82958" h="122162">
                <a:moveTo>
                  <a:pt x="75425" y="65031"/>
                </a:moveTo>
                <a:lnTo>
                  <a:pt x="46317" y="65031"/>
                </a:lnTo>
                <a:lnTo>
                  <a:pt x="50297" y="66752"/>
                </a:lnTo>
                <a:lnTo>
                  <a:pt x="53613" y="70145"/>
                </a:lnTo>
                <a:lnTo>
                  <a:pt x="56785" y="73539"/>
                </a:lnTo>
                <a:lnTo>
                  <a:pt x="58372" y="78148"/>
                </a:lnTo>
                <a:lnTo>
                  <a:pt x="58372" y="90112"/>
                </a:lnTo>
                <a:lnTo>
                  <a:pt x="56785" y="94990"/>
                </a:lnTo>
                <a:lnTo>
                  <a:pt x="53296" y="98620"/>
                </a:lnTo>
                <a:lnTo>
                  <a:pt x="49965" y="102235"/>
                </a:lnTo>
                <a:lnTo>
                  <a:pt x="45841" y="104050"/>
                </a:lnTo>
                <a:lnTo>
                  <a:pt x="76943" y="104050"/>
                </a:lnTo>
                <a:lnTo>
                  <a:pt x="80762" y="97702"/>
                </a:lnTo>
                <a:lnTo>
                  <a:pt x="82958" y="84951"/>
                </a:lnTo>
                <a:lnTo>
                  <a:pt x="82958" y="77659"/>
                </a:lnTo>
                <a:lnTo>
                  <a:pt x="80737" y="71424"/>
                </a:lnTo>
                <a:lnTo>
                  <a:pt x="75425" y="65031"/>
                </a:lnTo>
                <a:close/>
              </a:path>
              <a:path w="82958" h="122162">
                <a:moveTo>
                  <a:pt x="74089" y="19020"/>
                </a:moveTo>
                <a:lnTo>
                  <a:pt x="43779" y="19020"/>
                </a:lnTo>
                <a:lnTo>
                  <a:pt x="47110" y="20235"/>
                </a:lnTo>
                <a:lnTo>
                  <a:pt x="49489" y="22650"/>
                </a:lnTo>
                <a:lnTo>
                  <a:pt x="52027" y="25065"/>
                </a:lnTo>
                <a:lnTo>
                  <a:pt x="53296" y="28301"/>
                </a:lnTo>
                <a:lnTo>
                  <a:pt x="53296" y="37140"/>
                </a:lnTo>
                <a:lnTo>
                  <a:pt x="51551" y="40960"/>
                </a:lnTo>
                <a:lnTo>
                  <a:pt x="48220" y="43848"/>
                </a:lnTo>
                <a:lnTo>
                  <a:pt x="44730" y="46721"/>
                </a:lnTo>
                <a:lnTo>
                  <a:pt x="39813" y="48079"/>
                </a:lnTo>
                <a:lnTo>
                  <a:pt x="33286" y="48079"/>
                </a:lnTo>
                <a:lnTo>
                  <a:pt x="30772" y="66752"/>
                </a:lnTo>
                <a:lnTo>
                  <a:pt x="35055" y="65615"/>
                </a:lnTo>
                <a:lnTo>
                  <a:pt x="38703" y="65031"/>
                </a:lnTo>
                <a:lnTo>
                  <a:pt x="75425" y="65031"/>
                </a:lnTo>
                <a:lnTo>
                  <a:pt x="72172" y="61117"/>
                </a:lnTo>
                <a:lnTo>
                  <a:pt x="66461" y="57786"/>
                </a:lnTo>
                <a:lnTo>
                  <a:pt x="65908" y="52201"/>
                </a:lnTo>
                <a:lnTo>
                  <a:pt x="69540" y="48079"/>
                </a:lnTo>
                <a:lnTo>
                  <a:pt x="39813" y="48079"/>
                </a:lnTo>
                <a:lnTo>
                  <a:pt x="33310" y="47905"/>
                </a:lnTo>
                <a:lnTo>
                  <a:pt x="69692" y="47905"/>
                </a:lnTo>
                <a:lnTo>
                  <a:pt x="74529" y="42415"/>
                </a:lnTo>
                <a:lnTo>
                  <a:pt x="77392" y="30089"/>
                </a:lnTo>
                <a:lnTo>
                  <a:pt x="74483" y="19507"/>
                </a:lnTo>
                <a:lnTo>
                  <a:pt x="74089" y="19020"/>
                </a:lnTo>
                <a:close/>
              </a:path>
              <a:path w="82958" h="122162">
                <a:moveTo>
                  <a:pt x="40289" y="0"/>
                </a:moveTo>
                <a:lnTo>
                  <a:pt x="33468" y="15"/>
                </a:lnTo>
                <a:lnTo>
                  <a:pt x="27124" y="1262"/>
                </a:lnTo>
                <a:lnTo>
                  <a:pt x="21730" y="3756"/>
                </a:lnTo>
                <a:lnTo>
                  <a:pt x="16179" y="6250"/>
                </a:lnTo>
                <a:lnTo>
                  <a:pt x="11737" y="9675"/>
                </a:lnTo>
                <a:lnTo>
                  <a:pt x="8724" y="14048"/>
                </a:lnTo>
                <a:lnTo>
                  <a:pt x="5551" y="18404"/>
                </a:lnTo>
                <a:lnTo>
                  <a:pt x="3331" y="24229"/>
                </a:lnTo>
                <a:lnTo>
                  <a:pt x="1744" y="31537"/>
                </a:lnTo>
                <a:lnTo>
                  <a:pt x="23793" y="35151"/>
                </a:lnTo>
                <a:lnTo>
                  <a:pt x="24427" y="29895"/>
                </a:lnTo>
                <a:lnTo>
                  <a:pt x="26172" y="25886"/>
                </a:lnTo>
                <a:lnTo>
                  <a:pt x="29186" y="23139"/>
                </a:lnTo>
                <a:lnTo>
                  <a:pt x="32041" y="20393"/>
                </a:lnTo>
                <a:lnTo>
                  <a:pt x="35530" y="19020"/>
                </a:lnTo>
                <a:lnTo>
                  <a:pt x="74089" y="19020"/>
                </a:lnTo>
                <a:lnTo>
                  <a:pt x="64914" y="7667"/>
                </a:lnTo>
                <a:lnTo>
                  <a:pt x="53824" y="1924"/>
                </a:lnTo>
                <a:lnTo>
                  <a:pt x="40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2860" y="4419737"/>
            <a:ext cx="82165" cy="122337"/>
          </a:xfrm>
          <a:custGeom>
            <a:avLst/>
            <a:gdLst/>
            <a:ahLst/>
            <a:cxnLst/>
            <a:rect l="l" t="t" r="r" b="b"/>
            <a:pathLst>
              <a:path w="82165" h="122337">
                <a:moveTo>
                  <a:pt x="36165" y="0"/>
                </a:moveTo>
                <a:lnTo>
                  <a:pt x="22957" y="2666"/>
                </a:lnTo>
                <a:lnTo>
                  <a:pt x="12848" y="8673"/>
                </a:lnTo>
                <a:lnTo>
                  <a:pt x="6344" y="14545"/>
                </a:lnTo>
                <a:lnTo>
                  <a:pt x="3172" y="21980"/>
                </a:lnTo>
                <a:lnTo>
                  <a:pt x="3265" y="36564"/>
                </a:lnTo>
                <a:lnTo>
                  <a:pt x="4599" y="41095"/>
                </a:lnTo>
                <a:lnTo>
                  <a:pt x="7753" y="45988"/>
                </a:lnTo>
                <a:lnTo>
                  <a:pt x="10151" y="49918"/>
                </a:lnTo>
                <a:lnTo>
                  <a:pt x="14751" y="53391"/>
                </a:lnTo>
                <a:lnTo>
                  <a:pt x="20937" y="55916"/>
                </a:lnTo>
                <a:lnTo>
                  <a:pt x="13641" y="58884"/>
                </a:lnTo>
                <a:lnTo>
                  <a:pt x="8406" y="63098"/>
                </a:lnTo>
                <a:lnTo>
                  <a:pt x="1744" y="74005"/>
                </a:lnTo>
                <a:lnTo>
                  <a:pt x="0" y="80003"/>
                </a:lnTo>
                <a:lnTo>
                  <a:pt x="514" y="93203"/>
                </a:lnTo>
                <a:lnTo>
                  <a:pt x="34170" y="121991"/>
                </a:lnTo>
                <a:lnTo>
                  <a:pt x="51157" y="122337"/>
                </a:lnTo>
                <a:lnTo>
                  <a:pt x="62789" y="118197"/>
                </a:lnTo>
                <a:lnTo>
                  <a:pt x="73863" y="109786"/>
                </a:lnTo>
                <a:lnTo>
                  <a:pt x="76839" y="104563"/>
                </a:lnTo>
                <a:lnTo>
                  <a:pt x="36323" y="104563"/>
                </a:lnTo>
                <a:lnTo>
                  <a:pt x="32041" y="102780"/>
                </a:lnTo>
                <a:lnTo>
                  <a:pt x="28710" y="99213"/>
                </a:lnTo>
                <a:lnTo>
                  <a:pt x="25220" y="95645"/>
                </a:lnTo>
                <a:lnTo>
                  <a:pt x="23750" y="91036"/>
                </a:lnTo>
                <a:lnTo>
                  <a:pt x="23634" y="79766"/>
                </a:lnTo>
                <a:lnTo>
                  <a:pt x="25061" y="75536"/>
                </a:lnTo>
                <a:lnTo>
                  <a:pt x="30772" y="67739"/>
                </a:lnTo>
                <a:lnTo>
                  <a:pt x="35213" y="65797"/>
                </a:lnTo>
                <a:lnTo>
                  <a:pt x="75433" y="65797"/>
                </a:lnTo>
                <a:lnTo>
                  <a:pt x="73123" y="62530"/>
                </a:lnTo>
                <a:lnTo>
                  <a:pt x="67889" y="58599"/>
                </a:lnTo>
                <a:lnTo>
                  <a:pt x="60910" y="55916"/>
                </a:lnTo>
                <a:lnTo>
                  <a:pt x="66303" y="53612"/>
                </a:lnTo>
                <a:lnTo>
                  <a:pt x="70585" y="50281"/>
                </a:lnTo>
                <a:lnTo>
                  <a:pt x="72667" y="47266"/>
                </a:lnTo>
                <a:lnTo>
                  <a:pt x="36165" y="47266"/>
                </a:lnTo>
                <a:lnTo>
                  <a:pt x="32500" y="45972"/>
                </a:lnTo>
                <a:lnTo>
                  <a:pt x="27124" y="40826"/>
                </a:lnTo>
                <a:lnTo>
                  <a:pt x="25855" y="37227"/>
                </a:lnTo>
                <a:lnTo>
                  <a:pt x="25883" y="28199"/>
                </a:lnTo>
                <a:lnTo>
                  <a:pt x="27124" y="24805"/>
                </a:lnTo>
                <a:lnTo>
                  <a:pt x="29979" y="22169"/>
                </a:lnTo>
                <a:lnTo>
                  <a:pt x="32675" y="19533"/>
                </a:lnTo>
                <a:lnTo>
                  <a:pt x="36323" y="18223"/>
                </a:lnTo>
                <a:lnTo>
                  <a:pt x="74632" y="18223"/>
                </a:lnTo>
                <a:lnTo>
                  <a:pt x="73867" y="16222"/>
                </a:lnTo>
                <a:lnTo>
                  <a:pt x="63067" y="4956"/>
                </a:lnTo>
                <a:lnTo>
                  <a:pt x="51951" y="1170"/>
                </a:lnTo>
                <a:lnTo>
                  <a:pt x="36165" y="0"/>
                </a:lnTo>
                <a:close/>
              </a:path>
              <a:path w="82165" h="122337">
                <a:moveTo>
                  <a:pt x="75433" y="65797"/>
                </a:moveTo>
                <a:lnTo>
                  <a:pt x="45999" y="65797"/>
                </a:lnTo>
                <a:lnTo>
                  <a:pt x="50282" y="67518"/>
                </a:lnTo>
                <a:lnTo>
                  <a:pt x="53454" y="70943"/>
                </a:lnTo>
                <a:lnTo>
                  <a:pt x="56785" y="74368"/>
                </a:lnTo>
                <a:lnTo>
                  <a:pt x="58494" y="78803"/>
                </a:lnTo>
                <a:lnTo>
                  <a:pt x="58530" y="91036"/>
                </a:lnTo>
                <a:lnTo>
                  <a:pt x="56785" y="95993"/>
                </a:lnTo>
                <a:lnTo>
                  <a:pt x="50441" y="102843"/>
                </a:lnTo>
                <a:lnTo>
                  <a:pt x="46317" y="104563"/>
                </a:lnTo>
                <a:lnTo>
                  <a:pt x="76839" y="104563"/>
                </a:lnTo>
                <a:lnTo>
                  <a:pt x="80102" y="98839"/>
                </a:lnTo>
                <a:lnTo>
                  <a:pt x="82165" y="85543"/>
                </a:lnTo>
                <a:lnTo>
                  <a:pt x="82165" y="78803"/>
                </a:lnTo>
                <a:lnTo>
                  <a:pt x="80261" y="72837"/>
                </a:lnTo>
                <a:lnTo>
                  <a:pt x="76649" y="67518"/>
                </a:lnTo>
                <a:lnTo>
                  <a:pt x="75433" y="65797"/>
                </a:lnTo>
                <a:close/>
              </a:path>
              <a:path w="82165" h="122337">
                <a:moveTo>
                  <a:pt x="74632" y="18223"/>
                </a:moveTo>
                <a:lnTo>
                  <a:pt x="45365" y="18223"/>
                </a:lnTo>
                <a:lnTo>
                  <a:pt x="48871" y="19533"/>
                </a:lnTo>
                <a:lnTo>
                  <a:pt x="54248" y="24742"/>
                </a:lnTo>
                <a:lnTo>
                  <a:pt x="55675" y="28199"/>
                </a:lnTo>
                <a:lnTo>
                  <a:pt x="55644" y="37227"/>
                </a:lnTo>
                <a:lnTo>
                  <a:pt x="54248" y="40763"/>
                </a:lnTo>
                <a:lnTo>
                  <a:pt x="48854" y="45972"/>
                </a:lnTo>
                <a:lnTo>
                  <a:pt x="45206" y="47266"/>
                </a:lnTo>
                <a:lnTo>
                  <a:pt x="72667" y="47266"/>
                </a:lnTo>
                <a:lnTo>
                  <a:pt x="76613" y="41552"/>
                </a:lnTo>
                <a:lnTo>
                  <a:pt x="78199" y="36564"/>
                </a:lnTo>
                <a:lnTo>
                  <a:pt x="77936" y="26862"/>
                </a:lnTo>
                <a:lnTo>
                  <a:pt x="74632" y="18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65063" y="4371997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205571" y="0"/>
                </a:moveTo>
                <a:lnTo>
                  <a:pt x="1110" y="117435"/>
                </a:lnTo>
                <a:lnTo>
                  <a:pt x="0" y="122060"/>
                </a:lnTo>
                <a:lnTo>
                  <a:pt x="4124" y="129321"/>
                </a:lnTo>
                <a:lnTo>
                  <a:pt x="8724" y="130552"/>
                </a:lnTo>
                <a:lnTo>
                  <a:pt x="213185" y="13116"/>
                </a:lnTo>
                <a:lnTo>
                  <a:pt x="214454" y="8491"/>
                </a:lnTo>
                <a:lnTo>
                  <a:pt x="212392" y="4861"/>
                </a:lnTo>
                <a:lnTo>
                  <a:pt x="210171" y="1231"/>
                </a:lnTo>
                <a:lnTo>
                  <a:pt x="205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62069" y="4371997"/>
            <a:ext cx="214612" cy="130552"/>
          </a:xfrm>
          <a:custGeom>
            <a:avLst/>
            <a:gdLst/>
            <a:ahLst/>
            <a:cxnLst/>
            <a:rect l="l" t="t" r="r" b="b"/>
            <a:pathLst>
              <a:path w="214612" h="130552">
                <a:moveTo>
                  <a:pt x="8882" y="0"/>
                </a:moveTo>
                <a:lnTo>
                  <a:pt x="4282" y="1231"/>
                </a:lnTo>
                <a:lnTo>
                  <a:pt x="2220" y="4861"/>
                </a:lnTo>
                <a:lnTo>
                  <a:pt x="0" y="8491"/>
                </a:lnTo>
                <a:lnTo>
                  <a:pt x="1268" y="13116"/>
                </a:lnTo>
                <a:lnTo>
                  <a:pt x="205730" y="130552"/>
                </a:lnTo>
                <a:lnTo>
                  <a:pt x="210330" y="129321"/>
                </a:lnTo>
                <a:lnTo>
                  <a:pt x="212392" y="125690"/>
                </a:lnTo>
                <a:lnTo>
                  <a:pt x="214612" y="122060"/>
                </a:lnTo>
                <a:lnTo>
                  <a:pt x="213343" y="117435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08823" y="5229799"/>
            <a:ext cx="74234" cy="121160"/>
          </a:xfrm>
          <a:custGeom>
            <a:avLst/>
            <a:gdLst/>
            <a:ahLst/>
            <a:cxnLst/>
            <a:rect l="l" t="t" r="r" b="b"/>
            <a:pathLst>
              <a:path w="74234" h="121160">
                <a:moveTo>
                  <a:pt x="74234" y="96868"/>
                </a:moveTo>
                <a:lnTo>
                  <a:pt x="51075" y="96868"/>
                </a:lnTo>
                <a:lnTo>
                  <a:pt x="51075" y="121160"/>
                </a:lnTo>
                <a:lnTo>
                  <a:pt x="74234" y="121160"/>
                </a:lnTo>
                <a:lnTo>
                  <a:pt x="74234" y="96868"/>
                </a:lnTo>
                <a:close/>
              </a:path>
              <a:path w="74234" h="121160">
                <a:moveTo>
                  <a:pt x="74234" y="0"/>
                </a:moveTo>
                <a:lnTo>
                  <a:pt x="54089" y="0"/>
                </a:lnTo>
                <a:lnTo>
                  <a:pt x="66" y="76538"/>
                </a:lnTo>
                <a:lnTo>
                  <a:pt x="0" y="96868"/>
                </a:lnTo>
                <a:lnTo>
                  <a:pt x="89778" y="96868"/>
                </a:lnTo>
                <a:lnTo>
                  <a:pt x="89778" y="76538"/>
                </a:lnTo>
                <a:lnTo>
                  <a:pt x="22365" y="76538"/>
                </a:lnTo>
                <a:lnTo>
                  <a:pt x="51075" y="35309"/>
                </a:lnTo>
                <a:lnTo>
                  <a:pt x="74234" y="35309"/>
                </a:lnTo>
                <a:lnTo>
                  <a:pt x="74234" y="0"/>
                </a:lnTo>
                <a:close/>
              </a:path>
              <a:path w="74234" h="121160">
                <a:moveTo>
                  <a:pt x="74234" y="35309"/>
                </a:moveTo>
                <a:lnTo>
                  <a:pt x="51075" y="35309"/>
                </a:lnTo>
                <a:lnTo>
                  <a:pt x="51075" y="76538"/>
                </a:lnTo>
                <a:lnTo>
                  <a:pt x="74234" y="76538"/>
                </a:lnTo>
                <a:lnTo>
                  <a:pt x="74234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09705" y="5231930"/>
            <a:ext cx="81847" cy="119029"/>
          </a:xfrm>
          <a:custGeom>
            <a:avLst/>
            <a:gdLst/>
            <a:ahLst/>
            <a:cxnLst/>
            <a:rect l="l" t="t" r="r" b="b"/>
            <a:pathLst>
              <a:path w="81847" h="119029">
                <a:moveTo>
                  <a:pt x="81847" y="0"/>
                </a:moveTo>
                <a:lnTo>
                  <a:pt x="0" y="0"/>
                </a:lnTo>
                <a:lnTo>
                  <a:pt x="0" y="21482"/>
                </a:lnTo>
                <a:lnTo>
                  <a:pt x="51777" y="24762"/>
                </a:lnTo>
                <a:lnTo>
                  <a:pt x="44614" y="34736"/>
                </a:lnTo>
                <a:lnTo>
                  <a:pt x="26938" y="69322"/>
                </a:lnTo>
                <a:lnTo>
                  <a:pt x="17634" y="106778"/>
                </a:lnTo>
                <a:lnTo>
                  <a:pt x="16813" y="119029"/>
                </a:lnTo>
                <a:lnTo>
                  <a:pt x="40376" y="108210"/>
                </a:lnTo>
                <a:lnTo>
                  <a:pt x="42225" y="95746"/>
                </a:lnTo>
                <a:lnTo>
                  <a:pt x="45456" y="81895"/>
                </a:lnTo>
                <a:lnTo>
                  <a:pt x="66748" y="35527"/>
                </a:lnTo>
                <a:lnTo>
                  <a:pt x="81847" y="16794"/>
                </a:lnTo>
                <a:lnTo>
                  <a:pt x="81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75235" y="5331861"/>
            <a:ext cx="217626" cy="126606"/>
          </a:xfrm>
          <a:custGeom>
            <a:avLst/>
            <a:gdLst/>
            <a:ahLst/>
            <a:cxnLst/>
            <a:rect l="l" t="t" r="r" b="b"/>
            <a:pathLst>
              <a:path w="217626" h="126606">
                <a:moveTo>
                  <a:pt x="8565" y="0"/>
                </a:moveTo>
                <a:lnTo>
                  <a:pt x="3965" y="1357"/>
                </a:lnTo>
                <a:lnTo>
                  <a:pt x="1903" y="5019"/>
                </a:lnTo>
                <a:lnTo>
                  <a:pt x="0" y="8681"/>
                </a:lnTo>
                <a:lnTo>
                  <a:pt x="1268" y="13290"/>
                </a:lnTo>
                <a:lnTo>
                  <a:pt x="208902" y="126606"/>
                </a:lnTo>
                <a:lnTo>
                  <a:pt x="213502" y="125264"/>
                </a:lnTo>
                <a:lnTo>
                  <a:pt x="217626" y="117925"/>
                </a:lnTo>
                <a:lnTo>
                  <a:pt x="216199" y="113316"/>
                </a:lnTo>
                <a:lnTo>
                  <a:pt x="12372" y="2020"/>
                </a:lnTo>
                <a:lnTo>
                  <a:pt x="8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5683" y="5307348"/>
            <a:ext cx="176068" cy="103892"/>
          </a:xfrm>
          <a:custGeom>
            <a:avLst/>
            <a:gdLst/>
            <a:ahLst/>
            <a:cxnLst/>
            <a:rect l="l" t="t" r="r" b="b"/>
            <a:pathLst>
              <a:path w="176068" h="103892">
                <a:moveTo>
                  <a:pt x="8724" y="0"/>
                </a:moveTo>
                <a:lnTo>
                  <a:pt x="4124" y="1341"/>
                </a:lnTo>
                <a:lnTo>
                  <a:pt x="0" y="8681"/>
                </a:lnTo>
                <a:lnTo>
                  <a:pt x="1427" y="13290"/>
                </a:lnTo>
                <a:lnTo>
                  <a:pt x="163695" y="101872"/>
                </a:lnTo>
                <a:lnTo>
                  <a:pt x="167502" y="103892"/>
                </a:lnTo>
                <a:lnTo>
                  <a:pt x="172102" y="102535"/>
                </a:lnTo>
                <a:lnTo>
                  <a:pt x="174164" y="98873"/>
                </a:lnTo>
                <a:lnTo>
                  <a:pt x="176068" y="95211"/>
                </a:lnTo>
                <a:lnTo>
                  <a:pt x="174799" y="90602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75413" y="5323211"/>
            <a:ext cx="212709" cy="135240"/>
          </a:xfrm>
          <a:custGeom>
            <a:avLst/>
            <a:gdLst/>
            <a:ahLst/>
            <a:cxnLst/>
            <a:rect l="l" t="t" r="r" b="b"/>
            <a:pathLst>
              <a:path w="212709" h="135240">
                <a:moveTo>
                  <a:pt x="203668" y="0"/>
                </a:moveTo>
                <a:lnTo>
                  <a:pt x="200019" y="2162"/>
                </a:lnTo>
                <a:lnTo>
                  <a:pt x="1110" y="122297"/>
                </a:lnTo>
                <a:lnTo>
                  <a:pt x="0" y="126953"/>
                </a:lnTo>
                <a:lnTo>
                  <a:pt x="4441" y="134104"/>
                </a:lnTo>
                <a:lnTo>
                  <a:pt x="9041" y="135240"/>
                </a:lnTo>
                <a:lnTo>
                  <a:pt x="12689" y="133078"/>
                </a:lnTo>
                <a:lnTo>
                  <a:pt x="211599" y="12943"/>
                </a:lnTo>
                <a:lnTo>
                  <a:pt x="212709" y="8286"/>
                </a:lnTo>
                <a:lnTo>
                  <a:pt x="208268" y="1136"/>
                </a:lnTo>
                <a:lnTo>
                  <a:pt x="203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66708" y="5096942"/>
            <a:ext cx="20461" cy="242574"/>
          </a:xfrm>
          <a:custGeom>
            <a:avLst/>
            <a:gdLst/>
            <a:ahLst/>
            <a:cxnLst/>
            <a:rect l="l" t="t" r="r" b="b"/>
            <a:pathLst>
              <a:path w="20461" h="242574">
                <a:moveTo>
                  <a:pt x="11737" y="0"/>
                </a:moveTo>
                <a:lnTo>
                  <a:pt x="3331" y="189"/>
                </a:lnTo>
                <a:lnTo>
                  <a:pt x="0" y="3661"/>
                </a:lnTo>
                <a:lnTo>
                  <a:pt x="0" y="7844"/>
                </a:lnTo>
                <a:lnTo>
                  <a:pt x="5075" y="235076"/>
                </a:lnTo>
                <a:lnTo>
                  <a:pt x="5234" y="239259"/>
                </a:lnTo>
                <a:lnTo>
                  <a:pt x="8724" y="242574"/>
                </a:lnTo>
                <a:lnTo>
                  <a:pt x="17130" y="242400"/>
                </a:lnTo>
                <a:lnTo>
                  <a:pt x="20461" y="238928"/>
                </a:lnTo>
                <a:lnTo>
                  <a:pt x="20303" y="234745"/>
                </a:lnTo>
                <a:lnTo>
                  <a:pt x="15234" y="7844"/>
                </a:lnTo>
                <a:lnTo>
                  <a:pt x="15227" y="3330"/>
                </a:lnTo>
                <a:lnTo>
                  <a:pt x="11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26102" y="5121471"/>
            <a:ext cx="19351" cy="195331"/>
          </a:xfrm>
          <a:custGeom>
            <a:avLst/>
            <a:gdLst/>
            <a:ahLst/>
            <a:cxnLst/>
            <a:rect l="l" t="t" r="r" b="b"/>
            <a:pathLst>
              <a:path w="19351" h="195331">
                <a:moveTo>
                  <a:pt x="11737" y="0"/>
                </a:moveTo>
                <a:lnTo>
                  <a:pt x="3331" y="173"/>
                </a:lnTo>
                <a:lnTo>
                  <a:pt x="0" y="3646"/>
                </a:lnTo>
                <a:lnTo>
                  <a:pt x="0" y="7829"/>
                </a:lnTo>
                <a:lnTo>
                  <a:pt x="4116" y="187502"/>
                </a:lnTo>
                <a:lnTo>
                  <a:pt x="4124" y="192016"/>
                </a:lnTo>
                <a:lnTo>
                  <a:pt x="7613" y="195331"/>
                </a:lnTo>
                <a:lnTo>
                  <a:pt x="16020" y="195157"/>
                </a:lnTo>
                <a:lnTo>
                  <a:pt x="19351" y="191685"/>
                </a:lnTo>
                <a:lnTo>
                  <a:pt x="19351" y="187502"/>
                </a:lnTo>
                <a:lnTo>
                  <a:pt x="15235" y="7829"/>
                </a:lnTo>
                <a:lnTo>
                  <a:pt x="15227" y="3314"/>
                </a:lnTo>
                <a:lnTo>
                  <a:pt x="11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65420" y="4986673"/>
            <a:ext cx="217626" cy="126606"/>
          </a:xfrm>
          <a:custGeom>
            <a:avLst/>
            <a:gdLst/>
            <a:ahLst/>
            <a:cxnLst/>
            <a:rect l="l" t="t" r="r" b="b"/>
            <a:pathLst>
              <a:path w="217626" h="126606">
                <a:moveTo>
                  <a:pt x="8724" y="0"/>
                </a:moveTo>
                <a:lnTo>
                  <a:pt x="3965" y="1341"/>
                </a:lnTo>
                <a:lnTo>
                  <a:pt x="2062" y="5019"/>
                </a:lnTo>
                <a:lnTo>
                  <a:pt x="0" y="8681"/>
                </a:lnTo>
                <a:lnTo>
                  <a:pt x="1268" y="13290"/>
                </a:lnTo>
                <a:lnTo>
                  <a:pt x="5075" y="15295"/>
                </a:lnTo>
                <a:lnTo>
                  <a:pt x="208902" y="126606"/>
                </a:lnTo>
                <a:lnTo>
                  <a:pt x="213661" y="125248"/>
                </a:lnTo>
                <a:lnTo>
                  <a:pt x="215564" y="121587"/>
                </a:lnTo>
                <a:lnTo>
                  <a:pt x="217626" y="117925"/>
                </a:lnTo>
                <a:lnTo>
                  <a:pt x="216357" y="113316"/>
                </a:lnTo>
                <a:lnTo>
                  <a:pt x="212550" y="111295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70159" y="4986689"/>
            <a:ext cx="212550" cy="135240"/>
          </a:xfrm>
          <a:custGeom>
            <a:avLst/>
            <a:gdLst/>
            <a:ahLst/>
            <a:cxnLst/>
            <a:rect l="l" t="t" r="r" b="b"/>
            <a:pathLst>
              <a:path w="212550" h="135240">
                <a:moveTo>
                  <a:pt x="203509" y="0"/>
                </a:moveTo>
                <a:lnTo>
                  <a:pt x="200019" y="2162"/>
                </a:lnTo>
                <a:lnTo>
                  <a:pt x="1110" y="122297"/>
                </a:lnTo>
                <a:lnTo>
                  <a:pt x="0" y="126953"/>
                </a:lnTo>
                <a:lnTo>
                  <a:pt x="2220" y="130520"/>
                </a:lnTo>
                <a:lnTo>
                  <a:pt x="4282" y="134104"/>
                </a:lnTo>
                <a:lnTo>
                  <a:pt x="9041" y="135240"/>
                </a:lnTo>
                <a:lnTo>
                  <a:pt x="12689" y="133078"/>
                </a:lnTo>
                <a:lnTo>
                  <a:pt x="207950" y="15121"/>
                </a:lnTo>
                <a:lnTo>
                  <a:pt x="211440" y="12943"/>
                </a:lnTo>
                <a:lnTo>
                  <a:pt x="212550" y="8286"/>
                </a:lnTo>
                <a:lnTo>
                  <a:pt x="210488" y="4703"/>
                </a:lnTo>
                <a:lnTo>
                  <a:pt x="208268" y="1136"/>
                </a:lnTo>
                <a:lnTo>
                  <a:pt x="203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11717" y="5033915"/>
            <a:ext cx="172102" cy="110727"/>
          </a:xfrm>
          <a:custGeom>
            <a:avLst/>
            <a:gdLst/>
            <a:ahLst/>
            <a:cxnLst/>
            <a:rect l="l" t="t" r="r" b="b"/>
            <a:pathLst>
              <a:path w="172102" h="110727">
                <a:moveTo>
                  <a:pt x="163061" y="0"/>
                </a:moveTo>
                <a:lnTo>
                  <a:pt x="159413" y="2162"/>
                </a:lnTo>
                <a:lnTo>
                  <a:pt x="4758" y="95605"/>
                </a:lnTo>
                <a:lnTo>
                  <a:pt x="1268" y="97784"/>
                </a:lnTo>
                <a:lnTo>
                  <a:pt x="0" y="102440"/>
                </a:lnTo>
                <a:lnTo>
                  <a:pt x="4441" y="109590"/>
                </a:lnTo>
                <a:lnTo>
                  <a:pt x="9041" y="110727"/>
                </a:lnTo>
                <a:lnTo>
                  <a:pt x="12689" y="108564"/>
                </a:lnTo>
                <a:lnTo>
                  <a:pt x="170992" y="12943"/>
                </a:lnTo>
                <a:lnTo>
                  <a:pt x="172102" y="8286"/>
                </a:lnTo>
                <a:lnTo>
                  <a:pt x="169882" y="4719"/>
                </a:lnTo>
                <a:lnTo>
                  <a:pt x="167819" y="1136"/>
                </a:lnTo>
                <a:lnTo>
                  <a:pt x="163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71110" y="5105624"/>
            <a:ext cx="20461" cy="242574"/>
          </a:xfrm>
          <a:custGeom>
            <a:avLst/>
            <a:gdLst/>
            <a:ahLst/>
            <a:cxnLst/>
            <a:rect l="l" t="t" r="r" b="b"/>
            <a:pathLst>
              <a:path w="20461" h="242574">
                <a:moveTo>
                  <a:pt x="11737" y="0"/>
                </a:moveTo>
                <a:lnTo>
                  <a:pt x="3331" y="173"/>
                </a:lnTo>
                <a:lnTo>
                  <a:pt x="0" y="3646"/>
                </a:lnTo>
                <a:lnTo>
                  <a:pt x="158" y="7829"/>
                </a:lnTo>
                <a:lnTo>
                  <a:pt x="5068" y="234729"/>
                </a:lnTo>
                <a:lnTo>
                  <a:pt x="5234" y="239243"/>
                </a:lnTo>
                <a:lnTo>
                  <a:pt x="8724" y="242574"/>
                </a:lnTo>
                <a:lnTo>
                  <a:pt x="17130" y="242384"/>
                </a:lnTo>
                <a:lnTo>
                  <a:pt x="20461" y="238912"/>
                </a:lnTo>
                <a:lnTo>
                  <a:pt x="20303" y="234729"/>
                </a:lnTo>
                <a:lnTo>
                  <a:pt x="15393" y="7829"/>
                </a:lnTo>
                <a:lnTo>
                  <a:pt x="15227" y="3314"/>
                </a:lnTo>
                <a:lnTo>
                  <a:pt x="11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9822" y="4995338"/>
            <a:ext cx="78358" cy="50573"/>
          </a:xfrm>
          <a:custGeom>
            <a:avLst/>
            <a:gdLst/>
            <a:ahLst/>
            <a:cxnLst/>
            <a:rect l="l" t="t" r="r" b="b"/>
            <a:pathLst>
              <a:path w="78358" h="50573">
                <a:moveTo>
                  <a:pt x="8724" y="0"/>
                </a:moveTo>
                <a:lnTo>
                  <a:pt x="4124" y="1341"/>
                </a:lnTo>
                <a:lnTo>
                  <a:pt x="0" y="8681"/>
                </a:lnTo>
                <a:lnTo>
                  <a:pt x="1427" y="13290"/>
                </a:lnTo>
                <a:lnTo>
                  <a:pt x="65985" y="48568"/>
                </a:lnTo>
                <a:lnTo>
                  <a:pt x="69792" y="50573"/>
                </a:lnTo>
                <a:lnTo>
                  <a:pt x="74392" y="49231"/>
                </a:lnTo>
                <a:lnTo>
                  <a:pt x="76296" y="45569"/>
                </a:lnTo>
                <a:lnTo>
                  <a:pt x="78358" y="41891"/>
                </a:lnTo>
                <a:lnTo>
                  <a:pt x="77089" y="37282"/>
                </a:lnTo>
                <a:lnTo>
                  <a:pt x="73282" y="35278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03062" y="5068057"/>
            <a:ext cx="84544" cy="53887"/>
          </a:xfrm>
          <a:custGeom>
            <a:avLst/>
            <a:gdLst/>
            <a:ahLst/>
            <a:cxnLst/>
            <a:rect l="l" t="t" r="r" b="b"/>
            <a:pathLst>
              <a:path w="84544" h="53887">
                <a:moveTo>
                  <a:pt x="8724" y="0"/>
                </a:moveTo>
                <a:lnTo>
                  <a:pt x="4124" y="1341"/>
                </a:lnTo>
                <a:lnTo>
                  <a:pt x="0" y="8681"/>
                </a:lnTo>
                <a:lnTo>
                  <a:pt x="1427" y="13290"/>
                </a:lnTo>
                <a:lnTo>
                  <a:pt x="75820" y="53887"/>
                </a:lnTo>
                <a:lnTo>
                  <a:pt x="80420" y="52546"/>
                </a:lnTo>
                <a:lnTo>
                  <a:pt x="84544" y="45206"/>
                </a:lnTo>
                <a:lnTo>
                  <a:pt x="83116" y="40597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92504" y="5005914"/>
            <a:ext cx="110716" cy="206064"/>
          </a:xfrm>
          <a:custGeom>
            <a:avLst/>
            <a:gdLst/>
            <a:ahLst/>
            <a:cxnLst/>
            <a:rect l="l" t="t" r="r" b="b"/>
            <a:pathLst>
              <a:path w="110716" h="206064">
                <a:moveTo>
                  <a:pt x="0" y="201866"/>
                </a:moveTo>
                <a:lnTo>
                  <a:pt x="7772" y="206064"/>
                </a:lnTo>
                <a:lnTo>
                  <a:pt x="17130" y="203665"/>
                </a:lnTo>
                <a:lnTo>
                  <a:pt x="21096" y="196515"/>
                </a:lnTo>
                <a:lnTo>
                  <a:pt x="25061" y="189365"/>
                </a:lnTo>
                <a:lnTo>
                  <a:pt x="22048" y="180162"/>
                </a:lnTo>
                <a:lnTo>
                  <a:pt x="14275" y="175964"/>
                </a:lnTo>
                <a:lnTo>
                  <a:pt x="6662" y="171765"/>
                </a:lnTo>
                <a:lnTo>
                  <a:pt x="3648" y="162563"/>
                </a:lnTo>
                <a:lnTo>
                  <a:pt x="7613" y="155412"/>
                </a:lnTo>
                <a:lnTo>
                  <a:pt x="11420" y="148262"/>
                </a:lnTo>
                <a:lnTo>
                  <a:pt x="20937" y="145863"/>
                </a:lnTo>
                <a:lnTo>
                  <a:pt x="28551" y="150062"/>
                </a:lnTo>
                <a:lnTo>
                  <a:pt x="36323" y="154260"/>
                </a:lnTo>
                <a:lnTo>
                  <a:pt x="45682" y="151861"/>
                </a:lnTo>
                <a:lnTo>
                  <a:pt x="49648" y="144711"/>
                </a:lnTo>
                <a:lnTo>
                  <a:pt x="53613" y="137560"/>
                </a:lnTo>
                <a:lnTo>
                  <a:pt x="50599" y="128358"/>
                </a:lnTo>
                <a:lnTo>
                  <a:pt x="42827" y="124159"/>
                </a:lnTo>
                <a:lnTo>
                  <a:pt x="35213" y="119961"/>
                </a:lnTo>
                <a:lnTo>
                  <a:pt x="32199" y="110758"/>
                </a:lnTo>
                <a:lnTo>
                  <a:pt x="36165" y="103608"/>
                </a:lnTo>
                <a:lnTo>
                  <a:pt x="39972" y="96458"/>
                </a:lnTo>
                <a:lnTo>
                  <a:pt x="49489" y="94059"/>
                </a:lnTo>
                <a:lnTo>
                  <a:pt x="57103" y="98257"/>
                </a:lnTo>
                <a:lnTo>
                  <a:pt x="64875" y="102456"/>
                </a:lnTo>
                <a:lnTo>
                  <a:pt x="74234" y="100057"/>
                </a:lnTo>
                <a:lnTo>
                  <a:pt x="78199" y="92906"/>
                </a:lnTo>
                <a:lnTo>
                  <a:pt x="82165" y="85756"/>
                </a:lnTo>
                <a:lnTo>
                  <a:pt x="79151" y="76554"/>
                </a:lnTo>
                <a:lnTo>
                  <a:pt x="71379" y="72355"/>
                </a:lnTo>
                <a:lnTo>
                  <a:pt x="63765" y="68156"/>
                </a:lnTo>
                <a:lnTo>
                  <a:pt x="60751" y="58954"/>
                </a:lnTo>
                <a:lnTo>
                  <a:pt x="64716" y="51804"/>
                </a:lnTo>
                <a:lnTo>
                  <a:pt x="68523" y="44669"/>
                </a:lnTo>
                <a:lnTo>
                  <a:pt x="78041" y="42254"/>
                </a:lnTo>
                <a:lnTo>
                  <a:pt x="85654" y="46453"/>
                </a:lnTo>
                <a:lnTo>
                  <a:pt x="93427" y="50652"/>
                </a:lnTo>
                <a:lnTo>
                  <a:pt x="102785" y="48252"/>
                </a:lnTo>
                <a:lnTo>
                  <a:pt x="106751" y="41102"/>
                </a:lnTo>
                <a:lnTo>
                  <a:pt x="110716" y="33952"/>
                </a:lnTo>
                <a:lnTo>
                  <a:pt x="107702" y="24749"/>
                </a:lnTo>
                <a:lnTo>
                  <a:pt x="99930" y="20551"/>
                </a:lnTo>
                <a:lnTo>
                  <a:pt x="92316" y="16352"/>
                </a:lnTo>
                <a:lnTo>
                  <a:pt x="89303" y="7150"/>
                </a:lnTo>
                <a:lnTo>
                  <a:pt x="93268" y="0"/>
                </a:lnTo>
              </a:path>
            </a:pathLst>
          </a:custGeom>
          <a:ln w="15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26439" y="5390042"/>
            <a:ext cx="94378" cy="120668"/>
          </a:xfrm>
          <a:custGeom>
            <a:avLst/>
            <a:gdLst/>
            <a:ahLst/>
            <a:cxnLst/>
            <a:rect l="l" t="t" r="r" b="b"/>
            <a:pathLst>
              <a:path w="94378" h="120668">
                <a:moveTo>
                  <a:pt x="56468" y="0"/>
                </a:moveTo>
                <a:lnTo>
                  <a:pt x="0" y="0"/>
                </a:lnTo>
                <a:lnTo>
                  <a:pt x="0" y="120668"/>
                </a:lnTo>
                <a:lnTo>
                  <a:pt x="55517" y="120668"/>
                </a:lnTo>
                <a:lnTo>
                  <a:pt x="62337" y="120005"/>
                </a:lnTo>
                <a:lnTo>
                  <a:pt x="73282" y="117314"/>
                </a:lnTo>
                <a:lnTo>
                  <a:pt x="77882" y="115323"/>
                </a:lnTo>
                <a:lnTo>
                  <a:pt x="81372" y="112689"/>
                </a:lnTo>
                <a:lnTo>
                  <a:pt x="85020" y="110056"/>
                </a:lnTo>
                <a:lnTo>
                  <a:pt x="88088" y="106434"/>
                </a:lnTo>
                <a:lnTo>
                  <a:pt x="16496" y="106429"/>
                </a:lnTo>
                <a:lnTo>
                  <a:pt x="16496" y="64936"/>
                </a:lnTo>
                <a:lnTo>
                  <a:pt x="86282" y="64936"/>
                </a:lnTo>
                <a:lnTo>
                  <a:pt x="84227" y="62269"/>
                </a:lnTo>
                <a:lnTo>
                  <a:pt x="78358" y="58607"/>
                </a:lnTo>
                <a:lnTo>
                  <a:pt x="70744" y="56460"/>
                </a:lnTo>
                <a:lnTo>
                  <a:pt x="76613" y="53666"/>
                </a:lnTo>
                <a:lnTo>
                  <a:pt x="80193" y="50715"/>
                </a:lnTo>
                <a:lnTo>
                  <a:pt x="16496" y="50699"/>
                </a:lnTo>
                <a:lnTo>
                  <a:pt x="16496" y="14237"/>
                </a:lnTo>
                <a:lnTo>
                  <a:pt x="82967" y="14237"/>
                </a:lnTo>
                <a:lnTo>
                  <a:pt x="80103" y="9881"/>
                </a:lnTo>
                <a:lnTo>
                  <a:pt x="75661" y="6108"/>
                </a:lnTo>
                <a:lnTo>
                  <a:pt x="69792" y="3677"/>
                </a:lnTo>
                <a:lnTo>
                  <a:pt x="64082" y="1231"/>
                </a:lnTo>
                <a:lnTo>
                  <a:pt x="56468" y="0"/>
                </a:lnTo>
                <a:close/>
              </a:path>
              <a:path w="94378" h="120668">
                <a:moveTo>
                  <a:pt x="86282" y="64936"/>
                </a:moveTo>
                <a:lnTo>
                  <a:pt x="16496" y="64936"/>
                </a:lnTo>
                <a:lnTo>
                  <a:pt x="53296" y="64952"/>
                </a:lnTo>
                <a:lnTo>
                  <a:pt x="59482" y="65631"/>
                </a:lnTo>
                <a:lnTo>
                  <a:pt x="63606" y="66973"/>
                </a:lnTo>
                <a:lnTo>
                  <a:pt x="67889" y="68314"/>
                </a:lnTo>
                <a:lnTo>
                  <a:pt x="71220" y="70644"/>
                </a:lnTo>
                <a:lnTo>
                  <a:pt x="75978" y="77286"/>
                </a:lnTo>
                <a:lnTo>
                  <a:pt x="77247" y="81190"/>
                </a:lnTo>
                <a:lnTo>
                  <a:pt x="77247" y="89535"/>
                </a:lnTo>
                <a:lnTo>
                  <a:pt x="58848" y="105853"/>
                </a:lnTo>
                <a:lnTo>
                  <a:pt x="56785" y="106244"/>
                </a:lnTo>
                <a:lnTo>
                  <a:pt x="52979" y="106434"/>
                </a:lnTo>
                <a:lnTo>
                  <a:pt x="88088" y="106434"/>
                </a:lnTo>
                <a:lnTo>
                  <a:pt x="88225" y="106244"/>
                </a:lnTo>
                <a:lnTo>
                  <a:pt x="90572" y="101454"/>
                </a:lnTo>
                <a:lnTo>
                  <a:pt x="93109" y="96598"/>
                </a:lnTo>
                <a:lnTo>
                  <a:pt x="94378" y="91345"/>
                </a:lnTo>
                <a:lnTo>
                  <a:pt x="94378" y="78669"/>
                </a:lnTo>
                <a:lnTo>
                  <a:pt x="92316" y="72579"/>
                </a:lnTo>
                <a:lnTo>
                  <a:pt x="88192" y="67415"/>
                </a:lnTo>
                <a:lnTo>
                  <a:pt x="86282" y="64936"/>
                </a:lnTo>
                <a:close/>
              </a:path>
              <a:path w="94378" h="120668">
                <a:moveTo>
                  <a:pt x="82967" y="14237"/>
                </a:moveTo>
                <a:lnTo>
                  <a:pt x="16496" y="14237"/>
                </a:lnTo>
                <a:lnTo>
                  <a:pt x="50441" y="14253"/>
                </a:lnTo>
                <a:lnTo>
                  <a:pt x="56785" y="14805"/>
                </a:lnTo>
                <a:lnTo>
                  <a:pt x="60434" y="15942"/>
                </a:lnTo>
                <a:lnTo>
                  <a:pt x="64241" y="17062"/>
                </a:lnTo>
                <a:lnTo>
                  <a:pt x="67096" y="19146"/>
                </a:lnTo>
                <a:lnTo>
                  <a:pt x="68999" y="22192"/>
                </a:lnTo>
                <a:lnTo>
                  <a:pt x="71061" y="25239"/>
                </a:lnTo>
                <a:lnTo>
                  <a:pt x="72013" y="28759"/>
                </a:lnTo>
                <a:lnTo>
                  <a:pt x="72013" y="36982"/>
                </a:lnTo>
                <a:lnTo>
                  <a:pt x="70903" y="40502"/>
                </a:lnTo>
                <a:lnTo>
                  <a:pt x="50917" y="50715"/>
                </a:lnTo>
                <a:lnTo>
                  <a:pt x="80212" y="50699"/>
                </a:lnTo>
                <a:lnTo>
                  <a:pt x="81054" y="50004"/>
                </a:lnTo>
                <a:lnTo>
                  <a:pt x="86765" y="40897"/>
                </a:lnTo>
                <a:lnTo>
                  <a:pt x="88192" y="36035"/>
                </a:lnTo>
                <a:lnTo>
                  <a:pt x="88164" y="25239"/>
                </a:lnTo>
                <a:lnTo>
                  <a:pt x="86606" y="20030"/>
                </a:lnTo>
                <a:lnTo>
                  <a:pt x="82967" y="14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40804" y="5421327"/>
            <a:ext cx="49172" cy="89383"/>
          </a:xfrm>
          <a:custGeom>
            <a:avLst/>
            <a:gdLst/>
            <a:ahLst/>
            <a:cxnLst/>
            <a:rect l="l" t="t" r="r" b="b"/>
            <a:pathLst>
              <a:path w="49172" h="89383">
                <a:moveTo>
                  <a:pt x="13799" y="1973"/>
                </a:moveTo>
                <a:lnTo>
                  <a:pt x="0" y="1973"/>
                </a:lnTo>
                <a:lnTo>
                  <a:pt x="0" y="89383"/>
                </a:lnTo>
                <a:lnTo>
                  <a:pt x="15386" y="89383"/>
                </a:lnTo>
                <a:lnTo>
                  <a:pt x="15386" y="37361"/>
                </a:lnTo>
                <a:lnTo>
                  <a:pt x="16179" y="31600"/>
                </a:lnTo>
                <a:lnTo>
                  <a:pt x="17924" y="26328"/>
                </a:lnTo>
                <a:lnTo>
                  <a:pt x="19034" y="22887"/>
                </a:lnTo>
                <a:lnTo>
                  <a:pt x="20937" y="20188"/>
                </a:lnTo>
                <a:lnTo>
                  <a:pt x="23634" y="18230"/>
                </a:lnTo>
                <a:lnTo>
                  <a:pt x="26172" y="16289"/>
                </a:lnTo>
                <a:lnTo>
                  <a:pt x="29186" y="15310"/>
                </a:lnTo>
                <a:lnTo>
                  <a:pt x="45036" y="15310"/>
                </a:lnTo>
                <a:lnTo>
                  <a:pt x="13799" y="15216"/>
                </a:lnTo>
                <a:lnTo>
                  <a:pt x="13799" y="1973"/>
                </a:lnTo>
                <a:close/>
              </a:path>
              <a:path w="49172" h="89383">
                <a:moveTo>
                  <a:pt x="45036" y="15310"/>
                </a:moveTo>
                <a:lnTo>
                  <a:pt x="36323" y="15310"/>
                </a:lnTo>
                <a:lnTo>
                  <a:pt x="40130" y="16384"/>
                </a:lnTo>
                <a:lnTo>
                  <a:pt x="43779" y="18515"/>
                </a:lnTo>
                <a:lnTo>
                  <a:pt x="45036" y="15310"/>
                </a:lnTo>
                <a:close/>
              </a:path>
              <a:path w="49172" h="89383">
                <a:moveTo>
                  <a:pt x="38544" y="0"/>
                </a:moveTo>
                <a:lnTo>
                  <a:pt x="29820" y="0"/>
                </a:lnTo>
                <a:lnTo>
                  <a:pt x="26489" y="994"/>
                </a:lnTo>
                <a:lnTo>
                  <a:pt x="23475" y="2967"/>
                </a:lnTo>
                <a:lnTo>
                  <a:pt x="20620" y="4940"/>
                </a:lnTo>
                <a:lnTo>
                  <a:pt x="17289" y="9028"/>
                </a:lnTo>
                <a:lnTo>
                  <a:pt x="13799" y="15216"/>
                </a:lnTo>
                <a:lnTo>
                  <a:pt x="45073" y="15216"/>
                </a:lnTo>
                <a:lnTo>
                  <a:pt x="49172" y="4766"/>
                </a:lnTo>
                <a:lnTo>
                  <a:pt x="43779" y="1594"/>
                </a:lnTo>
                <a:lnTo>
                  <a:pt x="38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70674" y="5323211"/>
            <a:ext cx="128640" cy="84036"/>
          </a:xfrm>
          <a:custGeom>
            <a:avLst/>
            <a:gdLst/>
            <a:ahLst/>
            <a:cxnLst/>
            <a:rect l="l" t="t" r="r" b="b"/>
            <a:pathLst>
              <a:path w="128640" h="84036">
                <a:moveTo>
                  <a:pt x="9041" y="0"/>
                </a:moveTo>
                <a:lnTo>
                  <a:pt x="4441" y="1152"/>
                </a:lnTo>
                <a:lnTo>
                  <a:pt x="0" y="8318"/>
                </a:lnTo>
                <a:lnTo>
                  <a:pt x="1268" y="12974"/>
                </a:lnTo>
                <a:lnTo>
                  <a:pt x="4758" y="15137"/>
                </a:lnTo>
                <a:lnTo>
                  <a:pt x="116109" y="81873"/>
                </a:lnTo>
                <a:lnTo>
                  <a:pt x="119599" y="84036"/>
                </a:lnTo>
                <a:lnTo>
                  <a:pt x="124358" y="82883"/>
                </a:lnTo>
                <a:lnTo>
                  <a:pt x="126578" y="79300"/>
                </a:lnTo>
                <a:lnTo>
                  <a:pt x="128640" y="75717"/>
                </a:lnTo>
                <a:lnTo>
                  <a:pt x="127530" y="71061"/>
                </a:lnTo>
                <a:lnTo>
                  <a:pt x="9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76305" y="5138155"/>
            <a:ext cx="114365" cy="204123"/>
          </a:xfrm>
          <a:custGeom>
            <a:avLst/>
            <a:gdLst/>
            <a:ahLst/>
            <a:cxnLst/>
            <a:rect l="l" t="t" r="r" b="b"/>
            <a:pathLst>
              <a:path w="114365" h="204123">
                <a:moveTo>
                  <a:pt x="114365" y="4356"/>
                </a:moveTo>
                <a:lnTo>
                  <a:pt x="106751" y="0"/>
                </a:lnTo>
                <a:lnTo>
                  <a:pt x="97234" y="2194"/>
                </a:lnTo>
                <a:lnTo>
                  <a:pt x="93109" y="9249"/>
                </a:lnTo>
                <a:lnTo>
                  <a:pt x="89144" y="16321"/>
                </a:lnTo>
                <a:lnTo>
                  <a:pt x="91999" y="25586"/>
                </a:lnTo>
                <a:lnTo>
                  <a:pt x="99454" y="29942"/>
                </a:lnTo>
                <a:lnTo>
                  <a:pt x="107068" y="34299"/>
                </a:lnTo>
                <a:lnTo>
                  <a:pt x="109923" y="43564"/>
                </a:lnTo>
                <a:lnTo>
                  <a:pt x="105799" y="50636"/>
                </a:lnTo>
                <a:lnTo>
                  <a:pt x="101675" y="57691"/>
                </a:lnTo>
                <a:lnTo>
                  <a:pt x="92316" y="59885"/>
                </a:lnTo>
                <a:lnTo>
                  <a:pt x="84703" y="55529"/>
                </a:lnTo>
                <a:lnTo>
                  <a:pt x="77089" y="51172"/>
                </a:lnTo>
                <a:lnTo>
                  <a:pt x="67572" y="53351"/>
                </a:lnTo>
                <a:lnTo>
                  <a:pt x="63448" y="60422"/>
                </a:lnTo>
                <a:lnTo>
                  <a:pt x="59323" y="67478"/>
                </a:lnTo>
                <a:lnTo>
                  <a:pt x="62179" y="76743"/>
                </a:lnTo>
                <a:lnTo>
                  <a:pt x="69792" y="81115"/>
                </a:lnTo>
                <a:lnTo>
                  <a:pt x="77406" y="85472"/>
                </a:lnTo>
                <a:lnTo>
                  <a:pt x="80261" y="94737"/>
                </a:lnTo>
                <a:lnTo>
                  <a:pt x="76137" y="101793"/>
                </a:lnTo>
                <a:lnTo>
                  <a:pt x="72013" y="108864"/>
                </a:lnTo>
                <a:lnTo>
                  <a:pt x="62496" y="111058"/>
                </a:lnTo>
                <a:lnTo>
                  <a:pt x="55041" y="106686"/>
                </a:lnTo>
                <a:lnTo>
                  <a:pt x="47427" y="102330"/>
                </a:lnTo>
                <a:lnTo>
                  <a:pt x="37910" y="104524"/>
                </a:lnTo>
                <a:lnTo>
                  <a:pt x="33786" y="111579"/>
                </a:lnTo>
                <a:lnTo>
                  <a:pt x="29661" y="118651"/>
                </a:lnTo>
                <a:lnTo>
                  <a:pt x="32517" y="127916"/>
                </a:lnTo>
                <a:lnTo>
                  <a:pt x="40130" y="132273"/>
                </a:lnTo>
                <a:lnTo>
                  <a:pt x="47744" y="136629"/>
                </a:lnTo>
                <a:lnTo>
                  <a:pt x="50599" y="145910"/>
                </a:lnTo>
                <a:lnTo>
                  <a:pt x="46475" y="152966"/>
                </a:lnTo>
                <a:lnTo>
                  <a:pt x="42351" y="160021"/>
                </a:lnTo>
                <a:lnTo>
                  <a:pt x="32834" y="162216"/>
                </a:lnTo>
                <a:lnTo>
                  <a:pt x="25220" y="157859"/>
                </a:lnTo>
                <a:lnTo>
                  <a:pt x="17765" y="153503"/>
                </a:lnTo>
                <a:lnTo>
                  <a:pt x="8248" y="155697"/>
                </a:lnTo>
                <a:lnTo>
                  <a:pt x="4124" y="162752"/>
                </a:lnTo>
                <a:lnTo>
                  <a:pt x="0" y="169808"/>
                </a:lnTo>
                <a:lnTo>
                  <a:pt x="2855" y="179073"/>
                </a:lnTo>
                <a:lnTo>
                  <a:pt x="10468" y="183445"/>
                </a:lnTo>
                <a:lnTo>
                  <a:pt x="18082" y="187802"/>
                </a:lnTo>
                <a:lnTo>
                  <a:pt x="20937" y="197067"/>
                </a:lnTo>
                <a:lnTo>
                  <a:pt x="16813" y="204123"/>
                </a:lnTo>
              </a:path>
            </a:pathLst>
          </a:custGeom>
          <a:ln w="152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35411" y="5258811"/>
            <a:ext cx="61227" cy="42459"/>
          </a:xfrm>
          <a:custGeom>
            <a:avLst/>
            <a:gdLst/>
            <a:ahLst/>
            <a:cxnLst/>
            <a:rect l="l" t="t" r="r" b="b"/>
            <a:pathLst>
              <a:path w="61227" h="42459">
                <a:moveTo>
                  <a:pt x="52344" y="0"/>
                </a:moveTo>
                <a:lnTo>
                  <a:pt x="1268" y="29343"/>
                </a:lnTo>
                <a:lnTo>
                  <a:pt x="0" y="33967"/>
                </a:lnTo>
                <a:lnTo>
                  <a:pt x="2220" y="37598"/>
                </a:lnTo>
                <a:lnTo>
                  <a:pt x="4282" y="41212"/>
                </a:lnTo>
                <a:lnTo>
                  <a:pt x="8882" y="42459"/>
                </a:lnTo>
                <a:lnTo>
                  <a:pt x="59958" y="13116"/>
                </a:lnTo>
                <a:lnTo>
                  <a:pt x="61227" y="8476"/>
                </a:lnTo>
                <a:lnTo>
                  <a:pt x="57103" y="1231"/>
                </a:lnTo>
                <a:lnTo>
                  <a:pt x="52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50728" y="5170324"/>
            <a:ext cx="99930" cy="64763"/>
          </a:xfrm>
          <a:custGeom>
            <a:avLst/>
            <a:gdLst/>
            <a:ahLst/>
            <a:cxnLst/>
            <a:rect l="l" t="t" r="r" b="b"/>
            <a:pathLst>
              <a:path w="99930" h="64763">
                <a:moveTo>
                  <a:pt x="91047" y="0"/>
                </a:moveTo>
                <a:lnTo>
                  <a:pt x="1268" y="51646"/>
                </a:lnTo>
                <a:lnTo>
                  <a:pt x="0" y="56271"/>
                </a:lnTo>
                <a:lnTo>
                  <a:pt x="4124" y="63516"/>
                </a:lnTo>
                <a:lnTo>
                  <a:pt x="8882" y="64763"/>
                </a:lnTo>
                <a:lnTo>
                  <a:pt x="98661" y="13116"/>
                </a:lnTo>
                <a:lnTo>
                  <a:pt x="99930" y="8476"/>
                </a:lnTo>
                <a:lnTo>
                  <a:pt x="95806" y="1231"/>
                </a:lnTo>
                <a:lnTo>
                  <a:pt x="91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33210" y="5170324"/>
            <a:ext cx="215247" cy="130947"/>
          </a:xfrm>
          <a:custGeom>
            <a:avLst/>
            <a:gdLst/>
            <a:ahLst/>
            <a:cxnLst/>
            <a:rect l="l" t="t" r="r" b="b"/>
            <a:pathLst>
              <a:path w="215247" h="130947">
                <a:moveTo>
                  <a:pt x="8882" y="0"/>
                </a:moveTo>
                <a:lnTo>
                  <a:pt x="4282" y="1231"/>
                </a:lnTo>
                <a:lnTo>
                  <a:pt x="2220" y="4861"/>
                </a:lnTo>
                <a:lnTo>
                  <a:pt x="0" y="8476"/>
                </a:lnTo>
                <a:lnTo>
                  <a:pt x="1268" y="13116"/>
                </a:lnTo>
                <a:lnTo>
                  <a:pt x="206364" y="130947"/>
                </a:lnTo>
                <a:lnTo>
                  <a:pt x="211123" y="129700"/>
                </a:lnTo>
                <a:lnTo>
                  <a:pt x="215247" y="122455"/>
                </a:lnTo>
                <a:lnTo>
                  <a:pt x="213978" y="117830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77891" y="5119844"/>
            <a:ext cx="118862" cy="124674"/>
          </a:xfrm>
          <a:custGeom>
            <a:avLst/>
            <a:gdLst/>
            <a:ahLst/>
            <a:cxnLst/>
            <a:rect l="l" t="t" r="r" b="b"/>
            <a:pathLst>
              <a:path w="118862" h="124674">
                <a:moveTo>
                  <a:pt x="54700" y="0"/>
                </a:moveTo>
                <a:lnTo>
                  <a:pt x="9709" y="25595"/>
                </a:lnTo>
                <a:lnTo>
                  <a:pt x="0" y="63865"/>
                </a:lnTo>
                <a:lnTo>
                  <a:pt x="234" y="69564"/>
                </a:lnTo>
                <a:lnTo>
                  <a:pt x="21719" y="111356"/>
                </a:lnTo>
                <a:lnTo>
                  <a:pt x="60665" y="124674"/>
                </a:lnTo>
                <a:lnTo>
                  <a:pt x="71244" y="123547"/>
                </a:lnTo>
                <a:lnTo>
                  <a:pt x="82885" y="119859"/>
                </a:lnTo>
                <a:lnTo>
                  <a:pt x="97098" y="112692"/>
                </a:lnTo>
                <a:lnTo>
                  <a:pt x="98890" y="110895"/>
                </a:lnTo>
                <a:lnTo>
                  <a:pt x="56042" y="110895"/>
                </a:lnTo>
                <a:lnTo>
                  <a:pt x="45579" y="108480"/>
                </a:lnTo>
                <a:lnTo>
                  <a:pt x="34876" y="101973"/>
                </a:lnTo>
                <a:lnTo>
                  <a:pt x="22915" y="89999"/>
                </a:lnTo>
                <a:lnTo>
                  <a:pt x="18464" y="78175"/>
                </a:lnTo>
                <a:lnTo>
                  <a:pt x="16972" y="64101"/>
                </a:lnTo>
                <a:lnTo>
                  <a:pt x="17512" y="53973"/>
                </a:lnTo>
                <a:lnTo>
                  <a:pt x="47171" y="15312"/>
                </a:lnTo>
                <a:lnTo>
                  <a:pt x="60391" y="13564"/>
                </a:lnTo>
                <a:lnTo>
                  <a:pt x="97759" y="13564"/>
                </a:lnTo>
                <a:lnTo>
                  <a:pt x="96065" y="12096"/>
                </a:lnTo>
                <a:lnTo>
                  <a:pt x="81690" y="3579"/>
                </a:lnTo>
                <a:lnTo>
                  <a:pt x="69801" y="814"/>
                </a:lnTo>
                <a:lnTo>
                  <a:pt x="54700" y="0"/>
                </a:lnTo>
                <a:close/>
              </a:path>
              <a:path w="118862" h="124674">
                <a:moveTo>
                  <a:pt x="97759" y="13564"/>
                </a:moveTo>
                <a:lnTo>
                  <a:pt x="60391" y="13564"/>
                </a:lnTo>
                <a:lnTo>
                  <a:pt x="72179" y="15382"/>
                </a:lnTo>
                <a:lnTo>
                  <a:pt x="84654" y="21274"/>
                </a:lnTo>
                <a:lnTo>
                  <a:pt x="92261" y="29155"/>
                </a:lnTo>
                <a:lnTo>
                  <a:pt x="99619" y="42965"/>
                </a:lnTo>
                <a:lnTo>
                  <a:pt x="101532" y="54249"/>
                </a:lnTo>
                <a:lnTo>
                  <a:pt x="101827" y="70875"/>
                </a:lnTo>
                <a:lnTo>
                  <a:pt x="99003" y="82192"/>
                </a:lnTo>
                <a:lnTo>
                  <a:pt x="92799" y="93275"/>
                </a:lnTo>
                <a:lnTo>
                  <a:pt x="82249" y="104895"/>
                </a:lnTo>
                <a:lnTo>
                  <a:pt x="70784" y="109458"/>
                </a:lnTo>
                <a:lnTo>
                  <a:pt x="56042" y="110895"/>
                </a:lnTo>
                <a:lnTo>
                  <a:pt x="98890" y="110895"/>
                </a:lnTo>
                <a:lnTo>
                  <a:pt x="118568" y="69564"/>
                </a:lnTo>
                <a:lnTo>
                  <a:pt x="118862" y="52829"/>
                </a:lnTo>
                <a:lnTo>
                  <a:pt x="116219" y="40557"/>
                </a:lnTo>
                <a:lnTo>
                  <a:pt x="111296" y="28488"/>
                </a:lnTo>
                <a:lnTo>
                  <a:pt x="105340" y="20135"/>
                </a:lnTo>
                <a:lnTo>
                  <a:pt x="97759" y="13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31168" y="5215878"/>
            <a:ext cx="135778" cy="85393"/>
          </a:xfrm>
          <a:custGeom>
            <a:avLst/>
            <a:gdLst/>
            <a:ahLst/>
            <a:cxnLst/>
            <a:rect l="l" t="t" r="r" b="b"/>
            <a:pathLst>
              <a:path w="135778" h="85393">
                <a:moveTo>
                  <a:pt x="126896" y="0"/>
                </a:moveTo>
                <a:lnTo>
                  <a:pt x="123406" y="2099"/>
                </a:lnTo>
                <a:lnTo>
                  <a:pt x="1110" y="72276"/>
                </a:lnTo>
                <a:lnTo>
                  <a:pt x="0" y="76901"/>
                </a:lnTo>
                <a:lnTo>
                  <a:pt x="4124" y="84146"/>
                </a:lnTo>
                <a:lnTo>
                  <a:pt x="8724" y="85393"/>
                </a:lnTo>
                <a:lnTo>
                  <a:pt x="131020" y="15216"/>
                </a:lnTo>
                <a:lnTo>
                  <a:pt x="134509" y="13116"/>
                </a:lnTo>
                <a:lnTo>
                  <a:pt x="135778" y="8491"/>
                </a:lnTo>
                <a:lnTo>
                  <a:pt x="131654" y="1246"/>
                </a:lnTo>
                <a:lnTo>
                  <a:pt x="126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07325" y="5215372"/>
            <a:ext cx="136730" cy="85898"/>
          </a:xfrm>
          <a:custGeom>
            <a:avLst/>
            <a:gdLst/>
            <a:ahLst/>
            <a:cxnLst/>
            <a:rect l="l" t="t" r="r" b="b"/>
            <a:pathLst>
              <a:path w="136730" h="85898">
                <a:moveTo>
                  <a:pt x="8882" y="0"/>
                </a:moveTo>
                <a:lnTo>
                  <a:pt x="4282" y="1246"/>
                </a:lnTo>
                <a:lnTo>
                  <a:pt x="2062" y="4861"/>
                </a:lnTo>
                <a:lnTo>
                  <a:pt x="0" y="8491"/>
                </a:lnTo>
                <a:lnTo>
                  <a:pt x="1268" y="13132"/>
                </a:lnTo>
                <a:lnTo>
                  <a:pt x="124358" y="83815"/>
                </a:lnTo>
                <a:lnTo>
                  <a:pt x="127847" y="85898"/>
                </a:lnTo>
                <a:lnTo>
                  <a:pt x="132606" y="84651"/>
                </a:lnTo>
                <a:lnTo>
                  <a:pt x="136730" y="77406"/>
                </a:lnTo>
                <a:lnTo>
                  <a:pt x="135461" y="72781"/>
                </a:lnTo>
                <a:lnTo>
                  <a:pt x="131971" y="70682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48101" y="5134778"/>
            <a:ext cx="135620" cy="183966"/>
          </a:xfrm>
          <a:custGeom>
            <a:avLst/>
            <a:gdLst/>
            <a:ahLst/>
            <a:cxnLst/>
            <a:rect l="l" t="t" r="r" b="b"/>
            <a:pathLst>
              <a:path w="135620" h="183966">
                <a:moveTo>
                  <a:pt x="10468" y="0"/>
                </a:moveTo>
                <a:lnTo>
                  <a:pt x="2855" y="4356"/>
                </a:lnTo>
                <a:lnTo>
                  <a:pt x="0" y="13621"/>
                </a:lnTo>
                <a:lnTo>
                  <a:pt x="4124" y="20693"/>
                </a:lnTo>
                <a:lnTo>
                  <a:pt x="8248" y="27748"/>
                </a:lnTo>
                <a:lnTo>
                  <a:pt x="17765" y="29942"/>
                </a:lnTo>
                <a:lnTo>
                  <a:pt x="25379" y="25586"/>
                </a:lnTo>
                <a:lnTo>
                  <a:pt x="32992" y="21214"/>
                </a:lnTo>
                <a:lnTo>
                  <a:pt x="42351" y="23408"/>
                </a:lnTo>
                <a:lnTo>
                  <a:pt x="46475" y="30479"/>
                </a:lnTo>
                <a:lnTo>
                  <a:pt x="50599" y="37535"/>
                </a:lnTo>
                <a:lnTo>
                  <a:pt x="47744" y="46800"/>
                </a:lnTo>
                <a:lnTo>
                  <a:pt x="40130" y="51157"/>
                </a:lnTo>
                <a:lnTo>
                  <a:pt x="32517" y="55529"/>
                </a:lnTo>
                <a:lnTo>
                  <a:pt x="29820" y="64794"/>
                </a:lnTo>
                <a:lnTo>
                  <a:pt x="33786" y="71850"/>
                </a:lnTo>
                <a:lnTo>
                  <a:pt x="37910" y="78921"/>
                </a:lnTo>
                <a:lnTo>
                  <a:pt x="47427" y="81100"/>
                </a:lnTo>
                <a:lnTo>
                  <a:pt x="55041" y="76743"/>
                </a:lnTo>
                <a:lnTo>
                  <a:pt x="62654" y="72387"/>
                </a:lnTo>
                <a:lnTo>
                  <a:pt x="72013" y="74581"/>
                </a:lnTo>
                <a:lnTo>
                  <a:pt x="76137" y="81636"/>
                </a:lnTo>
                <a:lnTo>
                  <a:pt x="80261" y="88708"/>
                </a:lnTo>
                <a:lnTo>
                  <a:pt x="77406" y="97973"/>
                </a:lnTo>
                <a:lnTo>
                  <a:pt x="69792" y="102330"/>
                </a:lnTo>
                <a:lnTo>
                  <a:pt x="62337" y="106686"/>
                </a:lnTo>
                <a:lnTo>
                  <a:pt x="59482" y="115967"/>
                </a:lnTo>
                <a:lnTo>
                  <a:pt x="63606" y="123023"/>
                </a:lnTo>
                <a:lnTo>
                  <a:pt x="67572" y="130079"/>
                </a:lnTo>
                <a:lnTo>
                  <a:pt x="77089" y="132273"/>
                </a:lnTo>
                <a:lnTo>
                  <a:pt x="84703" y="127916"/>
                </a:lnTo>
                <a:lnTo>
                  <a:pt x="92316" y="123560"/>
                </a:lnTo>
                <a:lnTo>
                  <a:pt x="101834" y="125738"/>
                </a:lnTo>
                <a:lnTo>
                  <a:pt x="105799" y="132809"/>
                </a:lnTo>
                <a:lnTo>
                  <a:pt x="109923" y="139865"/>
                </a:lnTo>
                <a:lnTo>
                  <a:pt x="107068" y="149130"/>
                </a:lnTo>
                <a:lnTo>
                  <a:pt x="99613" y="153503"/>
                </a:lnTo>
                <a:lnTo>
                  <a:pt x="91999" y="157859"/>
                </a:lnTo>
                <a:lnTo>
                  <a:pt x="89144" y="167124"/>
                </a:lnTo>
                <a:lnTo>
                  <a:pt x="93268" y="174180"/>
                </a:lnTo>
                <a:lnTo>
                  <a:pt x="97392" y="181251"/>
                </a:lnTo>
                <a:lnTo>
                  <a:pt x="106751" y="183445"/>
                </a:lnTo>
                <a:lnTo>
                  <a:pt x="114365" y="179073"/>
                </a:lnTo>
                <a:lnTo>
                  <a:pt x="121978" y="174717"/>
                </a:lnTo>
                <a:lnTo>
                  <a:pt x="131495" y="176911"/>
                </a:lnTo>
                <a:lnTo>
                  <a:pt x="135620" y="183966"/>
                </a:lnTo>
              </a:path>
            </a:pathLst>
          </a:custGeom>
          <a:ln w="152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26766" y="5170718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205571" y="0"/>
                </a:moveTo>
                <a:lnTo>
                  <a:pt x="1268" y="117435"/>
                </a:lnTo>
                <a:lnTo>
                  <a:pt x="0" y="122060"/>
                </a:lnTo>
                <a:lnTo>
                  <a:pt x="4124" y="129305"/>
                </a:lnTo>
                <a:lnTo>
                  <a:pt x="8882" y="130552"/>
                </a:lnTo>
                <a:lnTo>
                  <a:pt x="213185" y="13116"/>
                </a:lnTo>
                <a:lnTo>
                  <a:pt x="214454" y="8476"/>
                </a:lnTo>
                <a:lnTo>
                  <a:pt x="210330" y="1231"/>
                </a:lnTo>
                <a:lnTo>
                  <a:pt x="205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75691" y="5460782"/>
            <a:ext cx="118888" cy="124683"/>
          </a:xfrm>
          <a:custGeom>
            <a:avLst/>
            <a:gdLst/>
            <a:ahLst/>
            <a:cxnLst/>
            <a:rect l="l" t="t" r="r" b="b"/>
            <a:pathLst>
              <a:path w="118888" h="124683">
                <a:moveTo>
                  <a:pt x="54700" y="0"/>
                </a:moveTo>
                <a:lnTo>
                  <a:pt x="9711" y="25595"/>
                </a:lnTo>
                <a:lnTo>
                  <a:pt x="0" y="63863"/>
                </a:lnTo>
                <a:lnTo>
                  <a:pt x="235" y="69576"/>
                </a:lnTo>
                <a:lnTo>
                  <a:pt x="21728" y="111364"/>
                </a:lnTo>
                <a:lnTo>
                  <a:pt x="60683" y="124683"/>
                </a:lnTo>
                <a:lnTo>
                  <a:pt x="71258" y="123555"/>
                </a:lnTo>
                <a:lnTo>
                  <a:pt x="82902" y="119873"/>
                </a:lnTo>
                <a:lnTo>
                  <a:pt x="97129" y="112722"/>
                </a:lnTo>
                <a:lnTo>
                  <a:pt x="98948" y="110895"/>
                </a:lnTo>
                <a:lnTo>
                  <a:pt x="56042" y="110895"/>
                </a:lnTo>
                <a:lnTo>
                  <a:pt x="45580" y="108484"/>
                </a:lnTo>
                <a:lnTo>
                  <a:pt x="34877" y="101979"/>
                </a:lnTo>
                <a:lnTo>
                  <a:pt x="22918" y="90006"/>
                </a:lnTo>
                <a:lnTo>
                  <a:pt x="18465" y="78183"/>
                </a:lnTo>
                <a:lnTo>
                  <a:pt x="16972" y="64111"/>
                </a:lnTo>
                <a:lnTo>
                  <a:pt x="17512" y="53976"/>
                </a:lnTo>
                <a:lnTo>
                  <a:pt x="47168" y="15317"/>
                </a:lnTo>
                <a:lnTo>
                  <a:pt x="60388" y="13576"/>
                </a:lnTo>
                <a:lnTo>
                  <a:pt x="97766" y="13576"/>
                </a:lnTo>
                <a:lnTo>
                  <a:pt x="96064" y="12101"/>
                </a:lnTo>
                <a:lnTo>
                  <a:pt x="81691" y="3582"/>
                </a:lnTo>
                <a:lnTo>
                  <a:pt x="69802" y="816"/>
                </a:lnTo>
                <a:lnTo>
                  <a:pt x="54700" y="0"/>
                </a:lnTo>
                <a:close/>
              </a:path>
              <a:path w="118888" h="124683">
                <a:moveTo>
                  <a:pt x="97766" y="13576"/>
                </a:moveTo>
                <a:lnTo>
                  <a:pt x="60388" y="13576"/>
                </a:lnTo>
                <a:lnTo>
                  <a:pt x="72177" y="15384"/>
                </a:lnTo>
                <a:lnTo>
                  <a:pt x="84653" y="21278"/>
                </a:lnTo>
                <a:lnTo>
                  <a:pt x="92262" y="29159"/>
                </a:lnTo>
                <a:lnTo>
                  <a:pt x="99621" y="42969"/>
                </a:lnTo>
                <a:lnTo>
                  <a:pt x="101532" y="54256"/>
                </a:lnTo>
                <a:lnTo>
                  <a:pt x="101826" y="70882"/>
                </a:lnTo>
                <a:lnTo>
                  <a:pt x="99001" y="82198"/>
                </a:lnTo>
                <a:lnTo>
                  <a:pt x="92797" y="93280"/>
                </a:lnTo>
                <a:lnTo>
                  <a:pt x="82248" y="104902"/>
                </a:lnTo>
                <a:lnTo>
                  <a:pt x="70784" y="109463"/>
                </a:lnTo>
                <a:lnTo>
                  <a:pt x="56042" y="110895"/>
                </a:lnTo>
                <a:lnTo>
                  <a:pt x="98948" y="110895"/>
                </a:lnTo>
                <a:lnTo>
                  <a:pt x="118581" y="69576"/>
                </a:lnTo>
                <a:lnTo>
                  <a:pt x="118888" y="52837"/>
                </a:lnTo>
                <a:lnTo>
                  <a:pt x="116289" y="40562"/>
                </a:lnTo>
                <a:lnTo>
                  <a:pt x="111294" y="28495"/>
                </a:lnTo>
                <a:lnTo>
                  <a:pt x="105339" y="20142"/>
                </a:lnTo>
                <a:lnTo>
                  <a:pt x="97766" y="13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48339" y="5273238"/>
            <a:ext cx="15227" cy="170076"/>
          </a:xfrm>
          <a:custGeom>
            <a:avLst/>
            <a:gdLst/>
            <a:ahLst/>
            <a:cxnLst/>
            <a:rect l="l" t="t" r="r" b="b"/>
            <a:pathLst>
              <a:path w="15227" h="170076">
                <a:moveTo>
                  <a:pt x="11896" y="0"/>
                </a:moveTo>
                <a:lnTo>
                  <a:pt x="3489" y="0"/>
                </a:lnTo>
                <a:lnTo>
                  <a:pt x="0" y="3393"/>
                </a:lnTo>
                <a:lnTo>
                  <a:pt x="0" y="166682"/>
                </a:lnTo>
                <a:lnTo>
                  <a:pt x="3489" y="170076"/>
                </a:lnTo>
                <a:lnTo>
                  <a:pt x="11896" y="170076"/>
                </a:lnTo>
                <a:lnTo>
                  <a:pt x="15227" y="166682"/>
                </a:lnTo>
                <a:lnTo>
                  <a:pt x="15227" y="3393"/>
                </a:lnTo>
                <a:lnTo>
                  <a:pt x="11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07256" y="5273238"/>
            <a:ext cx="15227" cy="170076"/>
          </a:xfrm>
          <a:custGeom>
            <a:avLst/>
            <a:gdLst/>
            <a:ahLst/>
            <a:cxnLst/>
            <a:rect l="l" t="t" r="r" b="b"/>
            <a:pathLst>
              <a:path w="15227" h="170076">
                <a:moveTo>
                  <a:pt x="11737" y="0"/>
                </a:moveTo>
                <a:lnTo>
                  <a:pt x="3331" y="0"/>
                </a:lnTo>
                <a:lnTo>
                  <a:pt x="0" y="3393"/>
                </a:lnTo>
                <a:lnTo>
                  <a:pt x="0" y="166682"/>
                </a:lnTo>
                <a:lnTo>
                  <a:pt x="3331" y="170076"/>
                </a:lnTo>
                <a:lnTo>
                  <a:pt x="11737" y="170076"/>
                </a:lnTo>
                <a:lnTo>
                  <a:pt x="15227" y="166682"/>
                </a:lnTo>
                <a:lnTo>
                  <a:pt x="15227" y="3393"/>
                </a:lnTo>
                <a:lnTo>
                  <a:pt x="11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23772" y="5170718"/>
            <a:ext cx="215247" cy="130947"/>
          </a:xfrm>
          <a:custGeom>
            <a:avLst/>
            <a:gdLst/>
            <a:ahLst/>
            <a:cxnLst/>
            <a:rect l="l" t="t" r="r" b="b"/>
            <a:pathLst>
              <a:path w="215247" h="130947">
                <a:moveTo>
                  <a:pt x="8882" y="0"/>
                </a:moveTo>
                <a:lnTo>
                  <a:pt x="4282" y="1231"/>
                </a:lnTo>
                <a:lnTo>
                  <a:pt x="2220" y="4861"/>
                </a:lnTo>
                <a:lnTo>
                  <a:pt x="0" y="8476"/>
                </a:lnTo>
                <a:lnTo>
                  <a:pt x="1268" y="13116"/>
                </a:lnTo>
                <a:lnTo>
                  <a:pt x="206364" y="130947"/>
                </a:lnTo>
                <a:lnTo>
                  <a:pt x="211123" y="129700"/>
                </a:lnTo>
                <a:lnTo>
                  <a:pt x="215247" y="122455"/>
                </a:lnTo>
                <a:lnTo>
                  <a:pt x="213978" y="117830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04420" y="4944497"/>
            <a:ext cx="15227" cy="254254"/>
          </a:xfrm>
          <a:custGeom>
            <a:avLst/>
            <a:gdLst/>
            <a:ahLst/>
            <a:cxnLst/>
            <a:rect l="l" t="t" r="r" b="b"/>
            <a:pathLst>
              <a:path w="15227" h="254254">
                <a:moveTo>
                  <a:pt x="11737" y="0"/>
                </a:moveTo>
                <a:lnTo>
                  <a:pt x="3331" y="0"/>
                </a:lnTo>
                <a:lnTo>
                  <a:pt x="0" y="3393"/>
                </a:lnTo>
                <a:lnTo>
                  <a:pt x="0" y="250861"/>
                </a:lnTo>
                <a:lnTo>
                  <a:pt x="3331" y="254254"/>
                </a:lnTo>
                <a:lnTo>
                  <a:pt x="11737" y="254254"/>
                </a:lnTo>
                <a:lnTo>
                  <a:pt x="15227" y="250861"/>
                </a:lnTo>
                <a:lnTo>
                  <a:pt x="15227" y="3393"/>
                </a:lnTo>
                <a:lnTo>
                  <a:pt x="11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45503" y="4944497"/>
            <a:ext cx="15227" cy="254254"/>
          </a:xfrm>
          <a:custGeom>
            <a:avLst/>
            <a:gdLst/>
            <a:ahLst/>
            <a:cxnLst/>
            <a:rect l="l" t="t" r="r" b="b"/>
            <a:pathLst>
              <a:path w="15227" h="254254">
                <a:moveTo>
                  <a:pt x="11737" y="0"/>
                </a:moveTo>
                <a:lnTo>
                  <a:pt x="3331" y="0"/>
                </a:lnTo>
                <a:lnTo>
                  <a:pt x="0" y="3393"/>
                </a:lnTo>
                <a:lnTo>
                  <a:pt x="0" y="250861"/>
                </a:lnTo>
                <a:lnTo>
                  <a:pt x="3331" y="254254"/>
                </a:lnTo>
                <a:lnTo>
                  <a:pt x="11737" y="254254"/>
                </a:lnTo>
                <a:lnTo>
                  <a:pt x="15227" y="250861"/>
                </a:lnTo>
                <a:lnTo>
                  <a:pt x="15227" y="3393"/>
                </a:lnTo>
                <a:lnTo>
                  <a:pt x="11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58143" y="5200598"/>
            <a:ext cx="74234" cy="121160"/>
          </a:xfrm>
          <a:custGeom>
            <a:avLst/>
            <a:gdLst/>
            <a:ahLst/>
            <a:cxnLst/>
            <a:rect l="l" t="t" r="r" b="b"/>
            <a:pathLst>
              <a:path w="74234" h="121160">
                <a:moveTo>
                  <a:pt x="74234" y="96868"/>
                </a:moveTo>
                <a:lnTo>
                  <a:pt x="51075" y="96868"/>
                </a:lnTo>
                <a:lnTo>
                  <a:pt x="51075" y="121160"/>
                </a:lnTo>
                <a:lnTo>
                  <a:pt x="74234" y="121160"/>
                </a:lnTo>
                <a:lnTo>
                  <a:pt x="74234" y="96868"/>
                </a:lnTo>
                <a:close/>
              </a:path>
              <a:path w="74234" h="121160">
                <a:moveTo>
                  <a:pt x="74234" y="0"/>
                </a:moveTo>
                <a:lnTo>
                  <a:pt x="54248" y="0"/>
                </a:lnTo>
                <a:lnTo>
                  <a:pt x="67" y="76538"/>
                </a:lnTo>
                <a:lnTo>
                  <a:pt x="0" y="96868"/>
                </a:lnTo>
                <a:lnTo>
                  <a:pt x="89778" y="96868"/>
                </a:lnTo>
                <a:lnTo>
                  <a:pt x="89778" y="76538"/>
                </a:lnTo>
                <a:lnTo>
                  <a:pt x="22365" y="76538"/>
                </a:lnTo>
                <a:lnTo>
                  <a:pt x="51075" y="35309"/>
                </a:lnTo>
                <a:lnTo>
                  <a:pt x="74234" y="35309"/>
                </a:lnTo>
                <a:lnTo>
                  <a:pt x="74234" y="0"/>
                </a:lnTo>
                <a:close/>
              </a:path>
              <a:path w="74234" h="121160">
                <a:moveTo>
                  <a:pt x="74234" y="35309"/>
                </a:moveTo>
                <a:lnTo>
                  <a:pt x="51075" y="35309"/>
                </a:lnTo>
                <a:lnTo>
                  <a:pt x="51075" y="76538"/>
                </a:lnTo>
                <a:lnTo>
                  <a:pt x="74234" y="76538"/>
                </a:lnTo>
                <a:lnTo>
                  <a:pt x="74234" y="3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59501" y="5202729"/>
            <a:ext cx="83059" cy="120648"/>
          </a:xfrm>
          <a:custGeom>
            <a:avLst/>
            <a:gdLst/>
            <a:ahLst/>
            <a:cxnLst/>
            <a:rect l="l" t="t" r="r" b="b"/>
            <a:pathLst>
              <a:path w="83059" h="120648">
                <a:moveTo>
                  <a:pt x="23793" y="85614"/>
                </a:moveTo>
                <a:lnTo>
                  <a:pt x="0" y="87997"/>
                </a:lnTo>
                <a:lnTo>
                  <a:pt x="1910" y="95959"/>
                </a:lnTo>
                <a:lnTo>
                  <a:pt x="8077" y="105971"/>
                </a:lnTo>
                <a:lnTo>
                  <a:pt x="20199" y="116627"/>
                </a:lnTo>
                <a:lnTo>
                  <a:pt x="31623" y="119854"/>
                </a:lnTo>
                <a:lnTo>
                  <a:pt x="47834" y="120648"/>
                </a:lnTo>
                <a:lnTo>
                  <a:pt x="58747" y="117331"/>
                </a:lnTo>
                <a:lnTo>
                  <a:pt x="69181" y="109854"/>
                </a:lnTo>
                <a:lnTo>
                  <a:pt x="75213" y="102566"/>
                </a:lnTo>
                <a:lnTo>
                  <a:pt x="37117" y="102566"/>
                </a:lnTo>
                <a:lnTo>
                  <a:pt x="33151" y="101051"/>
                </a:lnTo>
                <a:lnTo>
                  <a:pt x="26489" y="94958"/>
                </a:lnTo>
                <a:lnTo>
                  <a:pt x="24427" y="90823"/>
                </a:lnTo>
                <a:lnTo>
                  <a:pt x="23793" y="85614"/>
                </a:lnTo>
                <a:close/>
              </a:path>
              <a:path w="83059" h="120648">
                <a:moveTo>
                  <a:pt x="77810" y="56729"/>
                </a:moveTo>
                <a:lnTo>
                  <a:pt x="46317" y="56729"/>
                </a:lnTo>
                <a:lnTo>
                  <a:pt x="50758" y="58575"/>
                </a:lnTo>
                <a:lnTo>
                  <a:pt x="54089" y="62285"/>
                </a:lnTo>
                <a:lnTo>
                  <a:pt x="57579" y="65978"/>
                </a:lnTo>
                <a:lnTo>
                  <a:pt x="59323" y="71534"/>
                </a:lnTo>
                <a:lnTo>
                  <a:pt x="59323" y="86845"/>
                </a:lnTo>
                <a:lnTo>
                  <a:pt x="57579" y="92764"/>
                </a:lnTo>
                <a:lnTo>
                  <a:pt x="50599" y="100609"/>
                </a:lnTo>
                <a:lnTo>
                  <a:pt x="46475" y="102566"/>
                </a:lnTo>
                <a:lnTo>
                  <a:pt x="75213" y="102566"/>
                </a:lnTo>
                <a:lnTo>
                  <a:pt x="79688" y="97162"/>
                </a:lnTo>
                <a:lnTo>
                  <a:pt x="82613" y="85763"/>
                </a:lnTo>
                <a:lnTo>
                  <a:pt x="83059" y="69361"/>
                </a:lnTo>
                <a:lnTo>
                  <a:pt x="78715" y="57864"/>
                </a:lnTo>
                <a:lnTo>
                  <a:pt x="77810" y="56729"/>
                </a:lnTo>
                <a:close/>
              </a:path>
              <a:path w="83059" h="120648">
                <a:moveTo>
                  <a:pt x="78358" y="0"/>
                </a:moveTo>
                <a:lnTo>
                  <a:pt x="15068" y="0"/>
                </a:lnTo>
                <a:lnTo>
                  <a:pt x="2855" y="62806"/>
                </a:lnTo>
                <a:lnTo>
                  <a:pt x="22206" y="65520"/>
                </a:lnTo>
                <a:lnTo>
                  <a:pt x="27758" y="59664"/>
                </a:lnTo>
                <a:lnTo>
                  <a:pt x="33786" y="56729"/>
                </a:lnTo>
                <a:lnTo>
                  <a:pt x="77810" y="56729"/>
                </a:lnTo>
                <a:lnTo>
                  <a:pt x="69868" y="46758"/>
                </a:lnTo>
                <a:lnTo>
                  <a:pt x="61825" y="42144"/>
                </a:lnTo>
                <a:lnTo>
                  <a:pt x="29503" y="42144"/>
                </a:lnTo>
                <a:lnTo>
                  <a:pt x="33310" y="21656"/>
                </a:lnTo>
                <a:lnTo>
                  <a:pt x="78358" y="21656"/>
                </a:lnTo>
                <a:lnTo>
                  <a:pt x="78358" y="0"/>
                </a:lnTo>
                <a:close/>
              </a:path>
              <a:path w="83059" h="120648">
                <a:moveTo>
                  <a:pt x="45841" y="38277"/>
                </a:moveTo>
                <a:lnTo>
                  <a:pt x="40289" y="38292"/>
                </a:lnTo>
                <a:lnTo>
                  <a:pt x="34896" y="39571"/>
                </a:lnTo>
                <a:lnTo>
                  <a:pt x="29503" y="42144"/>
                </a:lnTo>
                <a:lnTo>
                  <a:pt x="61825" y="42144"/>
                </a:lnTo>
                <a:lnTo>
                  <a:pt x="58794" y="40405"/>
                </a:lnTo>
                <a:lnTo>
                  <a:pt x="45841" y="38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92405" y="5402291"/>
            <a:ext cx="210488" cy="138695"/>
          </a:xfrm>
          <a:custGeom>
            <a:avLst/>
            <a:gdLst/>
            <a:ahLst/>
            <a:cxnLst/>
            <a:rect l="l" t="t" r="r" b="b"/>
            <a:pathLst>
              <a:path w="210488" h="138695">
                <a:moveTo>
                  <a:pt x="9199" y="0"/>
                </a:moveTo>
                <a:lnTo>
                  <a:pt x="4599" y="1057"/>
                </a:lnTo>
                <a:lnTo>
                  <a:pt x="2220" y="4593"/>
                </a:lnTo>
                <a:lnTo>
                  <a:pt x="0" y="8128"/>
                </a:lnTo>
                <a:lnTo>
                  <a:pt x="1110" y="12801"/>
                </a:lnTo>
                <a:lnTo>
                  <a:pt x="4599" y="15042"/>
                </a:lnTo>
                <a:lnTo>
                  <a:pt x="197799" y="136460"/>
                </a:lnTo>
                <a:lnTo>
                  <a:pt x="201288" y="138695"/>
                </a:lnTo>
                <a:lnTo>
                  <a:pt x="206047" y="137641"/>
                </a:lnTo>
                <a:lnTo>
                  <a:pt x="210488" y="130565"/>
                </a:lnTo>
                <a:lnTo>
                  <a:pt x="209378" y="125886"/>
                </a:lnTo>
                <a:lnTo>
                  <a:pt x="205888" y="123651"/>
                </a:lnTo>
                <a:lnTo>
                  <a:pt x="12848" y="2225"/>
                </a:lnTo>
                <a:lnTo>
                  <a:pt x="9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85446" y="5417996"/>
            <a:ext cx="219688" cy="123004"/>
          </a:xfrm>
          <a:custGeom>
            <a:avLst/>
            <a:gdLst/>
            <a:ahLst/>
            <a:cxnLst/>
            <a:rect l="l" t="t" r="r" b="b"/>
            <a:pathLst>
              <a:path w="219688" h="123004">
                <a:moveTo>
                  <a:pt x="211123" y="0"/>
                </a:moveTo>
                <a:lnTo>
                  <a:pt x="5234" y="107643"/>
                </a:lnTo>
                <a:lnTo>
                  <a:pt x="1586" y="109589"/>
                </a:lnTo>
                <a:lnTo>
                  <a:pt x="0" y="114169"/>
                </a:lnTo>
                <a:lnTo>
                  <a:pt x="2062" y="117872"/>
                </a:lnTo>
                <a:lnTo>
                  <a:pt x="3965" y="121577"/>
                </a:lnTo>
                <a:lnTo>
                  <a:pt x="8565" y="123004"/>
                </a:lnTo>
                <a:lnTo>
                  <a:pt x="12372" y="121058"/>
                </a:lnTo>
                <a:lnTo>
                  <a:pt x="214454" y="15358"/>
                </a:lnTo>
                <a:lnTo>
                  <a:pt x="218261" y="13416"/>
                </a:lnTo>
                <a:lnTo>
                  <a:pt x="219688" y="8839"/>
                </a:lnTo>
                <a:lnTo>
                  <a:pt x="217785" y="5129"/>
                </a:lnTo>
                <a:lnTo>
                  <a:pt x="215723" y="1420"/>
                </a:lnTo>
                <a:lnTo>
                  <a:pt x="2111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88638" y="5191806"/>
            <a:ext cx="24744" cy="242590"/>
          </a:xfrm>
          <a:custGeom>
            <a:avLst/>
            <a:gdLst/>
            <a:ahLst/>
            <a:cxnLst/>
            <a:rect l="l" t="t" r="r" b="b"/>
            <a:pathLst>
              <a:path w="24744" h="242590">
                <a:moveTo>
                  <a:pt x="13006" y="0"/>
                </a:moveTo>
                <a:lnTo>
                  <a:pt x="9517" y="3251"/>
                </a:lnTo>
                <a:lnTo>
                  <a:pt x="0" y="238722"/>
                </a:lnTo>
                <a:lnTo>
                  <a:pt x="3331" y="242242"/>
                </a:lnTo>
                <a:lnTo>
                  <a:pt x="11737" y="242590"/>
                </a:lnTo>
                <a:lnTo>
                  <a:pt x="15227" y="239322"/>
                </a:lnTo>
                <a:lnTo>
                  <a:pt x="24744" y="3851"/>
                </a:lnTo>
                <a:lnTo>
                  <a:pt x="21413" y="331"/>
                </a:lnTo>
                <a:lnTo>
                  <a:pt x="13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03846" y="5069477"/>
            <a:ext cx="210330" cy="138697"/>
          </a:xfrm>
          <a:custGeom>
            <a:avLst/>
            <a:gdLst/>
            <a:ahLst/>
            <a:cxnLst/>
            <a:rect l="l" t="t" r="r" b="b"/>
            <a:pathLst>
              <a:path w="210330" h="138697">
                <a:moveTo>
                  <a:pt x="9199" y="0"/>
                </a:moveTo>
                <a:lnTo>
                  <a:pt x="4441" y="1057"/>
                </a:lnTo>
                <a:lnTo>
                  <a:pt x="0" y="8128"/>
                </a:lnTo>
                <a:lnTo>
                  <a:pt x="951" y="12816"/>
                </a:lnTo>
                <a:lnTo>
                  <a:pt x="4599" y="15042"/>
                </a:lnTo>
                <a:lnTo>
                  <a:pt x="201130" y="138697"/>
                </a:lnTo>
                <a:lnTo>
                  <a:pt x="205888" y="137639"/>
                </a:lnTo>
                <a:lnTo>
                  <a:pt x="210330" y="130568"/>
                </a:lnTo>
                <a:lnTo>
                  <a:pt x="209378" y="125896"/>
                </a:lnTo>
                <a:lnTo>
                  <a:pt x="205730" y="123654"/>
                </a:lnTo>
                <a:lnTo>
                  <a:pt x="12689" y="2241"/>
                </a:lnTo>
                <a:lnTo>
                  <a:pt x="9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301605" y="5069462"/>
            <a:ext cx="219530" cy="123007"/>
          </a:xfrm>
          <a:custGeom>
            <a:avLst/>
            <a:gdLst/>
            <a:ahLst/>
            <a:cxnLst/>
            <a:rect l="l" t="t" r="r" b="b"/>
            <a:pathLst>
              <a:path w="219530" h="123007">
                <a:moveTo>
                  <a:pt x="210964" y="0"/>
                </a:moveTo>
                <a:lnTo>
                  <a:pt x="207316" y="1957"/>
                </a:lnTo>
                <a:lnTo>
                  <a:pt x="1427" y="109590"/>
                </a:lnTo>
                <a:lnTo>
                  <a:pt x="0" y="114168"/>
                </a:lnTo>
                <a:lnTo>
                  <a:pt x="3806" y="121587"/>
                </a:lnTo>
                <a:lnTo>
                  <a:pt x="8406" y="123007"/>
                </a:lnTo>
                <a:lnTo>
                  <a:pt x="12213" y="121066"/>
                </a:lnTo>
                <a:lnTo>
                  <a:pt x="218102" y="13416"/>
                </a:lnTo>
                <a:lnTo>
                  <a:pt x="219530" y="8839"/>
                </a:lnTo>
                <a:lnTo>
                  <a:pt x="215723" y="1436"/>
                </a:lnTo>
                <a:lnTo>
                  <a:pt x="2109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93357" y="5176085"/>
            <a:ext cx="24744" cy="242574"/>
          </a:xfrm>
          <a:custGeom>
            <a:avLst/>
            <a:gdLst/>
            <a:ahLst/>
            <a:cxnLst/>
            <a:rect l="l" t="t" r="r" b="b"/>
            <a:pathLst>
              <a:path w="24744" h="242574">
                <a:moveTo>
                  <a:pt x="13006" y="0"/>
                </a:moveTo>
                <a:lnTo>
                  <a:pt x="9517" y="3251"/>
                </a:lnTo>
                <a:lnTo>
                  <a:pt x="0" y="238722"/>
                </a:lnTo>
                <a:lnTo>
                  <a:pt x="3331" y="242242"/>
                </a:lnTo>
                <a:lnTo>
                  <a:pt x="11737" y="242574"/>
                </a:lnTo>
                <a:lnTo>
                  <a:pt x="15227" y="239322"/>
                </a:lnTo>
                <a:lnTo>
                  <a:pt x="24427" y="8034"/>
                </a:lnTo>
                <a:lnTo>
                  <a:pt x="24744" y="3851"/>
                </a:lnTo>
                <a:lnTo>
                  <a:pt x="21413" y="331"/>
                </a:lnTo>
                <a:lnTo>
                  <a:pt x="13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10666" y="4844061"/>
            <a:ext cx="18717" cy="91565"/>
          </a:xfrm>
          <a:custGeom>
            <a:avLst/>
            <a:gdLst/>
            <a:ahLst/>
            <a:cxnLst/>
            <a:rect l="l" t="t" r="r" b="b"/>
            <a:pathLst>
              <a:path w="18717" h="91565">
                <a:moveTo>
                  <a:pt x="6979" y="0"/>
                </a:moveTo>
                <a:lnTo>
                  <a:pt x="3489" y="3251"/>
                </a:lnTo>
                <a:lnTo>
                  <a:pt x="0" y="87697"/>
                </a:lnTo>
                <a:lnTo>
                  <a:pt x="3331" y="91233"/>
                </a:lnTo>
                <a:lnTo>
                  <a:pt x="11737" y="91565"/>
                </a:lnTo>
                <a:lnTo>
                  <a:pt x="15227" y="88313"/>
                </a:lnTo>
                <a:lnTo>
                  <a:pt x="18717" y="3851"/>
                </a:lnTo>
                <a:lnTo>
                  <a:pt x="15386" y="331"/>
                </a:lnTo>
                <a:lnTo>
                  <a:pt x="6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04639" y="5002141"/>
            <a:ext cx="18399" cy="83720"/>
          </a:xfrm>
          <a:custGeom>
            <a:avLst/>
            <a:gdLst/>
            <a:ahLst/>
            <a:cxnLst/>
            <a:rect l="l" t="t" r="r" b="b"/>
            <a:pathLst>
              <a:path w="18399" h="83720">
                <a:moveTo>
                  <a:pt x="6662" y="0"/>
                </a:moveTo>
                <a:lnTo>
                  <a:pt x="3172" y="3251"/>
                </a:lnTo>
                <a:lnTo>
                  <a:pt x="0" y="79853"/>
                </a:lnTo>
                <a:lnTo>
                  <a:pt x="3331" y="83388"/>
                </a:lnTo>
                <a:lnTo>
                  <a:pt x="11737" y="83720"/>
                </a:lnTo>
                <a:lnTo>
                  <a:pt x="15227" y="80468"/>
                </a:lnTo>
                <a:lnTo>
                  <a:pt x="18399" y="3851"/>
                </a:lnTo>
                <a:lnTo>
                  <a:pt x="15068" y="331"/>
                </a:lnTo>
                <a:lnTo>
                  <a:pt x="6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395984" y="4950369"/>
            <a:ext cx="223178" cy="36114"/>
          </a:xfrm>
          <a:custGeom>
            <a:avLst/>
            <a:gdLst/>
            <a:ahLst/>
            <a:cxnLst/>
            <a:rect l="l" t="t" r="r" b="b"/>
            <a:pathLst>
              <a:path w="223178" h="36114">
                <a:moveTo>
                  <a:pt x="223019" y="21308"/>
                </a:moveTo>
                <a:lnTo>
                  <a:pt x="223178" y="12595"/>
                </a:lnTo>
                <a:lnTo>
                  <a:pt x="216833" y="5335"/>
                </a:lnTo>
                <a:lnTo>
                  <a:pt x="208585" y="5114"/>
                </a:lnTo>
                <a:lnTo>
                  <a:pt x="200337" y="4893"/>
                </a:lnTo>
                <a:lnTo>
                  <a:pt x="193516" y="11790"/>
                </a:lnTo>
                <a:lnTo>
                  <a:pt x="193357" y="20503"/>
                </a:lnTo>
                <a:lnTo>
                  <a:pt x="193040" y="29216"/>
                </a:lnTo>
                <a:lnTo>
                  <a:pt x="186219" y="36114"/>
                </a:lnTo>
                <a:lnTo>
                  <a:pt x="177971" y="35877"/>
                </a:lnTo>
                <a:lnTo>
                  <a:pt x="169882" y="35656"/>
                </a:lnTo>
                <a:lnTo>
                  <a:pt x="163378" y="28396"/>
                </a:lnTo>
                <a:lnTo>
                  <a:pt x="163695" y="19683"/>
                </a:lnTo>
                <a:lnTo>
                  <a:pt x="163854" y="10970"/>
                </a:lnTo>
                <a:lnTo>
                  <a:pt x="157509" y="3709"/>
                </a:lnTo>
                <a:lnTo>
                  <a:pt x="149261" y="3488"/>
                </a:lnTo>
                <a:lnTo>
                  <a:pt x="141013" y="3267"/>
                </a:lnTo>
                <a:lnTo>
                  <a:pt x="134192" y="10149"/>
                </a:lnTo>
                <a:lnTo>
                  <a:pt x="134033" y="18878"/>
                </a:lnTo>
                <a:lnTo>
                  <a:pt x="133716" y="27591"/>
                </a:lnTo>
                <a:lnTo>
                  <a:pt x="126896" y="34473"/>
                </a:lnTo>
                <a:lnTo>
                  <a:pt x="118647" y="34252"/>
                </a:lnTo>
                <a:lnTo>
                  <a:pt x="110558" y="34031"/>
                </a:lnTo>
                <a:lnTo>
                  <a:pt x="104054" y="26770"/>
                </a:lnTo>
                <a:lnTo>
                  <a:pt x="104213" y="18057"/>
                </a:lnTo>
                <a:lnTo>
                  <a:pt x="104530" y="9344"/>
                </a:lnTo>
                <a:lnTo>
                  <a:pt x="98027" y="2083"/>
                </a:lnTo>
                <a:lnTo>
                  <a:pt x="89937" y="1862"/>
                </a:lnTo>
                <a:lnTo>
                  <a:pt x="81689" y="1641"/>
                </a:lnTo>
                <a:lnTo>
                  <a:pt x="74868" y="8523"/>
                </a:lnTo>
                <a:lnTo>
                  <a:pt x="74551" y="17236"/>
                </a:lnTo>
                <a:lnTo>
                  <a:pt x="74392" y="25965"/>
                </a:lnTo>
                <a:lnTo>
                  <a:pt x="67572" y="32847"/>
                </a:lnTo>
                <a:lnTo>
                  <a:pt x="59323" y="32626"/>
                </a:lnTo>
                <a:lnTo>
                  <a:pt x="51075" y="32405"/>
                </a:lnTo>
                <a:lnTo>
                  <a:pt x="44730" y="25144"/>
                </a:lnTo>
                <a:lnTo>
                  <a:pt x="44889" y="16431"/>
                </a:lnTo>
                <a:lnTo>
                  <a:pt x="45206" y="7718"/>
                </a:lnTo>
                <a:lnTo>
                  <a:pt x="38703" y="457"/>
                </a:lnTo>
                <a:lnTo>
                  <a:pt x="30613" y="236"/>
                </a:lnTo>
                <a:lnTo>
                  <a:pt x="22365" y="0"/>
                </a:lnTo>
                <a:lnTo>
                  <a:pt x="15544" y="6897"/>
                </a:lnTo>
                <a:lnTo>
                  <a:pt x="15227" y="15610"/>
                </a:lnTo>
                <a:lnTo>
                  <a:pt x="15068" y="24323"/>
                </a:lnTo>
                <a:lnTo>
                  <a:pt x="8248" y="31221"/>
                </a:lnTo>
                <a:lnTo>
                  <a:pt x="0" y="31000"/>
                </a:lnTo>
              </a:path>
            </a:pathLst>
          </a:custGeom>
          <a:ln w="151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727837" y="4887926"/>
            <a:ext cx="222702" cy="31584"/>
          </a:xfrm>
          <a:custGeom>
            <a:avLst/>
            <a:gdLst/>
            <a:ahLst/>
            <a:cxnLst/>
            <a:rect l="l" t="t" r="r" b="b"/>
            <a:pathLst>
              <a:path w="222702" h="31584">
                <a:moveTo>
                  <a:pt x="0" y="15800"/>
                </a:moveTo>
                <a:lnTo>
                  <a:pt x="0" y="24513"/>
                </a:lnTo>
                <a:lnTo>
                  <a:pt x="6662" y="31584"/>
                </a:lnTo>
                <a:lnTo>
                  <a:pt x="14910" y="31584"/>
                </a:lnTo>
                <a:lnTo>
                  <a:pt x="22999" y="31584"/>
                </a:lnTo>
                <a:lnTo>
                  <a:pt x="29661" y="24513"/>
                </a:lnTo>
                <a:lnTo>
                  <a:pt x="29661" y="15800"/>
                </a:lnTo>
                <a:lnTo>
                  <a:pt x="29661" y="7071"/>
                </a:lnTo>
                <a:lnTo>
                  <a:pt x="36323" y="0"/>
                </a:lnTo>
                <a:lnTo>
                  <a:pt x="44572" y="0"/>
                </a:lnTo>
                <a:lnTo>
                  <a:pt x="52820" y="0"/>
                </a:lnTo>
                <a:lnTo>
                  <a:pt x="59482" y="7071"/>
                </a:lnTo>
                <a:lnTo>
                  <a:pt x="59482" y="15800"/>
                </a:lnTo>
                <a:lnTo>
                  <a:pt x="59482" y="24513"/>
                </a:lnTo>
                <a:lnTo>
                  <a:pt x="65985" y="31584"/>
                </a:lnTo>
                <a:lnTo>
                  <a:pt x="74234" y="31584"/>
                </a:lnTo>
                <a:lnTo>
                  <a:pt x="82482" y="31584"/>
                </a:lnTo>
                <a:lnTo>
                  <a:pt x="89144" y="24513"/>
                </a:lnTo>
                <a:lnTo>
                  <a:pt x="89144" y="15800"/>
                </a:lnTo>
                <a:lnTo>
                  <a:pt x="89144" y="7071"/>
                </a:lnTo>
                <a:lnTo>
                  <a:pt x="95806" y="0"/>
                </a:lnTo>
                <a:lnTo>
                  <a:pt x="103896" y="0"/>
                </a:lnTo>
                <a:lnTo>
                  <a:pt x="112144" y="0"/>
                </a:lnTo>
                <a:lnTo>
                  <a:pt x="118806" y="7071"/>
                </a:lnTo>
                <a:lnTo>
                  <a:pt x="118806" y="15800"/>
                </a:lnTo>
                <a:lnTo>
                  <a:pt x="118806" y="24513"/>
                </a:lnTo>
                <a:lnTo>
                  <a:pt x="125468" y="31584"/>
                </a:lnTo>
                <a:lnTo>
                  <a:pt x="133558" y="31584"/>
                </a:lnTo>
                <a:lnTo>
                  <a:pt x="141806" y="31584"/>
                </a:lnTo>
                <a:lnTo>
                  <a:pt x="148468" y="24513"/>
                </a:lnTo>
                <a:lnTo>
                  <a:pt x="148468" y="15800"/>
                </a:lnTo>
                <a:lnTo>
                  <a:pt x="148468" y="7071"/>
                </a:lnTo>
                <a:lnTo>
                  <a:pt x="155130" y="0"/>
                </a:lnTo>
                <a:lnTo>
                  <a:pt x="163378" y="0"/>
                </a:lnTo>
                <a:lnTo>
                  <a:pt x="171468" y="0"/>
                </a:lnTo>
                <a:lnTo>
                  <a:pt x="178130" y="7071"/>
                </a:lnTo>
                <a:lnTo>
                  <a:pt x="178130" y="15800"/>
                </a:lnTo>
                <a:lnTo>
                  <a:pt x="178130" y="24513"/>
                </a:lnTo>
                <a:lnTo>
                  <a:pt x="184792" y="31584"/>
                </a:lnTo>
                <a:lnTo>
                  <a:pt x="193040" y="31584"/>
                </a:lnTo>
                <a:lnTo>
                  <a:pt x="201130" y="31584"/>
                </a:lnTo>
                <a:lnTo>
                  <a:pt x="207792" y="24513"/>
                </a:lnTo>
                <a:lnTo>
                  <a:pt x="207792" y="15800"/>
                </a:lnTo>
                <a:lnTo>
                  <a:pt x="207792" y="7071"/>
                </a:lnTo>
                <a:lnTo>
                  <a:pt x="214454" y="0"/>
                </a:lnTo>
                <a:lnTo>
                  <a:pt x="222702" y="0"/>
                </a:lnTo>
              </a:path>
            </a:pathLst>
          </a:custGeom>
          <a:ln w="151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9273" y="4148522"/>
            <a:ext cx="122491" cy="131641"/>
          </a:xfrm>
          <a:custGeom>
            <a:avLst/>
            <a:gdLst/>
            <a:ahLst/>
            <a:cxnLst/>
            <a:rect l="l" t="t" r="r" b="b"/>
            <a:pathLst>
              <a:path w="122491" h="131641">
                <a:moveTo>
                  <a:pt x="57902" y="0"/>
                </a:moveTo>
                <a:lnTo>
                  <a:pt x="0" y="0"/>
                </a:lnTo>
                <a:lnTo>
                  <a:pt x="0" y="131641"/>
                </a:lnTo>
                <a:lnTo>
                  <a:pt x="27509" y="131641"/>
                </a:lnTo>
                <a:lnTo>
                  <a:pt x="27509" y="76696"/>
                </a:lnTo>
                <a:lnTo>
                  <a:pt x="81391" y="76696"/>
                </a:lnTo>
                <a:lnTo>
                  <a:pt x="80946" y="72573"/>
                </a:lnTo>
                <a:lnTo>
                  <a:pt x="93350" y="68147"/>
                </a:lnTo>
                <a:lnTo>
                  <a:pt x="102880" y="60884"/>
                </a:lnTo>
                <a:lnTo>
                  <a:pt x="105982" y="55687"/>
                </a:lnTo>
                <a:lnTo>
                  <a:pt x="27509" y="55671"/>
                </a:lnTo>
                <a:lnTo>
                  <a:pt x="27509" y="22271"/>
                </a:lnTo>
                <a:lnTo>
                  <a:pt x="109467" y="22271"/>
                </a:lnTo>
                <a:lnTo>
                  <a:pt x="101524" y="10133"/>
                </a:lnTo>
                <a:lnTo>
                  <a:pt x="96239" y="5934"/>
                </a:lnTo>
                <a:lnTo>
                  <a:pt x="85088" y="2261"/>
                </a:lnTo>
                <a:lnTo>
                  <a:pt x="73384" y="573"/>
                </a:lnTo>
                <a:lnTo>
                  <a:pt x="57902" y="0"/>
                </a:lnTo>
                <a:close/>
              </a:path>
              <a:path w="122491" h="131641">
                <a:moveTo>
                  <a:pt x="81391" y="76696"/>
                </a:moveTo>
                <a:lnTo>
                  <a:pt x="39404" y="76696"/>
                </a:lnTo>
                <a:lnTo>
                  <a:pt x="44023" y="77185"/>
                </a:lnTo>
                <a:lnTo>
                  <a:pt x="49847" y="79158"/>
                </a:lnTo>
                <a:lnTo>
                  <a:pt x="52606" y="80989"/>
                </a:lnTo>
                <a:lnTo>
                  <a:pt x="57812" y="86324"/>
                </a:lnTo>
                <a:lnTo>
                  <a:pt x="62645" y="92764"/>
                </a:lnTo>
                <a:lnTo>
                  <a:pt x="89591" y="131641"/>
                </a:lnTo>
                <a:lnTo>
                  <a:pt x="122491" y="131641"/>
                </a:lnTo>
                <a:lnTo>
                  <a:pt x="96698" y="92517"/>
                </a:lnTo>
                <a:lnTo>
                  <a:pt x="81413" y="76901"/>
                </a:lnTo>
                <a:lnTo>
                  <a:pt x="81391" y="76696"/>
                </a:lnTo>
                <a:close/>
              </a:path>
              <a:path w="122491" h="131641">
                <a:moveTo>
                  <a:pt x="109467" y="22271"/>
                </a:moveTo>
                <a:lnTo>
                  <a:pt x="27509" y="22271"/>
                </a:lnTo>
                <a:lnTo>
                  <a:pt x="60134" y="22287"/>
                </a:lnTo>
                <a:lnTo>
                  <a:pt x="66823" y="22429"/>
                </a:lnTo>
                <a:lnTo>
                  <a:pt x="83088" y="34188"/>
                </a:lnTo>
                <a:lnTo>
                  <a:pt x="83088" y="42570"/>
                </a:lnTo>
                <a:lnTo>
                  <a:pt x="61060" y="55687"/>
                </a:lnTo>
                <a:lnTo>
                  <a:pt x="105991" y="55671"/>
                </a:lnTo>
                <a:lnTo>
                  <a:pt x="109297" y="50131"/>
                </a:lnTo>
                <a:lnTo>
                  <a:pt x="111435" y="36919"/>
                </a:lnTo>
                <a:lnTo>
                  <a:pt x="111435" y="29137"/>
                </a:lnTo>
                <a:lnTo>
                  <a:pt x="109467" y="22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92786" y="4183722"/>
            <a:ext cx="95251" cy="63042"/>
          </a:xfrm>
          <a:custGeom>
            <a:avLst/>
            <a:gdLst/>
            <a:ahLst/>
            <a:cxnLst/>
            <a:rect l="l" t="t" r="r" b="b"/>
            <a:pathLst>
              <a:path w="95251" h="63042">
                <a:moveTo>
                  <a:pt x="95251" y="0"/>
                </a:moveTo>
                <a:lnTo>
                  <a:pt x="0" y="0"/>
                </a:lnTo>
                <a:lnTo>
                  <a:pt x="0" y="23171"/>
                </a:lnTo>
                <a:lnTo>
                  <a:pt x="95251" y="23171"/>
                </a:lnTo>
                <a:lnTo>
                  <a:pt x="95251" y="0"/>
                </a:lnTo>
                <a:close/>
              </a:path>
              <a:path w="95251" h="63042">
                <a:moveTo>
                  <a:pt x="95251" y="39792"/>
                </a:moveTo>
                <a:lnTo>
                  <a:pt x="0" y="39792"/>
                </a:lnTo>
                <a:lnTo>
                  <a:pt x="0" y="63042"/>
                </a:lnTo>
                <a:lnTo>
                  <a:pt x="95251" y="63042"/>
                </a:lnTo>
                <a:lnTo>
                  <a:pt x="95251" y="3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83949" y="4374839"/>
            <a:ext cx="59482" cy="41481"/>
          </a:xfrm>
          <a:custGeom>
            <a:avLst/>
            <a:gdLst/>
            <a:ahLst/>
            <a:cxnLst/>
            <a:rect l="l" t="t" r="r" b="b"/>
            <a:pathLst>
              <a:path w="59482" h="41481">
                <a:moveTo>
                  <a:pt x="50599" y="0"/>
                </a:moveTo>
                <a:lnTo>
                  <a:pt x="1268" y="28364"/>
                </a:lnTo>
                <a:lnTo>
                  <a:pt x="0" y="32989"/>
                </a:lnTo>
                <a:lnTo>
                  <a:pt x="4124" y="40234"/>
                </a:lnTo>
                <a:lnTo>
                  <a:pt x="8882" y="41481"/>
                </a:lnTo>
                <a:lnTo>
                  <a:pt x="58213" y="13116"/>
                </a:lnTo>
                <a:lnTo>
                  <a:pt x="59482" y="8491"/>
                </a:lnTo>
                <a:lnTo>
                  <a:pt x="57261" y="4861"/>
                </a:lnTo>
                <a:lnTo>
                  <a:pt x="55199" y="1231"/>
                </a:lnTo>
                <a:lnTo>
                  <a:pt x="50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99900" y="4285767"/>
            <a:ext cx="98503" cy="63895"/>
          </a:xfrm>
          <a:custGeom>
            <a:avLst/>
            <a:gdLst/>
            <a:ahLst/>
            <a:cxnLst/>
            <a:rect l="l" t="t" r="r" b="b"/>
            <a:pathLst>
              <a:path w="98503" h="63895">
                <a:moveTo>
                  <a:pt x="89620" y="0"/>
                </a:moveTo>
                <a:lnTo>
                  <a:pt x="1268" y="50778"/>
                </a:lnTo>
                <a:lnTo>
                  <a:pt x="0" y="55418"/>
                </a:lnTo>
                <a:lnTo>
                  <a:pt x="2062" y="59033"/>
                </a:lnTo>
                <a:lnTo>
                  <a:pt x="4282" y="62663"/>
                </a:lnTo>
                <a:lnTo>
                  <a:pt x="8882" y="63895"/>
                </a:lnTo>
                <a:lnTo>
                  <a:pt x="97234" y="13116"/>
                </a:lnTo>
                <a:lnTo>
                  <a:pt x="98503" y="8476"/>
                </a:lnTo>
                <a:lnTo>
                  <a:pt x="94378" y="1231"/>
                </a:lnTo>
                <a:lnTo>
                  <a:pt x="89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81114" y="4285767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724" y="0"/>
                </a:moveTo>
                <a:lnTo>
                  <a:pt x="4124" y="1231"/>
                </a:lnTo>
                <a:lnTo>
                  <a:pt x="0" y="8476"/>
                </a:lnTo>
                <a:lnTo>
                  <a:pt x="1110" y="13116"/>
                </a:lnTo>
                <a:lnTo>
                  <a:pt x="205571" y="130552"/>
                </a:lnTo>
                <a:lnTo>
                  <a:pt x="210171" y="129305"/>
                </a:lnTo>
                <a:lnTo>
                  <a:pt x="212392" y="125690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778119" y="4285767"/>
            <a:ext cx="214612" cy="130552"/>
          </a:xfrm>
          <a:custGeom>
            <a:avLst/>
            <a:gdLst/>
            <a:ahLst/>
            <a:cxnLst/>
            <a:rect l="l" t="t" r="r" b="b"/>
            <a:pathLst>
              <a:path w="214612" h="130552">
                <a:moveTo>
                  <a:pt x="205730" y="0"/>
                </a:moveTo>
                <a:lnTo>
                  <a:pt x="1268" y="117435"/>
                </a:lnTo>
                <a:lnTo>
                  <a:pt x="0" y="122060"/>
                </a:lnTo>
                <a:lnTo>
                  <a:pt x="2220" y="125690"/>
                </a:lnTo>
                <a:lnTo>
                  <a:pt x="4282" y="129305"/>
                </a:lnTo>
                <a:lnTo>
                  <a:pt x="8882" y="130552"/>
                </a:lnTo>
                <a:lnTo>
                  <a:pt x="213343" y="13116"/>
                </a:lnTo>
                <a:lnTo>
                  <a:pt x="214612" y="8476"/>
                </a:lnTo>
                <a:lnTo>
                  <a:pt x="212392" y="4861"/>
                </a:lnTo>
                <a:lnTo>
                  <a:pt x="210330" y="1231"/>
                </a:lnTo>
                <a:lnTo>
                  <a:pt x="205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75284" y="4285767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882" y="0"/>
                </a:moveTo>
                <a:lnTo>
                  <a:pt x="4282" y="1231"/>
                </a:lnTo>
                <a:lnTo>
                  <a:pt x="2062" y="4861"/>
                </a:lnTo>
                <a:lnTo>
                  <a:pt x="0" y="8476"/>
                </a:lnTo>
                <a:lnTo>
                  <a:pt x="1268" y="13116"/>
                </a:lnTo>
                <a:lnTo>
                  <a:pt x="205730" y="130552"/>
                </a:lnTo>
                <a:lnTo>
                  <a:pt x="210330" y="129305"/>
                </a:lnTo>
                <a:lnTo>
                  <a:pt x="214454" y="122060"/>
                </a:lnTo>
                <a:lnTo>
                  <a:pt x="213343" y="117435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51987" y="4434330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724" y="0"/>
                </a:moveTo>
                <a:lnTo>
                  <a:pt x="4124" y="1231"/>
                </a:lnTo>
                <a:lnTo>
                  <a:pt x="0" y="8476"/>
                </a:lnTo>
                <a:lnTo>
                  <a:pt x="1110" y="13116"/>
                </a:lnTo>
                <a:lnTo>
                  <a:pt x="205571" y="130552"/>
                </a:lnTo>
                <a:lnTo>
                  <a:pt x="210171" y="129305"/>
                </a:lnTo>
                <a:lnTo>
                  <a:pt x="212392" y="125690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72449" y="4399021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882" y="0"/>
                </a:moveTo>
                <a:lnTo>
                  <a:pt x="4124" y="1231"/>
                </a:lnTo>
                <a:lnTo>
                  <a:pt x="0" y="8476"/>
                </a:lnTo>
                <a:lnTo>
                  <a:pt x="1268" y="13116"/>
                </a:lnTo>
                <a:lnTo>
                  <a:pt x="205571" y="130552"/>
                </a:lnTo>
                <a:lnTo>
                  <a:pt x="210330" y="129305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92911" y="4363711"/>
            <a:ext cx="214454" cy="130552"/>
          </a:xfrm>
          <a:custGeom>
            <a:avLst/>
            <a:gdLst/>
            <a:ahLst/>
            <a:cxnLst/>
            <a:rect l="l" t="t" r="r" b="b"/>
            <a:pathLst>
              <a:path w="214454" h="130552">
                <a:moveTo>
                  <a:pt x="8882" y="0"/>
                </a:moveTo>
                <a:lnTo>
                  <a:pt x="4124" y="1231"/>
                </a:lnTo>
                <a:lnTo>
                  <a:pt x="0" y="8476"/>
                </a:lnTo>
                <a:lnTo>
                  <a:pt x="1268" y="13116"/>
                </a:lnTo>
                <a:lnTo>
                  <a:pt x="205571" y="130552"/>
                </a:lnTo>
                <a:lnTo>
                  <a:pt x="210330" y="129305"/>
                </a:lnTo>
                <a:lnTo>
                  <a:pt x="214454" y="122060"/>
                </a:lnTo>
                <a:lnTo>
                  <a:pt x="213185" y="117435"/>
                </a:lnTo>
                <a:lnTo>
                  <a:pt x="8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73639" y="4271230"/>
            <a:ext cx="175275" cy="152713"/>
          </a:xfrm>
          <a:custGeom>
            <a:avLst/>
            <a:gdLst/>
            <a:ahLst/>
            <a:cxnLst/>
            <a:rect l="l" t="t" r="r" b="b"/>
            <a:pathLst>
              <a:path w="175275" h="152713">
                <a:moveTo>
                  <a:pt x="6503" y="0"/>
                </a:moveTo>
                <a:lnTo>
                  <a:pt x="317" y="6171"/>
                </a:lnTo>
                <a:lnTo>
                  <a:pt x="0" y="15863"/>
                </a:lnTo>
                <a:lnTo>
                  <a:pt x="5868" y="21624"/>
                </a:lnTo>
                <a:lnTo>
                  <a:pt x="11579" y="27385"/>
                </a:lnTo>
                <a:lnTo>
                  <a:pt x="21413" y="27054"/>
                </a:lnTo>
                <a:lnTo>
                  <a:pt x="27599" y="20898"/>
                </a:lnTo>
                <a:lnTo>
                  <a:pt x="33786" y="14726"/>
                </a:lnTo>
                <a:lnTo>
                  <a:pt x="43461" y="14411"/>
                </a:lnTo>
                <a:lnTo>
                  <a:pt x="49330" y="20172"/>
                </a:lnTo>
                <a:lnTo>
                  <a:pt x="55041" y="25933"/>
                </a:lnTo>
                <a:lnTo>
                  <a:pt x="54723" y="35625"/>
                </a:lnTo>
                <a:lnTo>
                  <a:pt x="48537" y="41781"/>
                </a:lnTo>
                <a:lnTo>
                  <a:pt x="42351" y="47952"/>
                </a:lnTo>
                <a:lnTo>
                  <a:pt x="42034" y="57628"/>
                </a:lnTo>
                <a:lnTo>
                  <a:pt x="47744" y="63405"/>
                </a:lnTo>
                <a:lnTo>
                  <a:pt x="53613" y="69167"/>
                </a:lnTo>
                <a:lnTo>
                  <a:pt x="63289" y="68835"/>
                </a:lnTo>
                <a:lnTo>
                  <a:pt x="69475" y="62679"/>
                </a:lnTo>
                <a:lnTo>
                  <a:pt x="75661" y="56508"/>
                </a:lnTo>
                <a:lnTo>
                  <a:pt x="85496" y="56176"/>
                </a:lnTo>
                <a:lnTo>
                  <a:pt x="91206" y="61953"/>
                </a:lnTo>
                <a:lnTo>
                  <a:pt x="97075" y="67714"/>
                </a:lnTo>
                <a:lnTo>
                  <a:pt x="96758" y="77390"/>
                </a:lnTo>
                <a:lnTo>
                  <a:pt x="90572" y="83562"/>
                </a:lnTo>
                <a:lnTo>
                  <a:pt x="84385" y="89734"/>
                </a:lnTo>
                <a:lnTo>
                  <a:pt x="84068" y="99409"/>
                </a:lnTo>
                <a:lnTo>
                  <a:pt x="89778" y="105171"/>
                </a:lnTo>
                <a:lnTo>
                  <a:pt x="95647" y="110948"/>
                </a:lnTo>
                <a:lnTo>
                  <a:pt x="105323" y="110616"/>
                </a:lnTo>
                <a:lnTo>
                  <a:pt x="111509" y="104445"/>
                </a:lnTo>
                <a:lnTo>
                  <a:pt x="117696" y="98289"/>
                </a:lnTo>
                <a:lnTo>
                  <a:pt x="127371" y="97957"/>
                </a:lnTo>
                <a:lnTo>
                  <a:pt x="133240" y="103719"/>
                </a:lnTo>
                <a:lnTo>
                  <a:pt x="138951" y="109496"/>
                </a:lnTo>
                <a:lnTo>
                  <a:pt x="138633" y="119172"/>
                </a:lnTo>
                <a:lnTo>
                  <a:pt x="132447" y="125343"/>
                </a:lnTo>
                <a:lnTo>
                  <a:pt x="126261" y="131499"/>
                </a:lnTo>
                <a:lnTo>
                  <a:pt x="125944" y="141191"/>
                </a:lnTo>
                <a:lnTo>
                  <a:pt x="131813" y="146952"/>
                </a:lnTo>
                <a:lnTo>
                  <a:pt x="137523" y="152713"/>
                </a:lnTo>
                <a:lnTo>
                  <a:pt x="147357" y="152398"/>
                </a:lnTo>
                <a:lnTo>
                  <a:pt x="153544" y="146226"/>
                </a:lnTo>
                <a:lnTo>
                  <a:pt x="159730" y="140054"/>
                </a:lnTo>
                <a:lnTo>
                  <a:pt x="169406" y="139739"/>
                </a:lnTo>
                <a:lnTo>
                  <a:pt x="175275" y="145500"/>
                </a:lnTo>
              </a:path>
            </a:pathLst>
          </a:custGeom>
          <a:ln w="151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65100" y="4305042"/>
            <a:ext cx="30378" cy="215880"/>
          </a:xfrm>
          <a:custGeom>
            <a:avLst/>
            <a:gdLst/>
            <a:ahLst/>
            <a:cxnLst/>
            <a:rect l="l" t="t" r="r" b="b"/>
            <a:pathLst>
              <a:path w="30378" h="215880">
                <a:moveTo>
                  <a:pt x="30378" y="215880"/>
                </a:moveTo>
                <a:lnTo>
                  <a:pt x="10090" y="169626"/>
                </a:lnTo>
                <a:lnTo>
                  <a:pt x="660" y="120859"/>
                </a:lnTo>
                <a:lnTo>
                  <a:pt x="0" y="108490"/>
                </a:lnTo>
                <a:lnTo>
                  <a:pt x="18" y="96107"/>
                </a:lnTo>
                <a:lnTo>
                  <a:pt x="6877" y="47015"/>
                </a:lnTo>
                <a:lnTo>
                  <a:pt x="19147" y="11458"/>
                </a:lnTo>
                <a:lnTo>
                  <a:pt x="24595" y="0"/>
                </a:lnTo>
              </a:path>
            </a:pathLst>
          </a:custGeom>
          <a:ln w="15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908188" y="4427122"/>
            <a:ext cx="82641" cy="120697"/>
          </a:xfrm>
          <a:custGeom>
            <a:avLst/>
            <a:gdLst/>
            <a:ahLst/>
            <a:cxnLst/>
            <a:rect l="l" t="t" r="r" b="b"/>
            <a:pathLst>
              <a:path w="82641" h="120697">
                <a:moveTo>
                  <a:pt x="72396" y="11817"/>
                </a:moveTo>
                <a:lnTo>
                  <a:pt x="50123" y="11817"/>
                </a:lnTo>
                <a:lnTo>
                  <a:pt x="55834" y="13821"/>
                </a:lnTo>
                <a:lnTo>
                  <a:pt x="60116" y="17862"/>
                </a:lnTo>
                <a:lnTo>
                  <a:pt x="64558" y="21887"/>
                </a:lnTo>
                <a:lnTo>
                  <a:pt x="66620" y="26843"/>
                </a:lnTo>
                <a:lnTo>
                  <a:pt x="66620" y="38318"/>
                </a:lnTo>
                <a:lnTo>
                  <a:pt x="30333" y="77453"/>
                </a:lnTo>
                <a:lnTo>
                  <a:pt x="19759" y="86448"/>
                </a:lnTo>
                <a:lnTo>
                  <a:pt x="11896" y="94369"/>
                </a:lnTo>
                <a:lnTo>
                  <a:pt x="7296" y="99641"/>
                </a:lnTo>
                <a:lnTo>
                  <a:pt x="3965" y="104992"/>
                </a:lnTo>
                <a:lnTo>
                  <a:pt x="1903" y="110406"/>
                </a:lnTo>
                <a:lnTo>
                  <a:pt x="475" y="113705"/>
                </a:lnTo>
                <a:lnTo>
                  <a:pt x="0" y="117146"/>
                </a:lnTo>
                <a:lnTo>
                  <a:pt x="0" y="120697"/>
                </a:lnTo>
                <a:lnTo>
                  <a:pt x="82641" y="120697"/>
                </a:lnTo>
                <a:lnTo>
                  <a:pt x="82641" y="106460"/>
                </a:lnTo>
                <a:lnTo>
                  <a:pt x="21413" y="106460"/>
                </a:lnTo>
                <a:lnTo>
                  <a:pt x="22999" y="103776"/>
                </a:lnTo>
                <a:lnTo>
                  <a:pt x="25220" y="101109"/>
                </a:lnTo>
                <a:lnTo>
                  <a:pt x="29735" y="96579"/>
                </a:lnTo>
                <a:lnTo>
                  <a:pt x="37353" y="90003"/>
                </a:lnTo>
                <a:lnTo>
                  <a:pt x="51810" y="78069"/>
                </a:lnTo>
                <a:lnTo>
                  <a:pt x="61989" y="69120"/>
                </a:lnTo>
                <a:lnTo>
                  <a:pt x="82379" y="38318"/>
                </a:lnTo>
                <a:lnTo>
                  <a:pt x="82241" y="34436"/>
                </a:lnTo>
                <a:lnTo>
                  <a:pt x="81640" y="25874"/>
                </a:lnTo>
                <a:lnTo>
                  <a:pt x="76386" y="15641"/>
                </a:lnTo>
                <a:lnTo>
                  <a:pt x="72396" y="11817"/>
                </a:lnTo>
                <a:close/>
              </a:path>
              <a:path w="82641" h="120697">
                <a:moveTo>
                  <a:pt x="35941" y="0"/>
                </a:moveTo>
                <a:lnTo>
                  <a:pt x="23936" y="3351"/>
                </a:lnTo>
                <a:lnTo>
                  <a:pt x="12817" y="10590"/>
                </a:lnTo>
                <a:lnTo>
                  <a:pt x="6125" y="20923"/>
                </a:lnTo>
                <a:lnTo>
                  <a:pt x="3013" y="34436"/>
                </a:lnTo>
                <a:lnTo>
                  <a:pt x="18717" y="35998"/>
                </a:lnTo>
                <a:lnTo>
                  <a:pt x="18717" y="28437"/>
                </a:lnTo>
                <a:lnTo>
                  <a:pt x="20937" y="22503"/>
                </a:lnTo>
                <a:lnTo>
                  <a:pt x="29820" y="13947"/>
                </a:lnTo>
                <a:lnTo>
                  <a:pt x="35848" y="11817"/>
                </a:lnTo>
                <a:lnTo>
                  <a:pt x="72396" y="11817"/>
                </a:lnTo>
                <a:lnTo>
                  <a:pt x="64236" y="3993"/>
                </a:lnTo>
                <a:lnTo>
                  <a:pt x="52678" y="787"/>
                </a:lnTo>
                <a:lnTo>
                  <a:pt x="35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18427" y="5242979"/>
            <a:ext cx="59466" cy="41481"/>
          </a:xfrm>
          <a:custGeom>
            <a:avLst/>
            <a:gdLst/>
            <a:ahLst/>
            <a:cxnLst/>
            <a:rect l="l" t="t" r="r" b="b"/>
            <a:pathLst>
              <a:path w="59466" h="41481">
                <a:moveTo>
                  <a:pt x="50615" y="0"/>
                </a:moveTo>
                <a:lnTo>
                  <a:pt x="1237" y="28364"/>
                </a:lnTo>
                <a:lnTo>
                  <a:pt x="0" y="32989"/>
                </a:lnTo>
                <a:lnTo>
                  <a:pt x="4203" y="40234"/>
                </a:lnTo>
                <a:lnTo>
                  <a:pt x="8850" y="41481"/>
                </a:lnTo>
                <a:lnTo>
                  <a:pt x="58229" y="13116"/>
                </a:lnTo>
                <a:lnTo>
                  <a:pt x="59466" y="8491"/>
                </a:lnTo>
                <a:lnTo>
                  <a:pt x="55263" y="1231"/>
                </a:lnTo>
                <a:lnTo>
                  <a:pt x="506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34441" y="5153908"/>
            <a:ext cx="98503" cy="63895"/>
          </a:xfrm>
          <a:custGeom>
            <a:avLst/>
            <a:gdLst/>
            <a:ahLst/>
            <a:cxnLst/>
            <a:rect l="l" t="t" r="r" b="b"/>
            <a:pathLst>
              <a:path w="98503" h="63895">
                <a:moveTo>
                  <a:pt x="89636" y="0"/>
                </a:moveTo>
                <a:lnTo>
                  <a:pt x="1237" y="50778"/>
                </a:lnTo>
                <a:lnTo>
                  <a:pt x="0" y="55418"/>
                </a:lnTo>
                <a:lnTo>
                  <a:pt x="4203" y="62663"/>
                </a:lnTo>
                <a:lnTo>
                  <a:pt x="8850" y="63895"/>
                </a:lnTo>
                <a:lnTo>
                  <a:pt x="97249" y="13116"/>
                </a:lnTo>
                <a:lnTo>
                  <a:pt x="98503" y="8476"/>
                </a:lnTo>
                <a:lnTo>
                  <a:pt x="94283" y="1231"/>
                </a:lnTo>
                <a:lnTo>
                  <a:pt x="89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15544" y="5153908"/>
            <a:ext cx="214517" cy="130552"/>
          </a:xfrm>
          <a:custGeom>
            <a:avLst/>
            <a:gdLst/>
            <a:ahLst/>
            <a:cxnLst/>
            <a:rect l="l" t="t" r="r" b="b"/>
            <a:pathLst>
              <a:path w="214517" h="130552">
                <a:moveTo>
                  <a:pt x="8866" y="0"/>
                </a:moveTo>
                <a:lnTo>
                  <a:pt x="4203" y="1231"/>
                </a:lnTo>
                <a:lnTo>
                  <a:pt x="0" y="8476"/>
                </a:lnTo>
                <a:lnTo>
                  <a:pt x="1253" y="13116"/>
                </a:lnTo>
                <a:lnTo>
                  <a:pt x="205650" y="130552"/>
                </a:lnTo>
                <a:lnTo>
                  <a:pt x="210314" y="129305"/>
                </a:lnTo>
                <a:lnTo>
                  <a:pt x="214517" y="122060"/>
                </a:lnTo>
                <a:lnTo>
                  <a:pt x="213264" y="117435"/>
                </a:lnTo>
                <a:lnTo>
                  <a:pt x="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12677" y="5153908"/>
            <a:ext cx="214517" cy="130552"/>
          </a:xfrm>
          <a:custGeom>
            <a:avLst/>
            <a:gdLst/>
            <a:ahLst/>
            <a:cxnLst/>
            <a:rect l="l" t="t" r="r" b="b"/>
            <a:pathLst>
              <a:path w="214517" h="130552">
                <a:moveTo>
                  <a:pt x="205650" y="0"/>
                </a:moveTo>
                <a:lnTo>
                  <a:pt x="1237" y="117435"/>
                </a:lnTo>
                <a:lnTo>
                  <a:pt x="0" y="122060"/>
                </a:lnTo>
                <a:lnTo>
                  <a:pt x="4203" y="129305"/>
                </a:lnTo>
                <a:lnTo>
                  <a:pt x="8850" y="130552"/>
                </a:lnTo>
                <a:lnTo>
                  <a:pt x="213264" y="13116"/>
                </a:lnTo>
                <a:lnTo>
                  <a:pt x="214517" y="8476"/>
                </a:lnTo>
                <a:lnTo>
                  <a:pt x="210298" y="1231"/>
                </a:lnTo>
                <a:lnTo>
                  <a:pt x="205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08180" y="5139371"/>
            <a:ext cx="175179" cy="152713"/>
          </a:xfrm>
          <a:custGeom>
            <a:avLst/>
            <a:gdLst/>
            <a:ahLst/>
            <a:cxnLst/>
            <a:rect l="l" t="t" r="r" b="b"/>
            <a:pathLst>
              <a:path w="175179" h="152713">
                <a:moveTo>
                  <a:pt x="6519" y="0"/>
                </a:moveTo>
                <a:lnTo>
                  <a:pt x="333" y="6171"/>
                </a:lnTo>
                <a:lnTo>
                  <a:pt x="0" y="15863"/>
                </a:lnTo>
                <a:lnTo>
                  <a:pt x="5789" y="21624"/>
                </a:lnTo>
                <a:lnTo>
                  <a:pt x="11595" y="27385"/>
                </a:lnTo>
                <a:lnTo>
                  <a:pt x="21318" y="27054"/>
                </a:lnTo>
                <a:lnTo>
                  <a:pt x="27520" y="20898"/>
                </a:lnTo>
                <a:lnTo>
                  <a:pt x="33706" y="14726"/>
                </a:lnTo>
                <a:lnTo>
                  <a:pt x="43446" y="14411"/>
                </a:lnTo>
                <a:lnTo>
                  <a:pt x="49235" y="20172"/>
                </a:lnTo>
                <a:lnTo>
                  <a:pt x="55025" y="25933"/>
                </a:lnTo>
                <a:lnTo>
                  <a:pt x="54708" y="35625"/>
                </a:lnTo>
                <a:lnTo>
                  <a:pt x="48505" y="41781"/>
                </a:lnTo>
                <a:lnTo>
                  <a:pt x="42319" y="47952"/>
                </a:lnTo>
                <a:lnTo>
                  <a:pt x="41986" y="57628"/>
                </a:lnTo>
                <a:lnTo>
                  <a:pt x="47776" y="63405"/>
                </a:lnTo>
                <a:lnTo>
                  <a:pt x="53565" y="69167"/>
                </a:lnTo>
                <a:lnTo>
                  <a:pt x="63305" y="68835"/>
                </a:lnTo>
                <a:lnTo>
                  <a:pt x="69491" y="62679"/>
                </a:lnTo>
                <a:lnTo>
                  <a:pt x="75693" y="56508"/>
                </a:lnTo>
                <a:lnTo>
                  <a:pt x="85432" y="56176"/>
                </a:lnTo>
                <a:lnTo>
                  <a:pt x="91222" y="61953"/>
                </a:lnTo>
                <a:lnTo>
                  <a:pt x="97011" y="67714"/>
                </a:lnTo>
                <a:lnTo>
                  <a:pt x="96678" y="77390"/>
                </a:lnTo>
                <a:lnTo>
                  <a:pt x="90492" y="83562"/>
                </a:lnTo>
                <a:lnTo>
                  <a:pt x="84290" y="89734"/>
                </a:lnTo>
                <a:lnTo>
                  <a:pt x="83973" y="99409"/>
                </a:lnTo>
                <a:lnTo>
                  <a:pt x="89763" y="105171"/>
                </a:lnTo>
                <a:lnTo>
                  <a:pt x="95552" y="110948"/>
                </a:lnTo>
                <a:lnTo>
                  <a:pt x="105291" y="110616"/>
                </a:lnTo>
                <a:lnTo>
                  <a:pt x="111478" y="104445"/>
                </a:lnTo>
                <a:lnTo>
                  <a:pt x="117680" y="98289"/>
                </a:lnTo>
                <a:lnTo>
                  <a:pt x="127403" y="97957"/>
                </a:lnTo>
                <a:lnTo>
                  <a:pt x="133209" y="103719"/>
                </a:lnTo>
                <a:lnTo>
                  <a:pt x="138998" y="109496"/>
                </a:lnTo>
                <a:lnTo>
                  <a:pt x="138665" y="119172"/>
                </a:lnTo>
                <a:lnTo>
                  <a:pt x="132479" y="125343"/>
                </a:lnTo>
                <a:lnTo>
                  <a:pt x="126277" y="131499"/>
                </a:lnTo>
                <a:lnTo>
                  <a:pt x="125944" y="141191"/>
                </a:lnTo>
                <a:lnTo>
                  <a:pt x="131749" y="146952"/>
                </a:lnTo>
                <a:lnTo>
                  <a:pt x="137539" y="152713"/>
                </a:lnTo>
                <a:lnTo>
                  <a:pt x="147262" y="152398"/>
                </a:lnTo>
                <a:lnTo>
                  <a:pt x="153464" y="146226"/>
                </a:lnTo>
                <a:lnTo>
                  <a:pt x="159666" y="140054"/>
                </a:lnTo>
                <a:lnTo>
                  <a:pt x="169390" y="139739"/>
                </a:lnTo>
                <a:lnTo>
                  <a:pt x="175179" y="145500"/>
                </a:lnTo>
              </a:path>
            </a:pathLst>
          </a:custGeom>
          <a:ln w="151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99641" y="5173219"/>
            <a:ext cx="30425" cy="215844"/>
          </a:xfrm>
          <a:custGeom>
            <a:avLst/>
            <a:gdLst/>
            <a:ahLst/>
            <a:cxnLst/>
            <a:rect l="l" t="t" r="r" b="b"/>
            <a:pathLst>
              <a:path w="30425" h="215844">
                <a:moveTo>
                  <a:pt x="30425" y="215844"/>
                </a:moveTo>
                <a:lnTo>
                  <a:pt x="10108" y="169598"/>
                </a:lnTo>
                <a:lnTo>
                  <a:pt x="662" y="120840"/>
                </a:lnTo>
                <a:lnTo>
                  <a:pt x="0" y="108473"/>
                </a:lnTo>
                <a:lnTo>
                  <a:pt x="16" y="96093"/>
                </a:lnTo>
                <a:lnTo>
                  <a:pt x="6879" y="47008"/>
                </a:lnTo>
                <a:lnTo>
                  <a:pt x="19161" y="11457"/>
                </a:lnTo>
                <a:lnTo>
                  <a:pt x="24614" y="0"/>
                </a:lnTo>
              </a:path>
            </a:pathLst>
          </a:custGeom>
          <a:ln w="15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44712" y="5296946"/>
            <a:ext cx="81976" cy="119779"/>
          </a:xfrm>
          <a:custGeom>
            <a:avLst/>
            <a:gdLst/>
            <a:ahLst/>
            <a:cxnLst/>
            <a:rect l="l" t="t" r="r" b="b"/>
            <a:pathLst>
              <a:path w="81976" h="119779">
                <a:moveTo>
                  <a:pt x="16099" y="86087"/>
                </a:moveTo>
                <a:lnTo>
                  <a:pt x="0" y="87413"/>
                </a:lnTo>
                <a:lnTo>
                  <a:pt x="538" y="91179"/>
                </a:lnTo>
                <a:lnTo>
                  <a:pt x="4917" y="102878"/>
                </a:lnTo>
                <a:lnTo>
                  <a:pt x="13762" y="113039"/>
                </a:lnTo>
                <a:lnTo>
                  <a:pt x="21954" y="117435"/>
                </a:lnTo>
                <a:lnTo>
                  <a:pt x="33906" y="119762"/>
                </a:lnTo>
                <a:lnTo>
                  <a:pt x="51721" y="119779"/>
                </a:lnTo>
                <a:lnTo>
                  <a:pt x="63449" y="114859"/>
                </a:lnTo>
                <a:lnTo>
                  <a:pt x="70097" y="108896"/>
                </a:lnTo>
                <a:lnTo>
                  <a:pt x="33992" y="108896"/>
                </a:lnTo>
                <a:lnTo>
                  <a:pt x="28757" y="107002"/>
                </a:lnTo>
                <a:lnTo>
                  <a:pt x="20065" y="99362"/>
                </a:lnTo>
                <a:lnTo>
                  <a:pt x="17289" y="93664"/>
                </a:lnTo>
                <a:lnTo>
                  <a:pt x="16099" y="86087"/>
                </a:lnTo>
                <a:close/>
              </a:path>
              <a:path w="81976" h="119779">
                <a:moveTo>
                  <a:pt x="72437" y="52104"/>
                </a:moveTo>
                <a:lnTo>
                  <a:pt x="47823" y="52104"/>
                </a:lnTo>
                <a:lnTo>
                  <a:pt x="54248" y="54550"/>
                </a:lnTo>
                <a:lnTo>
                  <a:pt x="64082" y="64321"/>
                </a:lnTo>
                <a:lnTo>
                  <a:pt x="66525" y="70982"/>
                </a:lnTo>
                <a:lnTo>
                  <a:pt x="66525" y="88313"/>
                </a:lnTo>
                <a:lnTo>
                  <a:pt x="63971" y="95463"/>
                </a:lnTo>
                <a:lnTo>
                  <a:pt x="53743" y="106218"/>
                </a:lnTo>
                <a:lnTo>
                  <a:pt x="47506" y="108896"/>
                </a:lnTo>
                <a:lnTo>
                  <a:pt x="70097" y="108896"/>
                </a:lnTo>
                <a:lnTo>
                  <a:pt x="73085" y="106213"/>
                </a:lnTo>
                <a:lnTo>
                  <a:pt x="78453" y="97488"/>
                </a:lnTo>
                <a:lnTo>
                  <a:pt x="81475" y="85878"/>
                </a:lnTo>
                <a:lnTo>
                  <a:pt x="81976" y="69518"/>
                </a:lnTo>
                <a:lnTo>
                  <a:pt x="77494" y="58175"/>
                </a:lnTo>
                <a:lnTo>
                  <a:pt x="72437" y="52104"/>
                </a:lnTo>
                <a:close/>
              </a:path>
              <a:path w="81976" h="119779">
                <a:moveTo>
                  <a:pt x="76930" y="0"/>
                </a:moveTo>
                <a:lnTo>
                  <a:pt x="14815" y="0"/>
                </a:lnTo>
                <a:lnTo>
                  <a:pt x="2728" y="61969"/>
                </a:lnTo>
                <a:lnTo>
                  <a:pt x="17115" y="63784"/>
                </a:lnTo>
                <a:lnTo>
                  <a:pt x="19399" y="60327"/>
                </a:lnTo>
                <a:lnTo>
                  <a:pt x="22524" y="57534"/>
                </a:lnTo>
                <a:lnTo>
                  <a:pt x="30470" y="53193"/>
                </a:lnTo>
                <a:lnTo>
                  <a:pt x="34928" y="52104"/>
                </a:lnTo>
                <a:lnTo>
                  <a:pt x="72437" y="52104"/>
                </a:lnTo>
                <a:lnTo>
                  <a:pt x="68201" y="47017"/>
                </a:lnTo>
                <a:lnTo>
                  <a:pt x="67384" y="46579"/>
                </a:lnTo>
                <a:lnTo>
                  <a:pt x="20350" y="46579"/>
                </a:lnTo>
                <a:lnTo>
                  <a:pt x="27092" y="14158"/>
                </a:lnTo>
                <a:lnTo>
                  <a:pt x="76930" y="14158"/>
                </a:lnTo>
                <a:lnTo>
                  <a:pt x="76930" y="0"/>
                </a:lnTo>
                <a:close/>
              </a:path>
              <a:path w="81976" h="119779">
                <a:moveTo>
                  <a:pt x="43953" y="39018"/>
                </a:moveTo>
                <a:lnTo>
                  <a:pt x="35721" y="39018"/>
                </a:lnTo>
                <a:lnTo>
                  <a:pt x="27853" y="41544"/>
                </a:lnTo>
                <a:lnTo>
                  <a:pt x="20350" y="46579"/>
                </a:lnTo>
                <a:lnTo>
                  <a:pt x="67384" y="46579"/>
                </a:lnTo>
                <a:lnTo>
                  <a:pt x="57013" y="41018"/>
                </a:lnTo>
                <a:lnTo>
                  <a:pt x="43953" y="39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89237" y="5004825"/>
            <a:ext cx="215199" cy="130947"/>
          </a:xfrm>
          <a:custGeom>
            <a:avLst/>
            <a:gdLst/>
            <a:ahLst/>
            <a:cxnLst/>
            <a:rect l="l" t="t" r="r" b="b"/>
            <a:pathLst>
              <a:path w="215199" h="130947">
                <a:moveTo>
                  <a:pt x="206348" y="0"/>
                </a:moveTo>
                <a:lnTo>
                  <a:pt x="1253" y="117830"/>
                </a:lnTo>
                <a:lnTo>
                  <a:pt x="0" y="122470"/>
                </a:lnTo>
                <a:lnTo>
                  <a:pt x="4203" y="129715"/>
                </a:lnTo>
                <a:lnTo>
                  <a:pt x="8866" y="130947"/>
                </a:lnTo>
                <a:lnTo>
                  <a:pt x="213962" y="13116"/>
                </a:lnTo>
                <a:lnTo>
                  <a:pt x="215199" y="8491"/>
                </a:lnTo>
                <a:lnTo>
                  <a:pt x="210996" y="1246"/>
                </a:lnTo>
                <a:lnTo>
                  <a:pt x="206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09794" y="5040260"/>
            <a:ext cx="215199" cy="130947"/>
          </a:xfrm>
          <a:custGeom>
            <a:avLst/>
            <a:gdLst/>
            <a:ahLst/>
            <a:cxnLst/>
            <a:rect l="l" t="t" r="r" b="b"/>
            <a:pathLst>
              <a:path w="215199" h="130947">
                <a:moveTo>
                  <a:pt x="206348" y="0"/>
                </a:moveTo>
                <a:lnTo>
                  <a:pt x="1253" y="117830"/>
                </a:lnTo>
                <a:lnTo>
                  <a:pt x="0" y="122455"/>
                </a:lnTo>
                <a:lnTo>
                  <a:pt x="4203" y="129700"/>
                </a:lnTo>
                <a:lnTo>
                  <a:pt x="8866" y="130947"/>
                </a:lnTo>
                <a:lnTo>
                  <a:pt x="213962" y="13116"/>
                </a:lnTo>
                <a:lnTo>
                  <a:pt x="215199" y="8476"/>
                </a:lnTo>
                <a:lnTo>
                  <a:pt x="210996" y="1231"/>
                </a:lnTo>
                <a:lnTo>
                  <a:pt x="206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730351" y="5075681"/>
            <a:ext cx="215199" cy="130962"/>
          </a:xfrm>
          <a:custGeom>
            <a:avLst/>
            <a:gdLst/>
            <a:ahLst/>
            <a:cxnLst/>
            <a:rect l="l" t="t" r="r" b="b"/>
            <a:pathLst>
              <a:path w="215199" h="130962">
                <a:moveTo>
                  <a:pt x="206348" y="0"/>
                </a:moveTo>
                <a:lnTo>
                  <a:pt x="1253" y="117830"/>
                </a:lnTo>
                <a:lnTo>
                  <a:pt x="0" y="122470"/>
                </a:lnTo>
                <a:lnTo>
                  <a:pt x="4203" y="129715"/>
                </a:lnTo>
                <a:lnTo>
                  <a:pt x="8866" y="130962"/>
                </a:lnTo>
                <a:lnTo>
                  <a:pt x="213962" y="13132"/>
                </a:lnTo>
                <a:lnTo>
                  <a:pt x="215199" y="8491"/>
                </a:lnTo>
                <a:lnTo>
                  <a:pt x="210996" y="1246"/>
                </a:lnTo>
                <a:lnTo>
                  <a:pt x="206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3922" y="1308802"/>
            <a:ext cx="1863178" cy="1564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3466" y="1269557"/>
            <a:ext cx="2196653" cy="1803783"/>
          </a:xfrm>
          <a:custGeom>
            <a:avLst/>
            <a:gdLst/>
            <a:ahLst/>
            <a:cxnLst/>
            <a:rect l="l" t="t" r="r" b="b"/>
            <a:pathLst>
              <a:path w="2196653" h="1803783">
                <a:moveTo>
                  <a:pt x="0" y="1716284"/>
                </a:moveTo>
                <a:lnTo>
                  <a:pt x="30517" y="1777422"/>
                </a:lnTo>
                <a:lnTo>
                  <a:pt x="70317" y="1798789"/>
                </a:lnTo>
                <a:lnTo>
                  <a:pt x="103106" y="1803783"/>
                </a:lnTo>
                <a:lnTo>
                  <a:pt x="2093188" y="1803270"/>
                </a:lnTo>
                <a:lnTo>
                  <a:pt x="2133852" y="1791508"/>
                </a:lnTo>
                <a:lnTo>
                  <a:pt x="2166696" y="1766537"/>
                </a:lnTo>
                <a:lnTo>
                  <a:pt x="2188652" y="1731441"/>
                </a:lnTo>
                <a:lnTo>
                  <a:pt x="2189947" y="1727466"/>
                </a:lnTo>
                <a:lnTo>
                  <a:pt x="26945" y="1727466"/>
                </a:lnTo>
                <a:lnTo>
                  <a:pt x="0" y="1716284"/>
                </a:lnTo>
                <a:close/>
              </a:path>
              <a:path w="2196653" h="1803783">
                <a:moveTo>
                  <a:pt x="2109161" y="0"/>
                </a:moveTo>
                <a:lnTo>
                  <a:pt x="2120441" y="27079"/>
                </a:lnTo>
                <a:lnTo>
                  <a:pt x="2120300" y="1169158"/>
                </a:lnTo>
                <a:lnTo>
                  <a:pt x="2120065" y="1576544"/>
                </a:lnTo>
                <a:lnTo>
                  <a:pt x="2119926" y="1623909"/>
                </a:lnTo>
                <a:lnTo>
                  <a:pt x="2108158" y="1664586"/>
                </a:lnTo>
                <a:lnTo>
                  <a:pt x="2083189" y="1697462"/>
                </a:lnTo>
                <a:lnTo>
                  <a:pt x="2048119" y="1719451"/>
                </a:lnTo>
                <a:lnTo>
                  <a:pt x="2006051" y="1727466"/>
                </a:lnTo>
                <a:lnTo>
                  <a:pt x="2189947" y="1727466"/>
                </a:lnTo>
                <a:lnTo>
                  <a:pt x="2193021" y="1718025"/>
                </a:lnTo>
                <a:lnTo>
                  <a:pt x="2195726" y="1703941"/>
                </a:lnTo>
                <a:lnTo>
                  <a:pt x="2196653" y="1689304"/>
                </a:lnTo>
                <a:lnTo>
                  <a:pt x="2196476" y="546864"/>
                </a:lnTo>
                <a:lnTo>
                  <a:pt x="2196323" y="262064"/>
                </a:lnTo>
                <a:lnTo>
                  <a:pt x="2196183" y="138881"/>
                </a:lnTo>
                <a:lnTo>
                  <a:pt x="2196009" y="91622"/>
                </a:lnTo>
                <a:lnTo>
                  <a:pt x="2184903" y="52919"/>
                </a:lnTo>
                <a:lnTo>
                  <a:pt x="2162830" y="22332"/>
                </a:lnTo>
                <a:lnTo>
                  <a:pt x="210916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6581" y="1182002"/>
            <a:ext cx="2226870" cy="1824583"/>
          </a:xfrm>
          <a:custGeom>
            <a:avLst/>
            <a:gdLst/>
            <a:ahLst/>
            <a:cxnLst/>
            <a:rect l="l" t="t" r="r" b="b"/>
            <a:pathLst>
              <a:path w="2226870" h="1824583">
                <a:moveTo>
                  <a:pt x="2161649" y="1810102"/>
                </a:moveTo>
                <a:lnTo>
                  <a:pt x="65286" y="1810102"/>
                </a:lnTo>
                <a:lnTo>
                  <a:pt x="75264" y="1824583"/>
                </a:lnTo>
                <a:lnTo>
                  <a:pt x="2151671" y="1824583"/>
                </a:lnTo>
                <a:lnTo>
                  <a:pt x="2161649" y="1810102"/>
                </a:lnTo>
                <a:close/>
              </a:path>
              <a:path w="2226870" h="1824583">
                <a:moveTo>
                  <a:pt x="73521" y="1795622"/>
                </a:moveTo>
                <a:lnTo>
                  <a:pt x="36638" y="1795622"/>
                </a:lnTo>
                <a:lnTo>
                  <a:pt x="44772" y="1810102"/>
                </a:lnTo>
                <a:lnTo>
                  <a:pt x="83500" y="1810102"/>
                </a:lnTo>
                <a:lnTo>
                  <a:pt x="73521" y="1795622"/>
                </a:lnTo>
                <a:close/>
              </a:path>
              <a:path w="2226870" h="1824583">
                <a:moveTo>
                  <a:pt x="2190283" y="1795622"/>
                </a:moveTo>
                <a:lnTo>
                  <a:pt x="2153406" y="1795622"/>
                </a:lnTo>
                <a:lnTo>
                  <a:pt x="2143428" y="1810102"/>
                </a:lnTo>
                <a:lnTo>
                  <a:pt x="2182184" y="1810102"/>
                </a:lnTo>
                <a:lnTo>
                  <a:pt x="2190283" y="1795622"/>
                </a:lnTo>
                <a:close/>
              </a:path>
              <a:path w="2226870" h="1824583">
                <a:moveTo>
                  <a:pt x="49459" y="1781141"/>
                </a:moveTo>
                <a:lnTo>
                  <a:pt x="28601" y="1781141"/>
                </a:lnTo>
                <a:lnTo>
                  <a:pt x="35977" y="1795622"/>
                </a:lnTo>
                <a:lnTo>
                  <a:pt x="57594" y="1795622"/>
                </a:lnTo>
                <a:lnTo>
                  <a:pt x="49459" y="1781141"/>
                </a:lnTo>
                <a:close/>
              </a:path>
              <a:path w="2226870" h="1824583">
                <a:moveTo>
                  <a:pt x="2198237" y="1781141"/>
                </a:moveTo>
                <a:lnTo>
                  <a:pt x="2177412" y="1781141"/>
                </a:lnTo>
                <a:lnTo>
                  <a:pt x="2169314" y="1795622"/>
                </a:lnTo>
                <a:lnTo>
                  <a:pt x="2190861" y="1795622"/>
                </a:lnTo>
                <a:lnTo>
                  <a:pt x="2198237" y="1781141"/>
                </a:lnTo>
                <a:close/>
              </a:path>
              <a:path w="2226870" h="1824583">
                <a:moveTo>
                  <a:pt x="36681" y="1766660"/>
                </a:moveTo>
                <a:lnTo>
                  <a:pt x="15157" y="1766660"/>
                </a:lnTo>
                <a:lnTo>
                  <a:pt x="20905" y="1781141"/>
                </a:lnTo>
                <a:lnTo>
                  <a:pt x="43297" y="1781141"/>
                </a:lnTo>
                <a:lnTo>
                  <a:pt x="36681" y="1766660"/>
                </a:lnTo>
                <a:close/>
              </a:path>
              <a:path w="2226870" h="1824583">
                <a:moveTo>
                  <a:pt x="2211686" y="1766660"/>
                </a:moveTo>
                <a:lnTo>
                  <a:pt x="2190283" y="1766660"/>
                </a:lnTo>
                <a:lnTo>
                  <a:pt x="2183630" y="1781141"/>
                </a:lnTo>
                <a:lnTo>
                  <a:pt x="2206046" y="1781141"/>
                </a:lnTo>
                <a:lnTo>
                  <a:pt x="2211686" y="1766660"/>
                </a:lnTo>
                <a:close/>
              </a:path>
              <a:path w="2226870" h="1824583">
                <a:moveTo>
                  <a:pt x="31459" y="1752179"/>
                </a:moveTo>
                <a:lnTo>
                  <a:pt x="9926" y="1752179"/>
                </a:lnTo>
                <a:lnTo>
                  <a:pt x="14698" y="1766660"/>
                </a:lnTo>
                <a:lnTo>
                  <a:pt x="37207" y="1766660"/>
                </a:lnTo>
                <a:lnTo>
                  <a:pt x="31459" y="1752179"/>
                </a:lnTo>
                <a:close/>
              </a:path>
              <a:path w="2226870" h="1824583">
                <a:moveTo>
                  <a:pt x="2217036" y="1752179"/>
                </a:moveTo>
                <a:lnTo>
                  <a:pt x="2195489" y="1752179"/>
                </a:lnTo>
                <a:lnTo>
                  <a:pt x="2189704" y="1766660"/>
                </a:lnTo>
                <a:lnTo>
                  <a:pt x="2212264" y="1766660"/>
                </a:lnTo>
                <a:lnTo>
                  <a:pt x="2217036" y="1752179"/>
                </a:lnTo>
                <a:close/>
              </a:path>
              <a:path w="2226870" h="1824583">
                <a:moveTo>
                  <a:pt x="23580" y="1737698"/>
                </a:moveTo>
                <a:lnTo>
                  <a:pt x="5388" y="1737698"/>
                </a:lnTo>
                <a:lnTo>
                  <a:pt x="5683" y="1752179"/>
                </a:lnTo>
                <a:lnTo>
                  <a:pt x="27485" y="1752179"/>
                </a:lnTo>
                <a:lnTo>
                  <a:pt x="23580" y="1737698"/>
                </a:lnTo>
                <a:close/>
              </a:path>
              <a:path w="2226870" h="1824583">
                <a:moveTo>
                  <a:pt x="2221519" y="1737698"/>
                </a:moveTo>
                <a:lnTo>
                  <a:pt x="2203298" y="1737698"/>
                </a:lnTo>
                <a:lnTo>
                  <a:pt x="2199393" y="1752179"/>
                </a:lnTo>
                <a:lnTo>
                  <a:pt x="2221230" y="1752179"/>
                </a:lnTo>
                <a:lnTo>
                  <a:pt x="2221519" y="1737698"/>
                </a:lnTo>
                <a:close/>
              </a:path>
              <a:path w="2226870" h="1824583">
                <a:moveTo>
                  <a:pt x="21054" y="1723217"/>
                </a:moveTo>
                <a:lnTo>
                  <a:pt x="642" y="1723217"/>
                </a:lnTo>
                <a:lnTo>
                  <a:pt x="2377" y="1737698"/>
                </a:lnTo>
                <a:lnTo>
                  <a:pt x="23874" y="1737698"/>
                </a:lnTo>
                <a:lnTo>
                  <a:pt x="21054" y="1723217"/>
                </a:lnTo>
                <a:close/>
              </a:path>
              <a:path w="2226870" h="1824583">
                <a:moveTo>
                  <a:pt x="2226870" y="115846"/>
                </a:moveTo>
                <a:lnTo>
                  <a:pt x="2207781" y="115846"/>
                </a:lnTo>
                <a:lnTo>
                  <a:pt x="2207781" y="1708737"/>
                </a:lnTo>
                <a:lnTo>
                  <a:pt x="2207347" y="1723217"/>
                </a:lnTo>
                <a:lnTo>
                  <a:pt x="2205901" y="1723217"/>
                </a:lnTo>
                <a:lnTo>
                  <a:pt x="2203009" y="1737698"/>
                </a:lnTo>
                <a:lnTo>
                  <a:pt x="2224556" y="1737698"/>
                </a:lnTo>
                <a:lnTo>
                  <a:pt x="2226292" y="1723217"/>
                </a:lnTo>
                <a:lnTo>
                  <a:pt x="2226870" y="1708737"/>
                </a:lnTo>
                <a:lnTo>
                  <a:pt x="2226870" y="115846"/>
                </a:lnTo>
                <a:close/>
              </a:path>
              <a:path w="2226870" h="1824583">
                <a:moveTo>
                  <a:pt x="19078" y="115846"/>
                </a:moveTo>
                <a:lnTo>
                  <a:pt x="0" y="115846"/>
                </a:lnTo>
                <a:lnTo>
                  <a:pt x="0" y="1708737"/>
                </a:lnTo>
                <a:lnTo>
                  <a:pt x="542" y="1723217"/>
                </a:lnTo>
                <a:lnTo>
                  <a:pt x="19611" y="1723217"/>
                </a:lnTo>
                <a:lnTo>
                  <a:pt x="19068" y="1708737"/>
                </a:lnTo>
                <a:lnTo>
                  <a:pt x="19078" y="115846"/>
                </a:lnTo>
                <a:close/>
              </a:path>
              <a:path w="2226870" h="1824583">
                <a:moveTo>
                  <a:pt x="21245" y="101365"/>
                </a:moveTo>
                <a:lnTo>
                  <a:pt x="2377" y="101365"/>
                </a:lnTo>
                <a:lnTo>
                  <a:pt x="642" y="115846"/>
                </a:lnTo>
                <a:lnTo>
                  <a:pt x="19509" y="115846"/>
                </a:lnTo>
                <a:lnTo>
                  <a:pt x="21245" y="101365"/>
                </a:lnTo>
                <a:close/>
              </a:path>
              <a:path w="2226870" h="1824583">
                <a:moveTo>
                  <a:pt x="2224556" y="101365"/>
                </a:moveTo>
                <a:lnTo>
                  <a:pt x="2205612" y="101365"/>
                </a:lnTo>
                <a:lnTo>
                  <a:pt x="2207347" y="115846"/>
                </a:lnTo>
                <a:lnTo>
                  <a:pt x="2226292" y="115846"/>
                </a:lnTo>
                <a:lnTo>
                  <a:pt x="2224556" y="101365"/>
                </a:lnTo>
                <a:close/>
              </a:path>
              <a:path w="2226870" h="1824583">
                <a:moveTo>
                  <a:pt x="23874" y="86884"/>
                </a:moveTo>
                <a:lnTo>
                  <a:pt x="5388" y="86884"/>
                </a:lnTo>
                <a:lnTo>
                  <a:pt x="2568" y="101365"/>
                </a:lnTo>
                <a:lnTo>
                  <a:pt x="21054" y="101365"/>
                </a:lnTo>
                <a:lnTo>
                  <a:pt x="23874" y="86884"/>
                </a:lnTo>
                <a:close/>
              </a:path>
              <a:path w="2226870" h="1824583">
                <a:moveTo>
                  <a:pt x="2221519" y="86884"/>
                </a:moveTo>
                <a:lnTo>
                  <a:pt x="2203009" y="86884"/>
                </a:lnTo>
                <a:lnTo>
                  <a:pt x="2205901" y="101365"/>
                </a:lnTo>
                <a:lnTo>
                  <a:pt x="2224267" y="101365"/>
                </a:lnTo>
                <a:lnTo>
                  <a:pt x="2221519" y="86884"/>
                </a:lnTo>
                <a:close/>
              </a:path>
              <a:path w="2226870" h="1824583">
                <a:moveTo>
                  <a:pt x="37207" y="57923"/>
                </a:moveTo>
                <a:lnTo>
                  <a:pt x="14698" y="57923"/>
                </a:lnTo>
                <a:lnTo>
                  <a:pt x="9587" y="72404"/>
                </a:lnTo>
                <a:lnTo>
                  <a:pt x="5683" y="86884"/>
                </a:lnTo>
                <a:lnTo>
                  <a:pt x="27147" y="86884"/>
                </a:lnTo>
                <a:lnTo>
                  <a:pt x="31919" y="72404"/>
                </a:lnTo>
                <a:lnTo>
                  <a:pt x="31459" y="72404"/>
                </a:lnTo>
                <a:lnTo>
                  <a:pt x="37207" y="57923"/>
                </a:lnTo>
                <a:close/>
              </a:path>
              <a:path w="2226870" h="1824583">
                <a:moveTo>
                  <a:pt x="2217326" y="72404"/>
                </a:moveTo>
                <a:lnTo>
                  <a:pt x="2194910" y="72404"/>
                </a:lnTo>
                <a:lnTo>
                  <a:pt x="2199683" y="86884"/>
                </a:lnTo>
                <a:lnTo>
                  <a:pt x="2221230" y="86884"/>
                </a:lnTo>
                <a:lnTo>
                  <a:pt x="2217326" y="72404"/>
                </a:lnTo>
                <a:close/>
              </a:path>
              <a:path w="2226870" h="1824583">
                <a:moveTo>
                  <a:pt x="2212264" y="57923"/>
                </a:moveTo>
                <a:lnTo>
                  <a:pt x="2189704" y="57923"/>
                </a:lnTo>
                <a:lnTo>
                  <a:pt x="2195489" y="72404"/>
                </a:lnTo>
                <a:lnTo>
                  <a:pt x="2217036" y="72404"/>
                </a:lnTo>
                <a:lnTo>
                  <a:pt x="2212264" y="57923"/>
                </a:lnTo>
                <a:close/>
              </a:path>
              <a:path w="2226870" h="1824583">
                <a:moveTo>
                  <a:pt x="50119" y="43442"/>
                </a:moveTo>
                <a:lnTo>
                  <a:pt x="28049" y="43442"/>
                </a:lnTo>
                <a:lnTo>
                  <a:pt x="21433" y="57923"/>
                </a:lnTo>
                <a:lnTo>
                  <a:pt x="42743" y="57923"/>
                </a:lnTo>
                <a:lnTo>
                  <a:pt x="50119" y="43442"/>
                </a:lnTo>
                <a:close/>
              </a:path>
              <a:path w="2226870" h="1824583">
                <a:moveTo>
                  <a:pt x="2198815" y="43442"/>
                </a:moveTo>
                <a:lnTo>
                  <a:pt x="2176834" y="43442"/>
                </a:lnTo>
                <a:lnTo>
                  <a:pt x="2184209" y="57923"/>
                </a:lnTo>
                <a:lnTo>
                  <a:pt x="2205467" y="57923"/>
                </a:lnTo>
                <a:lnTo>
                  <a:pt x="2198815" y="43442"/>
                </a:lnTo>
                <a:close/>
              </a:path>
              <a:path w="2226870" h="1824583">
                <a:moveTo>
                  <a:pt x="65709" y="28961"/>
                </a:moveTo>
                <a:lnTo>
                  <a:pt x="36638" y="28961"/>
                </a:lnTo>
                <a:lnTo>
                  <a:pt x="28601" y="43442"/>
                </a:lnTo>
                <a:lnTo>
                  <a:pt x="56924" y="43442"/>
                </a:lnTo>
                <a:lnTo>
                  <a:pt x="65709" y="28961"/>
                </a:lnTo>
                <a:close/>
              </a:path>
              <a:path w="2226870" h="1824583">
                <a:moveTo>
                  <a:pt x="2190861" y="28961"/>
                </a:moveTo>
                <a:lnTo>
                  <a:pt x="2161215" y="28961"/>
                </a:lnTo>
                <a:lnTo>
                  <a:pt x="2170037" y="43442"/>
                </a:lnTo>
                <a:lnTo>
                  <a:pt x="2198237" y="43442"/>
                </a:lnTo>
                <a:lnTo>
                  <a:pt x="2190861" y="28961"/>
                </a:lnTo>
                <a:close/>
              </a:path>
              <a:path w="2226870" h="1824583">
                <a:moveTo>
                  <a:pt x="93224" y="14480"/>
                </a:moveTo>
                <a:lnTo>
                  <a:pt x="54226" y="14480"/>
                </a:lnTo>
                <a:lnTo>
                  <a:pt x="45440" y="28961"/>
                </a:lnTo>
                <a:lnTo>
                  <a:pt x="82703" y="28961"/>
                </a:lnTo>
                <a:lnTo>
                  <a:pt x="93224" y="14480"/>
                </a:lnTo>
                <a:close/>
              </a:path>
              <a:path w="2226870" h="1824583">
                <a:moveTo>
                  <a:pt x="2172640" y="14480"/>
                </a:moveTo>
                <a:lnTo>
                  <a:pt x="2133738" y="14480"/>
                </a:lnTo>
                <a:lnTo>
                  <a:pt x="2144151" y="28961"/>
                </a:lnTo>
                <a:lnTo>
                  <a:pt x="2181461" y="28961"/>
                </a:lnTo>
                <a:lnTo>
                  <a:pt x="2172640" y="14480"/>
                </a:lnTo>
                <a:close/>
              </a:path>
              <a:path w="2226870" h="1824583">
                <a:moveTo>
                  <a:pt x="2140246" y="0"/>
                </a:moveTo>
                <a:lnTo>
                  <a:pt x="86582" y="0"/>
                </a:lnTo>
                <a:lnTo>
                  <a:pt x="75264" y="14480"/>
                </a:lnTo>
                <a:lnTo>
                  <a:pt x="2150803" y="14480"/>
                </a:lnTo>
                <a:lnTo>
                  <a:pt x="214024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19" y="888491"/>
            <a:ext cx="1082040" cy="2232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0635" y="798575"/>
            <a:ext cx="3070860" cy="2414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008" y="3582923"/>
            <a:ext cx="1214628" cy="2496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2371" y="3624071"/>
            <a:ext cx="3212592" cy="2378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6516" y="6030467"/>
            <a:ext cx="8650605" cy="65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814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H/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.0 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/mL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6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Cheu</a:t>
            </a:r>
            <a:r>
              <a:rPr sz="1700" spc="5" dirty="0" smtClean="0">
                <a:latin typeface="Arial"/>
                <a:cs typeface="Arial"/>
              </a:rPr>
              <a:t>k</a:t>
            </a:r>
            <a:r>
              <a:rPr sz="1700" spc="0" dirty="0" smtClean="0">
                <a:latin typeface="Arial"/>
                <a:cs typeface="Arial"/>
              </a:rPr>
              <a:t>, S.;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-130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ang, </a:t>
            </a:r>
            <a:r>
              <a:rPr sz="1700" spc="5" dirty="0" smtClean="0">
                <a:latin typeface="Arial"/>
                <a:cs typeface="Arial"/>
              </a:rPr>
              <a:t>H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 Go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al,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 Redd</a:t>
            </a:r>
            <a:r>
              <a:rPr sz="1700" spc="-14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-215" dirty="0" smtClean="0">
                <a:latin typeface="Arial"/>
                <a:cs typeface="Arial"/>
              </a:rPr>
              <a:t>P</a:t>
            </a:r>
            <a:r>
              <a:rPr sz="1700" spc="0" dirty="0" smtClean="0">
                <a:latin typeface="Arial"/>
                <a:cs typeface="Arial"/>
              </a:rPr>
              <a:t>. </a:t>
            </a:r>
            <a:r>
              <a:rPr sz="1700" spc="-155" dirty="0" smtClean="0">
                <a:latin typeface="Arial"/>
                <a:cs typeface="Arial"/>
              </a:rPr>
              <a:t>V</a:t>
            </a:r>
            <a:r>
              <a:rPr sz="1700" spc="0" dirty="0" smtClean="0">
                <a:latin typeface="Arial"/>
                <a:cs typeface="Arial"/>
              </a:rPr>
              <a:t>. N. </a:t>
            </a:r>
            <a:r>
              <a:rPr sz="1700" i="1" spc="0" dirty="0" smtClean="0">
                <a:latin typeface="Arial"/>
                <a:cs typeface="Arial"/>
              </a:rPr>
              <a:t>Langmui</a:t>
            </a:r>
            <a:r>
              <a:rPr sz="1700" i="1" spc="-100" dirty="0" smtClean="0">
                <a:latin typeface="Arial"/>
                <a:cs typeface="Arial"/>
              </a:rPr>
              <a:t>r</a:t>
            </a:r>
            <a:r>
              <a:rPr sz="1700" i="1" spc="0" dirty="0" smtClean="0">
                <a:latin typeface="Arial"/>
                <a:cs typeface="Arial"/>
              </a:rPr>
              <a:t>, </a:t>
            </a:r>
            <a:r>
              <a:rPr sz="1700" b="1" spc="0" dirty="0" smtClean="0">
                <a:latin typeface="Arial"/>
                <a:cs typeface="Arial"/>
              </a:rPr>
              <a:t>2009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25</a:t>
            </a:r>
            <a:r>
              <a:rPr sz="1700" spc="0" dirty="0" smtClean="0">
                <a:latin typeface="Arial"/>
                <a:cs typeface="Arial"/>
              </a:rPr>
              <a:t>, 8696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8705.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0899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aracteriz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tion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Gels Formed by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rbamate.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368" y="3253485"/>
            <a:ext cx="3131820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DMSO/</a:t>
            </a:r>
            <a:r>
              <a:rPr sz="1800" spc="-5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 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 at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1.1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22932" y="3582923"/>
            <a:ext cx="2991612" cy="2360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3839" y="908800"/>
            <a:ext cx="2103276" cy="2073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3008" y="869875"/>
            <a:ext cx="2516420" cy="2295222"/>
          </a:xfrm>
          <a:custGeom>
            <a:avLst/>
            <a:gdLst/>
            <a:ahLst/>
            <a:cxnLst/>
            <a:rect l="l" t="t" r="r" b="b"/>
            <a:pathLst>
              <a:path w="2516420" h="2295222">
                <a:moveTo>
                  <a:pt x="0" y="2219958"/>
                </a:moveTo>
                <a:lnTo>
                  <a:pt x="27899" y="2273796"/>
                </a:lnTo>
                <a:lnTo>
                  <a:pt x="70288" y="2293255"/>
                </a:lnTo>
                <a:lnTo>
                  <a:pt x="88851" y="2295222"/>
                </a:lnTo>
                <a:lnTo>
                  <a:pt x="2432023" y="2294212"/>
                </a:lnTo>
                <a:lnTo>
                  <a:pt x="2471277" y="2279497"/>
                </a:lnTo>
                <a:lnTo>
                  <a:pt x="2500442" y="2250485"/>
                </a:lnTo>
                <a:lnTo>
                  <a:pt x="2510564" y="2229577"/>
                </a:lnTo>
                <a:lnTo>
                  <a:pt x="23208" y="2229577"/>
                </a:lnTo>
                <a:lnTo>
                  <a:pt x="0" y="2219958"/>
                </a:lnTo>
                <a:close/>
              </a:path>
              <a:path w="2516420" h="2295222">
                <a:moveTo>
                  <a:pt x="2441017" y="0"/>
                </a:moveTo>
                <a:lnTo>
                  <a:pt x="2450662" y="23145"/>
                </a:lnTo>
                <a:lnTo>
                  <a:pt x="2450610" y="539322"/>
                </a:lnTo>
                <a:lnTo>
                  <a:pt x="2450448" y="1299093"/>
                </a:lnTo>
                <a:lnTo>
                  <a:pt x="2450323" y="1680598"/>
                </a:lnTo>
                <a:lnTo>
                  <a:pt x="2450155" y="1919059"/>
                </a:lnTo>
                <a:lnTo>
                  <a:pt x="2449940" y="2082307"/>
                </a:lnTo>
                <a:lnTo>
                  <a:pt x="2449813" y="2127847"/>
                </a:lnTo>
                <a:lnTo>
                  <a:pt x="2441696" y="2172235"/>
                </a:lnTo>
                <a:lnTo>
                  <a:pt x="2417031" y="2205247"/>
                </a:lnTo>
                <a:lnTo>
                  <a:pt x="2380810" y="2225375"/>
                </a:lnTo>
                <a:lnTo>
                  <a:pt x="2352288" y="2229577"/>
                </a:lnTo>
                <a:lnTo>
                  <a:pt x="2510564" y="2229577"/>
                </a:lnTo>
                <a:lnTo>
                  <a:pt x="2512219" y="2225256"/>
                </a:lnTo>
                <a:lnTo>
                  <a:pt x="2515344" y="2211337"/>
                </a:lnTo>
                <a:lnTo>
                  <a:pt x="2516420" y="2196753"/>
                </a:lnTo>
                <a:lnTo>
                  <a:pt x="2516327" y="1299093"/>
                </a:lnTo>
                <a:lnTo>
                  <a:pt x="2516200" y="827795"/>
                </a:lnTo>
                <a:lnTo>
                  <a:pt x="2516070" y="539322"/>
                </a:lnTo>
                <a:lnTo>
                  <a:pt x="2515898" y="300842"/>
                </a:lnTo>
                <a:lnTo>
                  <a:pt x="2515676" y="137563"/>
                </a:lnTo>
                <a:lnTo>
                  <a:pt x="2515546" y="92002"/>
                </a:lnTo>
                <a:lnTo>
                  <a:pt x="2507944" y="49164"/>
                </a:lnTo>
                <a:lnTo>
                  <a:pt x="2487060" y="19110"/>
                </a:lnTo>
                <a:lnTo>
                  <a:pt x="2441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7736" y="794653"/>
            <a:ext cx="2525933" cy="2304798"/>
          </a:xfrm>
          <a:custGeom>
            <a:avLst/>
            <a:gdLst/>
            <a:ahLst/>
            <a:cxnLst/>
            <a:rect l="l" t="t" r="r" b="b"/>
            <a:pathLst>
              <a:path w="2525933" h="2304798">
                <a:moveTo>
                  <a:pt x="0" y="2206332"/>
                </a:moveTo>
                <a:lnTo>
                  <a:pt x="0" y="2191049"/>
                </a:lnTo>
                <a:lnTo>
                  <a:pt x="0" y="2147309"/>
                </a:lnTo>
                <a:lnTo>
                  <a:pt x="0" y="2078273"/>
                </a:lnTo>
                <a:lnTo>
                  <a:pt x="0" y="1987103"/>
                </a:lnTo>
                <a:lnTo>
                  <a:pt x="0" y="1876962"/>
                </a:lnTo>
                <a:lnTo>
                  <a:pt x="0" y="1751011"/>
                </a:lnTo>
                <a:lnTo>
                  <a:pt x="0" y="1612412"/>
                </a:lnTo>
                <a:lnTo>
                  <a:pt x="0" y="1464328"/>
                </a:lnTo>
                <a:lnTo>
                  <a:pt x="0" y="1309919"/>
                </a:lnTo>
                <a:lnTo>
                  <a:pt x="0" y="1152349"/>
                </a:lnTo>
                <a:lnTo>
                  <a:pt x="0" y="994778"/>
                </a:lnTo>
                <a:lnTo>
                  <a:pt x="0" y="840370"/>
                </a:lnTo>
                <a:lnTo>
                  <a:pt x="0" y="692285"/>
                </a:lnTo>
                <a:lnTo>
                  <a:pt x="0" y="553686"/>
                </a:lnTo>
                <a:lnTo>
                  <a:pt x="0" y="427735"/>
                </a:lnTo>
                <a:lnTo>
                  <a:pt x="0" y="317594"/>
                </a:lnTo>
                <a:lnTo>
                  <a:pt x="0" y="226425"/>
                </a:lnTo>
                <a:lnTo>
                  <a:pt x="0" y="157389"/>
                </a:lnTo>
                <a:lnTo>
                  <a:pt x="0" y="113649"/>
                </a:lnTo>
                <a:lnTo>
                  <a:pt x="0" y="98366"/>
                </a:lnTo>
                <a:lnTo>
                  <a:pt x="1076" y="83771"/>
                </a:lnTo>
                <a:lnTo>
                  <a:pt x="15983" y="44622"/>
                </a:lnTo>
                <a:lnTo>
                  <a:pt x="45166" y="15648"/>
                </a:lnTo>
                <a:lnTo>
                  <a:pt x="84454" y="990"/>
                </a:lnTo>
                <a:lnTo>
                  <a:pt x="153469" y="721"/>
                </a:lnTo>
                <a:lnTo>
                  <a:pt x="231358" y="608"/>
                </a:lnTo>
                <a:lnTo>
                  <a:pt x="333523" y="506"/>
                </a:lnTo>
                <a:lnTo>
                  <a:pt x="456481" y="417"/>
                </a:lnTo>
                <a:lnTo>
                  <a:pt x="596750" y="339"/>
                </a:lnTo>
                <a:lnTo>
                  <a:pt x="750846" y="271"/>
                </a:lnTo>
                <a:lnTo>
                  <a:pt x="915286" y="213"/>
                </a:lnTo>
                <a:lnTo>
                  <a:pt x="1086587" y="164"/>
                </a:lnTo>
                <a:lnTo>
                  <a:pt x="1261266" y="123"/>
                </a:lnTo>
                <a:lnTo>
                  <a:pt x="1435840" y="90"/>
                </a:lnTo>
                <a:lnTo>
                  <a:pt x="1606825" y="63"/>
                </a:lnTo>
                <a:lnTo>
                  <a:pt x="1770739" y="42"/>
                </a:lnTo>
                <a:lnTo>
                  <a:pt x="1924099" y="26"/>
                </a:lnTo>
                <a:lnTo>
                  <a:pt x="2063421" y="15"/>
                </a:lnTo>
                <a:lnTo>
                  <a:pt x="2185222" y="7"/>
                </a:lnTo>
                <a:lnTo>
                  <a:pt x="2286020" y="3"/>
                </a:lnTo>
                <a:lnTo>
                  <a:pt x="2362331" y="0"/>
                </a:lnTo>
                <a:lnTo>
                  <a:pt x="2410671" y="0"/>
                </a:lnTo>
                <a:lnTo>
                  <a:pt x="2427559" y="0"/>
                </a:lnTo>
                <a:lnTo>
                  <a:pt x="2442162" y="1074"/>
                </a:lnTo>
                <a:lnTo>
                  <a:pt x="2481331" y="15966"/>
                </a:lnTo>
                <a:lnTo>
                  <a:pt x="2510312" y="45131"/>
                </a:lnTo>
                <a:lnTo>
                  <a:pt x="2524954" y="84421"/>
                </a:lnTo>
                <a:lnTo>
                  <a:pt x="2525219" y="147223"/>
                </a:lnTo>
                <a:lnTo>
                  <a:pt x="2525332" y="217861"/>
                </a:lnTo>
                <a:lnTo>
                  <a:pt x="2525432" y="310454"/>
                </a:lnTo>
                <a:lnTo>
                  <a:pt x="2525520" y="421853"/>
                </a:lnTo>
                <a:lnTo>
                  <a:pt x="2525597" y="548903"/>
                </a:lnTo>
                <a:lnTo>
                  <a:pt x="2525664" y="688456"/>
                </a:lnTo>
                <a:lnTo>
                  <a:pt x="2525721" y="837358"/>
                </a:lnTo>
                <a:lnTo>
                  <a:pt x="2525770" y="992458"/>
                </a:lnTo>
                <a:lnTo>
                  <a:pt x="2525811" y="1150606"/>
                </a:lnTo>
                <a:lnTo>
                  <a:pt x="2525844" y="1308649"/>
                </a:lnTo>
                <a:lnTo>
                  <a:pt x="2525870" y="1463435"/>
                </a:lnTo>
                <a:lnTo>
                  <a:pt x="2525891" y="1611815"/>
                </a:lnTo>
                <a:lnTo>
                  <a:pt x="2525907" y="1750635"/>
                </a:lnTo>
                <a:lnTo>
                  <a:pt x="2525918" y="1876744"/>
                </a:lnTo>
                <a:lnTo>
                  <a:pt x="2525925" y="1986992"/>
                </a:lnTo>
                <a:lnTo>
                  <a:pt x="2525930" y="2078226"/>
                </a:lnTo>
                <a:lnTo>
                  <a:pt x="2525932" y="2147295"/>
                </a:lnTo>
                <a:lnTo>
                  <a:pt x="2525933" y="2191047"/>
                </a:lnTo>
                <a:lnTo>
                  <a:pt x="2525933" y="2206332"/>
                </a:lnTo>
                <a:lnTo>
                  <a:pt x="2524859" y="2220928"/>
                </a:lnTo>
                <a:lnTo>
                  <a:pt x="2509981" y="2260104"/>
                </a:lnTo>
                <a:lnTo>
                  <a:pt x="2480839" y="2289120"/>
                </a:lnTo>
                <a:lnTo>
                  <a:pt x="2441578" y="2303806"/>
                </a:lnTo>
                <a:lnTo>
                  <a:pt x="2372564" y="2304075"/>
                </a:lnTo>
                <a:lnTo>
                  <a:pt x="2294677" y="2304189"/>
                </a:lnTo>
                <a:lnTo>
                  <a:pt x="2192512" y="2304290"/>
                </a:lnTo>
                <a:lnTo>
                  <a:pt x="2069554" y="2304380"/>
                </a:lnTo>
                <a:lnTo>
                  <a:pt x="1929286" y="2304458"/>
                </a:lnTo>
                <a:lnTo>
                  <a:pt x="1775190" y="2304526"/>
                </a:lnTo>
                <a:lnTo>
                  <a:pt x="1610751" y="2304584"/>
                </a:lnTo>
                <a:lnTo>
                  <a:pt x="1439450" y="2304633"/>
                </a:lnTo>
                <a:lnTo>
                  <a:pt x="1264771" y="2304674"/>
                </a:lnTo>
                <a:lnTo>
                  <a:pt x="1090198" y="2304708"/>
                </a:lnTo>
                <a:lnTo>
                  <a:pt x="919212" y="2304735"/>
                </a:lnTo>
                <a:lnTo>
                  <a:pt x="755298" y="2304756"/>
                </a:lnTo>
                <a:lnTo>
                  <a:pt x="601939" y="2304771"/>
                </a:lnTo>
                <a:lnTo>
                  <a:pt x="462617" y="2304783"/>
                </a:lnTo>
                <a:lnTo>
                  <a:pt x="340815" y="2304790"/>
                </a:lnTo>
                <a:lnTo>
                  <a:pt x="240018" y="2304795"/>
                </a:lnTo>
                <a:lnTo>
                  <a:pt x="163707" y="2304797"/>
                </a:lnTo>
                <a:lnTo>
                  <a:pt x="115366" y="2304798"/>
                </a:lnTo>
                <a:lnTo>
                  <a:pt x="98479" y="2304798"/>
                </a:lnTo>
                <a:lnTo>
                  <a:pt x="83888" y="2303723"/>
                </a:lnTo>
                <a:lnTo>
                  <a:pt x="44724" y="2288831"/>
                </a:lnTo>
                <a:lnTo>
                  <a:pt x="15707" y="2259678"/>
                </a:lnTo>
                <a:lnTo>
                  <a:pt x="1002" y="2220426"/>
                </a:lnTo>
                <a:lnTo>
                  <a:pt x="731" y="2157584"/>
                </a:lnTo>
                <a:lnTo>
                  <a:pt x="615" y="2086929"/>
                </a:lnTo>
                <a:lnTo>
                  <a:pt x="513" y="1994320"/>
                </a:lnTo>
                <a:lnTo>
                  <a:pt x="423" y="1882908"/>
                </a:lnTo>
                <a:lnTo>
                  <a:pt x="344" y="1755846"/>
                </a:lnTo>
                <a:lnTo>
                  <a:pt x="275" y="1616283"/>
                </a:lnTo>
                <a:lnTo>
                  <a:pt x="216" y="1467372"/>
                </a:lnTo>
                <a:lnTo>
                  <a:pt x="166" y="1312264"/>
                </a:lnTo>
                <a:lnTo>
                  <a:pt x="125" y="1154111"/>
                </a:lnTo>
                <a:lnTo>
                  <a:pt x="91" y="996063"/>
                </a:lnTo>
                <a:lnTo>
                  <a:pt x="64" y="841272"/>
                </a:lnTo>
                <a:lnTo>
                  <a:pt x="43" y="692890"/>
                </a:lnTo>
                <a:lnTo>
                  <a:pt x="27" y="554067"/>
                </a:lnTo>
                <a:lnTo>
                  <a:pt x="15" y="427956"/>
                </a:lnTo>
                <a:lnTo>
                  <a:pt x="8" y="317707"/>
                </a:lnTo>
                <a:lnTo>
                  <a:pt x="3" y="226472"/>
                </a:lnTo>
                <a:lnTo>
                  <a:pt x="1" y="157403"/>
                </a:lnTo>
                <a:lnTo>
                  <a:pt x="0" y="113650"/>
                </a:lnTo>
                <a:lnTo>
                  <a:pt x="0" y="98366"/>
                </a:lnTo>
              </a:path>
            </a:pathLst>
          </a:custGeom>
          <a:ln w="16833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5672" y="585216"/>
            <a:ext cx="3243072" cy="2575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1397" y="3200400"/>
            <a:ext cx="2815590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EtO</a:t>
            </a:r>
            <a:r>
              <a:rPr sz="1800" spc="-5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/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2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3667" y="3505200"/>
            <a:ext cx="3226308" cy="2546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7377" y="3715641"/>
            <a:ext cx="2111904" cy="2263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3987" y="3672510"/>
            <a:ext cx="2551405" cy="2424196"/>
          </a:xfrm>
          <a:custGeom>
            <a:avLst/>
            <a:gdLst/>
            <a:ahLst/>
            <a:cxnLst/>
            <a:rect l="l" t="t" r="r" b="b"/>
            <a:pathLst>
              <a:path w="2551405" h="2424196">
                <a:moveTo>
                  <a:pt x="0" y="2348931"/>
                </a:moveTo>
                <a:lnTo>
                  <a:pt x="27921" y="2402781"/>
                </a:lnTo>
                <a:lnTo>
                  <a:pt x="70306" y="2422228"/>
                </a:lnTo>
                <a:lnTo>
                  <a:pt x="88881" y="2424196"/>
                </a:lnTo>
                <a:lnTo>
                  <a:pt x="2467005" y="2423182"/>
                </a:lnTo>
                <a:lnTo>
                  <a:pt x="2506262" y="2408460"/>
                </a:lnTo>
                <a:lnTo>
                  <a:pt x="2535428" y="2379450"/>
                </a:lnTo>
                <a:lnTo>
                  <a:pt x="2545548" y="2358548"/>
                </a:lnTo>
                <a:lnTo>
                  <a:pt x="23214" y="2358548"/>
                </a:lnTo>
                <a:lnTo>
                  <a:pt x="0" y="2348931"/>
                </a:lnTo>
                <a:close/>
              </a:path>
              <a:path w="2551405" h="2424196">
                <a:moveTo>
                  <a:pt x="2476153" y="0"/>
                </a:moveTo>
                <a:lnTo>
                  <a:pt x="2485801" y="23320"/>
                </a:lnTo>
                <a:lnTo>
                  <a:pt x="2485600" y="1350618"/>
                </a:lnTo>
                <a:lnTo>
                  <a:pt x="2485452" y="1781800"/>
                </a:lnTo>
                <a:lnTo>
                  <a:pt x="2485281" y="2034712"/>
                </a:lnTo>
                <a:lnTo>
                  <a:pt x="2485060" y="2207781"/>
                </a:lnTo>
                <a:lnTo>
                  <a:pt x="2484930" y="2256013"/>
                </a:lnTo>
                <a:lnTo>
                  <a:pt x="2476750" y="2301314"/>
                </a:lnTo>
                <a:lnTo>
                  <a:pt x="2452004" y="2334267"/>
                </a:lnTo>
                <a:lnTo>
                  <a:pt x="2415736" y="2354355"/>
                </a:lnTo>
                <a:lnTo>
                  <a:pt x="2387218" y="2358548"/>
                </a:lnTo>
                <a:lnTo>
                  <a:pt x="2545548" y="2358548"/>
                </a:lnTo>
                <a:lnTo>
                  <a:pt x="2547205" y="2354223"/>
                </a:lnTo>
                <a:lnTo>
                  <a:pt x="2550330" y="2340306"/>
                </a:lnTo>
                <a:lnTo>
                  <a:pt x="2551405" y="2325724"/>
                </a:lnTo>
                <a:lnTo>
                  <a:pt x="2551309" y="1350618"/>
                </a:lnTo>
                <a:lnTo>
                  <a:pt x="2551189" y="873216"/>
                </a:lnTo>
                <a:lnTo>
                  <a:pt x="2551061" y="567217"/>
                </a:lnTo>
                <a:lnTo>
                  <a:pt x="2550891" y="314310"/>
                </a:lnTo>
                <a:lnTo>
                  <a:pt x="2550673" y="141252"/>
                </a:lnTo>
                <a:lnTo>
                  <a:pt x="2550544" y="93029"/>
                </a:lnTo>
                <a:lnTo>
                  <a:pt x="2543005" y="49389"/>
                </a:lnTo>
                <a:lnTo>
                  <a:pt x="2521884" y="19046"/>
                </a:lnTo>
                <a:lnTo>
                  <a:pt x="2476153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8691" y="3597288"/>
            <a:ext cx="2561097" cy="2433770"/>
          </a:xfrm>
          <a:custGeom>
            <a:avLst/>
            <a:gdLst/>
            <a:ahLst/>
            <a:cxnLst/>
            <a:rect l="l" t="t" r="r" b="b"/>
            <a:pathLst>
              <a:path w="2561097" h="2433770">
                <a:moveTo>
                  <a:pt x="0" y="2335300"/>
                </a:moveTo>
                <a:lnTo>
                  <a:pt x="0" y="2319083"/>
                </a:lnTo>
                <a:lnTo>
                  <a:pt x="0" y="2272670"/>
                </a:lnTo>
                <a:lnTo>
                  <a:pt x="0" y="2199417"/>
                </a:lnTo>
                <a:lnTo>
                  <a:pt x="0" y="2102677"/>
                </a:lnTo>
                <a:lnTo>
                  <a:pt x="0" y="1985806"/>
                </a:lnTo>
                <a:lnTo>
                  <a:pt x="0" y="1852160"/>
                </a:lnTo>
                <a:lnTo>
                  <a:pt x="0" y="1705093"/>
                </a:lnTo>
                <a:lnTo>
                  <a:pt x="0" y="1547961"/>
                </a:lnTo>
                <a:lnTo>
                  <a:pt x="0" y="1384118"/>
                </a:lnTo>
                <a:lnTo>
                  <a:pt x="0" y="1216921"/>
                </a:lnTo>
                <a:lnTo>
                  <a:pt x="0" y="1049723"/>
                </a:lnTo>
                <a:lnTo>
                  <a:pt x="0" y="885880"/>
                </a:lnTo>
                <a:lnTo>
                  <a:pt x="0" y="728748"/>
                </a:lnTo>
                <a:lnTo>
                  <a:pt x="0" y="581681"/>
                </a:lnTo>
                <a:lnTo>
                  <a:pt x="0" y="448035"/>
                </a:lnTo>
                <a:lnTo>
                  <a:pt x="0" y="331164"/>
                </a:lnTo>
                <a:lnTo>
                  <a:pt x="0" y="234424"/>
                </a:lnTo>
                <a:lnTo>
                  <a:pt x="0" y="161171"/>
                </a:lnTo>
                <a:lnTo>
                  <a:pt x="0" y="114758"/>
                </a:lnTo>
                <a:lnTo>
                  <a:pt x="0" y="98541"/>
                </a:lnTo>
                <a:lnTo>
                  <a:pt x="1074" y="83958"/>
                </a:lnTo>
                <a:lnTo>
                  <a:pt x="15957" y="44793"/>
                </a:lnTo>
                <a:lnTo>
                  <a:pt x="45095" y="15755"/>
                </a:lnTo>
                <a:lnTo>
                  <a:pt x="84331" y="1015"/>
                </a:lnTo>
                <a:lnTo>
                  <a:pt x="154366" y="740"/>
                </a:lnTo>
                <a:lnTo>
                  <a:pt x="233416" y="623"/>
                </a:lnTo>
                <a:lnTo>
                  <a:pt x="337107" y="519"/>
                </a:lnTo>
                <a:lnTo>
                  <a:pt x="461904" y="428"/>
                </a:lnTo>
                <a:lnTo>
                  <a:pt x="604272" y="348"/>
                </a:lnTo>
                <a:lnTo>
                  <a:pt x="760674" y="278"/>
                </a:lnTo>
                <a:lnTo>
                  <a:pt x="927577" y="219"/>
                </a:lnTo>
                <a:lnTo>
                  <a:pt x="1101444" y="168"/>
                </a:lnTo>
                <a:lnTo>
                  <a:pt x="1278740" y="126"/>
                </a:lnTo>
                <a:lnTo>
                  <a:pt x="1455930" y="92"/>
                </a:lnTo>
                <a:lnTo>
                  <a:pt x="1629478" y="64"/>
                </a:lnTo>
                <a:lnTo>
                  <a:pt x="1795848" y="43"/>
                </a:lnTo>
                <a:lnTo>
                  <a:pt x="1951507" y="27"/>
                </a:lnTo>
                <a:lnTo>
                  <a:pt x="2092917" y="15"/>
                </a:lnTo>
                <a:lnTo>
                  <a:pt x="2216545" y="8"/>
                </a:lnTo>
                <a:lnTo>
                  <a:pt x="2318854" y="3"/>
                </a:lnTo>
                <a:lnTo>
                  <a:pt x="2396308" y="1"/>
                </a:lnTo>
                <a:lnTo>
                  <a:pt x="2445374" y="0"/>
                </a:lnTo>
                <a:lnTo>
                  <a:pt x="2462515" y="0"/>
                </a:lnTo>
                <a:lnTo>
                  <a:pt x="2477099" y="1074"/>
                </a:lnTo>
                <a:lnTo>
                  <a:pt x="2516268" y="15960"/>
                </a:lnTo>
                <a:lnTo>
                  <a:pt x="2545316" y="45096"/>
                </a:lnTo>
                <a:lnTo>
                  <a:pt x="2560074" y="84314"/>
                </a:lnTo>
                <a:lnTo>
                  <a:pt x="2560351" y="150799"/>
                </a:lnTo>
                <a:lnTo>
                  <a:pt x="2560469" y="225687"/>
                </a:lnTo>
                <a:lnTo>
                  <a:pt x="2560573" y="323880"/>
                </a:lnTo>
                <a:lnTo>
                  <a:pt x="2560665" y="442033"/>
                </a:lnTo>
                <a:lnTo>
                  <a:pt x="2560746" y="576801"/>
                </a:lnTo>
                <a:lnTo>
                  <a:pt x="2560816" y="724841"/>
                </a:lnTo>
                <a:lnTo>
                  <a:pt x="2560876" y="882807"/>
                </a:lnTo>
                <a:lnTo>
                  <a:pt x="2560927" y="1047356"/>
                </a:lnTo>
                <a:lnTo>
                  <a:pt x="2560969" y="1215142"/>
                </a:lnTo>
                <a:lnTo>
                  <a:pt x="2561004" y="1382822"/>
                </a:lnTo>
                <a:lnTo>
                  <a:pt x="2561032" y="1547050"/>
                </a:lnTo>
                <a:lnTo>
                  <a:pt x="2561053" y="1704483"/>
                </a:lnTo>
                <a:lnTo>
                  <a:pt x="2561069" y="1851776"/>
                </a:lnTo>
                <a:lnTo>
                  <a:pt x="2561081" y="1985584"/>
                </a:lnTo>
                <a:lnTo>
                  <a:pt x="2561089" y="2102563"/>
                </a:lnTo>
                <a:lnTo>
                  <a:pt x="2561094" y="2199369"/>
                </a:lnTo>
                <a:lnTo>
                  <a:pt x="2561096" y="2272656"/>
                </a:lnTo>
                <a:lnTo>
                  <a:pt x="2561097" y="2319081"/>
                </a:lnTo>
                <a:lnTo>
                  <a:pt x="2561097" y="2335300"/>
                </a:lnTo>
                <a:lnTo>
                  <a:pt x="2560021" y="2349881"/>
                </a:lnTo>
                <a:lnTo>
                  <a:pt x="2545119" y="2389024"/>
                </a:lnTo>
                <a:lnTo>
                  <a:pt x="2515953" y="2418035"/>
                </a:lnTo>
                <a:lnTo>
                  <a:pt x="2476696" y="2432756"/>
                </a:lnTo>
                <a:lnTo>
                  <a:pt x="2406661" y="2433030"/>
                </a:lnTo>
                <a:lnTo>
                  <a:pt x="2327610" y="2433147"/>
                </a:lnTo>
                <a:lnTo>
                  <a:pt x="2223919" y="2433250"/>
                </a:lnTo>
                <a:lnTo>
                  <a:pt x="2099122" y="2433342"/>
                </a:lnTo>
                <a:lnTo>
                  <a:pt x="1956754" y="2433422"/>
                </a:lnTo>
                <a:lnTo>
                  <a:pt x="1800351" y="2433491"/>
                </a:lnTo>
                <a:lnTo>
                  <a:pt x="1633448" y="2433551"/>
                </a:lnTo>
                <a:lnTo>
                  <a:pt x="1459581" y="2433601"/>
                </a:lnTo>
                <a:lnTo>
                  <a:pt x="1282285" y="2433643"/>
                </a:lnTo>
                <a:lnTo>
                  <a:pt x="1105095" y="2433677"/>
                </a:lnTo>
                <a:lnTo>
                  <a:pt x="931547" y="2433705"/>
                </a:lnTo>
                <a:lnTo>
                  <a:pt x="765176" y="2433726"/>
                </a:lnTo>
                <a:lnTo>
                  <a:pt x="609518" y="2433742"/>
                </a:lnTo>
                <a:lnTo>
                  <a:pt x="468107" y="2433754"/>
                </a:lnTo>
                <a:lnTo>
                  <a:pt x="344480" y="2433762"/>
                </a:lnTo>
                <a:lnTo>
                  <a:pt x="242171" y="2433766"/>
                </a:lnTo>
                <a:lnTo>
                  <a:pt x="164716" y="2433769"/>
                </a:lnTo>
                <a:lnTo>
                  <a:pt x="115651" y="2433769"/>
                </a:lnTo>
                <a:lnTo>
                  <a:pt x="98510" y="2433770"/>
                </a:lnTo>
                <a:lnTo>
                  <a:pt x="83917" y="2432695"/>
                </a:lnTo>
                <a:lnTo>
                  <a:pt x="44746" y="2417808"/>
                </a:lnTo>
                <a:lnTo>
                  <a:pt x="15722" y="2388663"/>
                </a:lnTo>
                <a:lnTo>
                  <a:pt x="1006" y="2349420"/>
                </a:lnTo>
                <a:lnTo>
                  <a:pt x="734" y="2282965"/>
                </a:lnTo>
                <a:lnTo>
                  <a:pt x="618" y="2208089"/>
                </a:lnTo>
                <a:lnTo>
                  <a:pt x="515" y="2109907"/>
                </a:lnTo>
                <a:lnTo>
                  <a:pt x="424" y="1991763"/>
                </a:lnTo>
                <a:lnTo>
                  <a:pt x="345" y="1857003"/>
                </a:lnTo>
                <a:lnTo>
                  <a:pt x="276" y="1708971"/>
                </a:lnTo>
                <a:lnTo>
                  <a:pt x="217" y="1551011"/>
                </a:lnTo>
                <a:lnTo>
                  <a:pt x="167" y="1386468"/>
                </a:lnTo>
                <a:lnTo>
                  <a:pt x="125" y="1218686"/>
                </a:lnTo>
                <a:lnTo>
                  <a:pt x="91" y="1051010"/>
                </a:lnTo>
                <a:lnTo>
                  <a:pt x="64" y="886784"/>
                </a:lnTo>
                <a:lnTo>
                  <a:pt x="43" y="729353"/>
                </a:lnTo>
                <a:lnTo>
                  <a:pt x="27" y="582062"/>
                </a:lnTo>
                <a:lnTo>
                  <a:pt x="15" y="448255"/>
                </a:lnTo>
                <a:lnTo>
                  <a:pt x="8" y="331277"/>
                </a:lnTo>
                <a:lnTo>
                  <a:pt x="3" y="234472"/>
                </a:lnTo>
                <a:lnTo>
                  <a:pt x="1" y="161185"/>
                </a:lnTo>
                <a:lnTo>
                  <a:pt x="0" y="114760"/>
                </a:lnTo>
                <a:lnTo>
                  <a:pt x="0" y="98541"/>
                </a:lnTo>
              </a:path>
            </a:pathLst>
          </a:custGeom>
          <a:ln w="16836">
            <a:solidFill>
              <a:srgbClr val="004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3247" y="6042964"/>
            <a:ext cx="8662670" cy="654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186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EtO</a:t>
            </a:r>
            <a:r>
              <a:rPr sz="1800" spc="-5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/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0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Cheuk, S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-130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ang, </a:t>
            </a:r>
            <a:r>
              <a:rPr sz="1700" spc="10" dirty="0" smtClean="0">
                <a:latin typeface="Arial"/>
                <a:cs typeface="Arial"/>
              </a:rPr>
              <a:t>H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-10" dirty="0" smtClean="0">
                <a:latin typeface="Arial"/>
                <a:cs typeface="Arial"/>
              </a:rPr>
              <a:t> G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 Redd</a:t>
            </a:r>
            <a:r>
              <a:rPr sz="1700" spc="-14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-215" dirty="0" smtClean="0">
                <a:latin typeface="Arial"/>
                <a:cs typeface="Arial"/>
              </a:rPr>
              <a:t>P</a:t>
            </a:r>
            <a:r>
              <a:rPr sz="1700" spc="0" dirty="0" smtClean="0">
                <a:latin typeface="Arial"/>
                <a:cs typeface="Arial"/>
              </a:rPr>
              <a:t>. </a:t>
            </a:r>
            <a:r>
              <a:rPr sz="1700" spc="-155" dirty="0" smtClean="0">
                <a:latin typeface="Arial"/>
                <a:cs typeface="Arial"/>
              </a:rPr>
              <a:t>V</a:t>
            </a:r>
            <a:r>
              <a:rPr sz="1700" spc="0" dirty="0" smtClean="0">
                <a:latin typeface="Arial"/>
                <a:cs typeface="Arial"/>
              </a:rPr>
              <a:t>. N. </a:t>
            </a:r>
            <a:r>
              <a:rPr sz="1700" i="1" spc="0" dirty="0" smtClean="0">
                <a:latin typeface="Arial"/>
                <a:cs typeface="Arial"/>
              </a:rPr>
              <a:t>Langmuir  </a:t>
            </a:r>
            <a:r>
              <a:rPr sz="1700" b="1" spc="0" dirty="0" smtClean="0">
                <a:latin typeface="Arial"/>
                <a:cs typeface="Arial"/>
              </a:rPr>
              <a:t>2009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25</a:t>
            </a:r>
            <a:r>
              <a:rPr sz="1700" spc="0" dirty="0" smtClean="0">
                <a:latin typeface="Arial"/>
                <a:cs typeface="Arial"/>
              </a:rPr>
              <a:t>, 8696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8705.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2192" y="162178"/>
            <a:ext cx="723074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ectron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Micrographs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15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-carbmate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2818" y="4984004"/>
            <a:ext cx="2399650" cy="1240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6155" y="6399005"/>
            <a:ext cx="159006" cy="153450"/>
          </a:xfrm>
          <a:custGeom>
            <a:avLst/>
            <a:gdLst/>
            <a:ahLst/>
            <a:cxnLst/>
            <a:rect l="l" t="t" r="r" b="b"/>
            <a:pathLst>
              <a:path w="159006" h="153450">
                <a:moveTo>
                  <a:pt x="95551" y="0"/>
                </a:moveTo>
                <a:lnTo>
                  <a:pt x="61610" y="0"/>
                </a:lnTo>
                <a:lnTo>
                  <a:pt x="0" y="153450"/>
                </a:lnTo>
                <a:lnTo>
                  <a:pt x="33941" y="153450"/>
                </a:lnTo>
                <a:lnTo>
                  <a:pt x="47037" y="118595"/>
                </a:lnTo>
                <a:lnTo>
                  <a:pt x="144593" y="118595"/>
                </a:lnTo>
                <a:lnTo>
                  <a:pt x="133902" y="92742"/>
                </a:lnTo>
                <a:lnTo>
                  <a:pt x="56814" y="92742"/>
                </a:lnTo>
                <a:lnTo>
                  <a:pt x="78212" y="35804"/>
                </a:lnTo>
                <a:lnTo>
                  <a:pt x="110357" y="35804"/>
                </a:lnTo>
                <a:lnTo>
                  <a:pt x="95551" y="0"/>
                </a:lnTo>
                <a:close/>
              </a:path>
              <a:path w="159006" h="153450">
                <a:moveTo>
                  <a:pt x="144593" y="118595"/>
                </a:moveTo>
                <a:lnTo>
                  <a:pt x="110308" y="118595"/>
                </a:lnTo>
                <a:lnTo>
                  <a:pt x="124143" y="153450"/>
                </a:lnTo>
                <a:lnTo>
                  <a:pt x="159006" y="153450"/>
                </a:lnTo>
                <a:lnTo>
                  <a:pt x="144593" y="118595"/>
                </a:lnTo>
                <a:close/>
              </a:path>
              <a:path w="159006" h="153450">
                <a:moveTo>
                  <a:pt x="110357" y="35804"/>
                </a:moveTo>
                <a:lnTo>
                  <a:pt x="78212" y="35804"/>
                </a:lnTo>
                <a:lnTo>
                  <a:pt x="99978" y="92742"/>
                </a:lnTo>
                <a:lnTo>
                  <a:pt x="133902" y="92742"/>
                </a:lnTo>
                <a:lnTo>
                  <a:pt x="110357" y="35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9365" y="6438784"/>
            <a:ext cx="168783" cy="113671"/>
          </a:xfrm>
          <a:custGeom>
            <a:avLst/>
            <a:gdLst/>
            <a:ahLst/>
            <a:cxnLst/>
            <a:rect l="l" t="t" r="r" b="b"/>
            <a:pathLst>
              <a:path w="168783" h="113671">
                <a:moveTo>
                  <a:pt x="27853" y="2520"/>
                </a:moveTo>
                <a:lnTo>
                  <a:pt x="0" y="2520"/>
                </a:lnTo>
                <a:lnTo>
                  <a:pt x="0" y="113671"/>
                </a:lnTo>
                <a:lnTo>
                  <a:pt x="30251" y="113671"/>
                </a:lnTo>
                <a:lnTo>
                  <a:pt x="30251" y="48993"/>
                </a:lnTo>
                <a:lnTo>
                  <a:pt x="31174" y="41351"/>
                </a:lnTo>
                <a:lnTo>
                  <a:pt x="32834" y="36746"/>
                </a:lnTo>
                <a:lnTo>
                  <a:pt x="34310" y="32143"/>
                </a:lnTo>
                <a:lnTo>
                  <a:pt x="37076" y="28629"/>
                </a:lnTo>
                <a:lnTo>
                  <a:pt x="44455" y="23734"/>
                </a:lnTo>
                <a:lnTo>
                  <a:pt x="48698" y="22520"/>
                </a:lnTo>
                <a:lnTo>
                  <a:pt x="166905" y="22520"/>
                </a:lnTo>
                <a:lnTo>
                  <a:pt x="165647" y="19576"/>
                </a:lnTo>
                <a:lnTo>
                  <a:pt x="164776" y="17681"/>
                </a:lnTo>
                <a:lnTo>
                  <a:pt x="27853" y="17681"/>
                </a:lnTo>
                <a:lnTo>
                  <a:pt x="27853" y="2520"/>
                </a:lnTo>
                <a:close/>
              </a:path>
              <a:path w="168783" h="113671">
                <a:moveTo>
                  <a:pt x="118056" y="22520"/>
                </a:moveTo>
                <a:lnTo>
                  <a:pt x="57367" y="22520"/>
                </a:lnTo>
                <a:lnTo>
                  <a:pt x="60503" y="23274"/>
                </a:lnTo>
                <a:lnTo>
                  <a:pt x="64930" y="26347"/>
                </a:lnTo>
                <a:lnTo>
                  <a:pt x="66551" y="28629"/>
                </a:lnTo>
                <a:lnTo>
                  <a:pt x="68804" y="34967"/>
                </a:lnTo>
                <a:lnTo>
                  <a:pt x="69310" y="41351"/>
                </a:lnTo>
                <a:lnTo>
                  <a:pt x="69357" y="113671"/>
                </a:lnTo>
                <a:lnTo>
                  <a:pt x="99609" y="113671"/>
                </a:lnTo>
                <a:lnTo>
                  <a:pt x="99710" y="48993"/>
                </a:lnTo>
                <a:lnTo>
                  <a:pt x="113997" y="23771"/>
                </a:lnTo>
                <a:lnTo>
                  <a:pt x="118056" y="22520"/>
                </a:lnTo>
                <a:close/>
              </a:path>
              <a:path w="168783" h="113671">
                <a:moveTo>
                  <a:pt x="166905" y="22520"/>
                </a:moveTo>
                <a:lnTo>
                  <a:pt x="128201" y="22520"/>
                </a:lnTo>
                <a:lnTo>
                  <a:pt x="132444" y="24599"/>
                </a:lnTo>
                <a:lnTo>
                  <a:pt x="135211" y="28794"/>
                </a:lnTo>
                <a:lnTo>
                  <a:pt x="137424" y="31996"/>
                </a:lnTo>
                <a:lnTo>
                  <a:pt x="138346" y="39122"/>
                </a:lnTo>
                <a:lnTo>
                  <a:pt x="138346" y="113671"/>
                </a:lnTo>
                <a:lnTo>
                  <a:pt x="168783" y="113671"/>
                </a:lnTo>
                <a:lnTo>
                  <a:pt x="168783" y="31996"/>
                </a:lnTo>
                <a:lnTo>
                  <a:pt x="167676" y="24323"/>
                </a:lnTo>
                <a:lnTo>
                  <a:pt x="166905" y="22520"/>
                </a:lnTo>
                <a:close/>
              </a:path>
              <a:path w="168783" h="113671">
                <a:moveTo>
                  <a:pt x="71018" y="0"/>
                </a:moveTo>
                <a:lnTo>
                  <a:pt x="61764" y="36"/>
                </a:lnTo>
                <a:lnTo>
                  <a:pt x="49333" y="2341"/>
                </a:lnTo>
                <a:lnTo>
                  <a:pt x="38053" y="8225"/>
                </a:lnTo>
                <a:lnTo>
                  <a:pt x="27853" y="17681"/>
                </a:lnTo>
                <a:lnTo>
                  <a:pt x="96105" y="17681"/>
                </a:lnTo>
                <a:lnTo>
                  <a:pt x="92600" y="11757"/>
                </a:lnTo>
                <a:lnTo>
                  <a:pt x="88173" y="7341"/>
                </a:lnTo>
                <a:lnTo>
                  <a:pt x="77474" y="1471"/>
                </a:lnTo>
                <a:lnTo>
                  <a:pt x="71018" y="0"/>
                </a:lnTo>
                <a:close/>
              </a:path>
              <a:path w="168783" h="113671">
                <a:moveTo>
                  <a:pt x="139638" y="0"/>
                </a:moveTo>
                <a:lnTo>
                  <a:pt x="124512" y="0"/>
                </a:lnTo>
                <a:lnTo>
                  <a:pt x="118240" y="1471"/>
                </a:lnTo>
                <a:lnTo>
                  <a:pt x="112522" y="4397"/>
                </a:lnTo>
                <a:lnTo>
                  <a:pt x="106619" y="7341"/>
                </a:lnTo>
                <a:lnTo>
                  <a:pt x="101269" y="11757"/>
                </a:lnTo>
                <a:lnTo>
                  <a:pt x="96105" y="17681"/>
                </a:lnTo>
                <a:lnTo>
                  <a:pt x="164776" y="17681"/>
                </a:lnTo>
                <a:lnTo>
                  <a:pt x="162696" y="13155"/>
                </a:lnTo>
                <a:lnTo>
                  <a:pt x="158453" y="8297"/>
                </a:lnTo>
                <a:lnTo>
                  <a:pt x="146647" y="1674"/>
                </a:lnTo>
                <a:lnTo>
                  <a:pt x="139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3250" y="6383787"/>
            <a:ext cx="0" cy="168668"/>
          </a:xfrm>
          <a:custGeom>
            <a:avLst/>
            <a:gdLst/>
            <a:ahLst/>
            <a:cxnLst/>
            <a:rect l="l" t="t" r="r" b="b"/>
            <a:pathLst>
              <a:path h="168668">
                <a:moveTo>
                  <a:pt x="0" y="0"/>
                </a:moveTo>
                <a:lnTo>
                  <a:pt x="0" y="168668"/>
                </a:lnTo>
              </a:path>
            </a:pathLst>
          </a:custGeom>
          <a:ln w="31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2234" y="6399005"/>
            <a:ext cx="111998" cy="155961"/>
          </a:xfrm>
          <a:custGeom>
            <a:avLst/>
            <a:gdLst/>
            <a:ahLst/>
            <a:cxnLst/>
            <a:rect l="l" t="t" r="r" b="b"/>
            <a:pathLst>
              <a:path w="111998" h="155961">
                <a:moveTo>
                  <a:pt x="40895" y="40317"/>
                </a:moveTo>
                <a:lnTo>
                  <a:pt x="7694" y="62524"/>
                </a:lnTo>
                <a:lnTo>
                  <a:pt x="0" y="102899"/>
                </a:lnTo>
                <a:lnTo>
                  <a:pt x="1688" y="114435"/>
                </a:lnTo>
                <a:lnTo>
                  <a:pt x="23509" y="148738"/>
                </a:lnTo>
                <a:lnTo>
                  <a:pt x="47805" y="155961"/>
                </a:lnTo>
                <a:lnTo>
                  <a:pt x="54261" y="155961"/>
                </a:lnTo>
                <a:lnTo>
                  <a:pt x="83775" y="137121"/>
                </a:lnTo>
                <a:lnTo>
                  <a:pt x="111998" y="137121"/>
                </a:lnTo>
                <a:lnTo>
                  <a:pt x="111998" y="132731"/>
                </a:lnTo>
                <a:lnTo>
                  <a:pt x="47620" y="132731"/>
                </a:lnTo>
                <a:lnTo>
                  <a:pt x="40795" y="128891"/>
                </a:lnTo>
                <a:lnTo>
                  <a:pt x="35660" y="120679"/>
                </a:lnTo>
                <a:lnTo>
                  <a:pt x="32020" y="110376"/>
                </a:lnTo>
                <a:lnTo>
                  <a:pt x="30834" y="95463"/>
                </a:lnTo>
                <a:lnTo>
                  <a:pt x="30837" y="94803"/>
                </a:lnTo>
                <a:lnTo>
                  <a:pt x="32730" y="80739"/>
                </a:lnTo>
                <a:lnTo>
                  <a:pt x="38213" y="70615"/>
                </a:lnTo>
                <a:lnTo>
                  <a:pt x="43009" y="65059"/>
                </a:lnTo>
                <a:lnTo>
                  <a:pt x="49096" y="62299"/>
                </a:lnTo>
                <a:lnTo>
                  <a:pt x="111998" y="62299"/>
                </a:lnTo>
                <a:lnTo>
                  <a:pt x="111998" y="51551"/>
                </a:lnTo>
                <a:lnTo>
                  <a:pt x="77840" y="51551"/>
                </a:lnTo>
                <a:lnTo>
                  <a:pt x="68316" y="45052"/>
                </a:lnTo>
                <a:lnTo>
                  <a:pt x="56367" y="41279"/>
                </a:lnTo>
                <a:lnTo>
                  <a:pt x="40895" y="40317"/>
                </a:lnTo>
                <a:close/>
              </a:path>
              <a:path w="111998" h="155961">
                <a:moveTo>
                  <a:pt x="111998" y="137121"/>
                </a:moveTo>
                <a:lnTo>
                  <a:pt x="83775" y="137121"/>
                </a:lnTo>
                <a:lnTo>
                  <a:pt x="83775" y="153450"/>
                </a:lnTo>
                <a:lnTo>
                  <a:pt x="111998" y="153450"/>
                </a:lnTo>
                <a:lnTo>
                  <a:pt x="111998" y="137121"/>
                </a:lnTo>
                <a:close/>
              </a:path>
              <a:path w="111998" h="155961">
                <a:moveTo>
                  <a:pt x="111998" y="62299"/>
                </a:moveTo>
                <a:lnTo>
                  <a:pt x="63668" y="62299"/>
                </a:lnTo>
                <a:lnTo>
                  <a:pt x="69756" y="65096"/>
                </a:lnTo>
                <a:lnTo>
                  <a:pt x="76681" y="73710"/>
                </a:lnTo>
                <a:lnTo>
                  <a:pt x="80475" y="84468"/>
                </a:lnTo>
                <a:lnTo>
                  <a:pt x="81724" y="100108"/>
                </a:lnTo>
                <a:lnTo>
                  <a:pt x="79649" y="114013"/>
                </a:lnTo>
                <a:lnTo>
                  <a:pt x="74367" y="124096"/>
                </a:lnTo>
                <a:lnTo>
                  <a:pt x="69387" y="129853"/>
                </a:lnTo>
                <a:lnTo>
                  <a:pt x="63484" y="132731"/>
                </a:lnTo>
                <a:lnTo>
                  <a:pt x="111998" y="132731"/>
                </a:lnTo>
                <a:lnTo>
                  <a:pt x="111998" y="62299"/>
                </a:lnTo>
                <a:close/>
              </a:path>
              <a:path w="111998" h="155961">
                <a:moveTo>
                  <a:pt x="111998" y="0"/>
                </a:moveTo>
                <a:lnTo>
                  <a:pt x="81561" y="0"/>
                </a:lnTo>
                <a:lnTo>
                  <a:pt x="77840" y="51551"/>
                </a:lnTo>
                <a:lnTo>
                  <a:pt x="111998" y="51551"/>
                </a:lnTo>
                <a:lnTo>
                  <a:pt x="111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5074" y="6438967"/>
            <a:ext cx="106637" cy="115033"/>
          </a:xfrm>
          <a:custGeom>
            <a:avLst/>
            <a:gdLst/>
            <a:ahLst/>
            <a:cxnLst/>
            <a:rect l="l" t="t" r="r" b="b"/>
            <a:pathLst>
              <a:path w="106637" h="115033">
                <a:moveTo>
                  <a:pt x="47418" y="0"/>
                </a:moveTo>
                <a:lnTo>
                  <a:pt x="13147" y="17036"/>
                </a:lnTo>
                <a:lnTo>
                  <a:pt x="0" y="66649"/>
                </a:lnTo>
                <a:lnTo>
                  <a:pt x="2310" y="78436"/>
                </a:lnTo>
                <a:lnTo>
                  <a:pt x="34659" y="112363"/>
                </a:lnTo>
                <a:lnTo>
                  <a:pt x="66906" y="115033"/>
                </a:lnTo>
                <a:lnTo>
                  <a:pt x="78684" y="111428"/>
                </a:lnTo>
                <a:lnTo>
                  <a:pt x="90886" y="104438"/>
                </a:lnTo>
                <a:lnTo>
                  <a:pt x="99191" y="95052"/>
                </a:lnTo>
                <a:lnTo>
                  <a:pt x="99699" y="94026"/>
                </a:lnTo>
                <a:lnTo>
                  <a:pt x="48700" y="94026"/>
                </a:lnTo>
                <a:lnTo>
                  <a:pt x="42797" y="91606"/>
                </a:lnTo>
                <a:lnTo>
                  <a:pt x="38186" y="86751"/>
                </a:lnTo>
                <a:lnTo>
                  <a:pt x="33390" y="81904"/>
                </a:lnTo>
                <a:lnTo>
                  <a:pt x="30992" y="75113"/>
                </a:lnTo>
                <a:lnTo>
                  <a:pt x="30807" y="66387"/>
                </a:lnTo>
                <a:lnTo>
                  <a:pt x="106637" y="56040"/>
                </a:lnTo>
                <a:lnTo>
                  <a:pt x="105580" y="48385"/>
                </a:lnTo>
                <a:lnTo>
                  <a:pt x="31361" y="48385"/>
                </a:lnTo>
                <a:lnTo>
                  <a:pt x="31346" y="39879"/>
                </a:lnTo>
                <a:lnTo>
                  <a:pt x="33390" y="34019"/>
                </a:lnTo>
                <a:lnTo>
                  <a:pt x="37632" y="29329"/>
                </a:lnTo>
                <a:lnTo>
                  <a:pt x="42059" y="24655"/>
                </a:lnTo>
                <a:lnTo>
                  <a:pt x="47409" y="22337"/>
                </a:lnTo>
                <a:lnTo>
                  <a:pt x="95765" y="22337"/>
                </a:lnTo>
                <a:lnTo>
                  <a:pt x="94928" y="20848"/>
                </a:lnTo>
                <a:lnTo>
                  <a:pt x="85967" y="10092"/>
                </a:lnTo>
                <a:lnTo>
                  <a:pt x="75779" y="4402"/>
                </a:lnTo>
                <a:lnTo>
                  <a:pt x="63105" y="1031"/>
                </a:lnTo>
                <a:lnTo>
                  <a:pt x="47418" y="0"/>
                </a:lnTo>
                <a:close/>
              </a:path>
              <a:path w="106637" h="115033">
                <a:moveTo>
                  <a:pt x="74894" y="78110"/>
                </a:moveTo>
                <a:lnTo>
                  <a:pt x="73234" y="83696"/>
                </a:lnTo>
                <a:lnTo>
                  <a:pt x="70836" y="87746"/>
                </a:lnTo>
                <a:lnTo>
                  <a:pt x="67515" y="90258"/>
                </a:lnTo>
                <a:lnTo>
                  <a:pt x="64379" y="92769"/>
                </a:lnTo>
                <a:lnTo>
                  <a:pt x="60321" y="94026"/>
                </a:lnTo>
                <a:lnTo>
                  <a:pt x="99699" y="94026"/>
                </a:lnTo>
                <a:lnTo>
                  <a:pt x="105146" y="83028"/>
                </a:lnTo>
                <a:lnTo>
                  <a:pt x="74894" y="78110"/>
                </a:lnTo>
                <a:close/>
              </a:path>
              <a:path w="106637" h="115033">
                <a:moveTo>
                  <a:pt x="95765" y="22337"/>
                </a:moveTo>
                <a:lnTo>
                  <a:pt x="60321" y="22337"/>
                </a:lnTo>
                <a:lnTo>
                  <a:pt x="65486" y="24545"/>
                </a:lnTo>
                <a:lnTo>
                  <a:pt x="69913" y="28979"/>
                </a:lnTo>
                <a:lnTo>
                  <a:pt x="74156" y="33413"/>
                </a:lnTo>
                <a:lnTo>
                  <a:pt x="76554" y="39879"/>
                </a:lnTo>
                <a:lnTo>
                  <a:pt x="76738" y="48385"/>
                </a:lnTo>
                <a:lnTo>
                  <a:pt x="105580" y="48385"/>
                </a:lnTo>
                <a:lnTo>
                  <a:pt x="104904" y="43483"/>
                </a:lnTo>
                <a:lnTo>
                  <a:pt x="101120" y="31865"/>
                </a:lnTo>
                <a:lnTo>
                  <a:pt x="95765" y="22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5531" y="6439012"/>
            <a:ext cx="107032" cy="115655"/>
          </a:xfrm>
          <a:custGeom>
            <a:avLst/>
            <a:gdLst/>
            <a:ahLst/>
            <a:cxnLst/>
            <a:rect l="l" t="t" r="r" b="b"/>
            <a:pathLst>
              <a:path w="107032" h="115655">
                <a:moveTo>
                  <a:pt x="30436" y="77226"/>
                </a:moveTo>
                <a:lnTo>
                  <a:pt x="0" y="81729"/>
                </a:lnTo>
                <a:lnTo>
                  <a:pt x="3474" y="90631"/>
                </a:lnTo>
                <a:lnTo>
                  <a:pt x="10855" y="100265"/>
                </a:lnTo>
                <a:lnTo>
                  <a:pt x="22945" y="109670"/>
                </a:lnTo>
                <a:lnTo>
                  <a:pt x="32808" y="113137"/>
                </a:lnTo>
                <a:lnTo>
                  <a:pt x="45828" y="115144"/>
                </a:lnTo>
                <a:lnTo>
                  <a:pt x="63010" y="115655"/>
                </a:lnTo>
                <a:lnTo>
                  <a:pt x="75671" y="113510"/>
                </a:lnTo>
                <a:lnTo>
                  <a:pt x="87130" y="108887"/>
                </a:lnTo>
                <a:lnTo>
                  <a:pt x="97944" y="101304"/>
                </a:lnTo>
                <a:lnTo>
                  <a:pt x="102177" y="94713"/>
                </a:lnTo>
                <a:lnTo>
                  <a:pt x="47960" y="94713"/>
                </a:lnTo>
                <a:lnTo>
                  <a:pt x="42241" y="93235"/>
                </a:lnTo>
                <a:lnTo>
                  <a:pt x="38368" y="90266"/>
                </a:lnTo>
                <a:lnTo>
                  <a:pt x="34310" y="87302"/>
                </a:lnTo>
                <a:lnTo>
                  <a:pt x="31727" y="82958"/>
                </a:lnTo>
                <a:lnTo>
                  <a:pt x="30436" y="77226"/>
                </a:lnTo>
                <a:close/>
              </a:path>
              <a:path w="107032" h="115655">
                <a:moveTo>
                  <a:pt x="45566" y="0"/>
                </a:moveTo>
                <a:lnTo>
                  <a:pt x="6091" y="25696"/>
                </a:lnTo>
                <a:lnTo>
                  <a:pt x="5156" y="41483"/>
                </a:lnTo>
                <a:lnTo>
                  <a:pt x="10845" y="51869"/>
                </a:lnTo>
                <a:lnTo>
                  <a:pt x="23366" y="61790"/>
                </a:lnTo>
                <a:lnTo>
                  <a:pt x="33340" y="65427"/>
                </a:lnTo>
                <a:lnTo>
                  <a:pt x="47010" y="69248"/>
                </a:lnTo>
                <a:lnTo>
                  <a:pt x="69726" y="74441"/>
                </a:lnTo>
                <a:lnTo>
                  <a:pt x="73047" y="75736"/>
                </a:lnTo>
                <a:lnTo>
                  <a:pt x="74626" y="77226"/>
                </a:lnTo>
                <a:lnTo>
                  <a:pt x="75998" y="78593"/>
                </a:lnTo>
                <a:lnTo>
                  <a:pt x="76736" y="80446"/>
                </a:lnTo>
                <a:lnTo>
                  <a:pt x="76736" y="85953"/>
                </a:lnTo>
                <a:lnTo>
                  <a:pt x="75445" y="88571"/>
                </a:lnTo>
                <a:lnTo>
                  <a:pt x="72524" y="90631"/>
                </a:lnTo>
                <a:lnTo>
                  <a:pt x="68804" y="93320"/>
                </a:lnTo>
                <a:lnTo>
                  <a:pt x="62901" y="94713"/>
                </a:lnTo>
                <a:lnTo>
                  <a:pt x="102177" y="94713"/>
                </a:lnTo>
                <a:lnTo>
                  <a:pt x="104799" y="90631"/>
                </a:lnTo>
                <a:lnTo>
                  <a:pt x="104901" y="90266"/>
                </a:lnTo>
                <a:lnTo>
                  <a:pt x="106992" y="78593"/>
                </a:lnTo>
                <a:lnTo>
                  <a:pt x="107032" y="77123"/>
                </a:lnTo>
                <a:lnTo>
                  <a:pt x="104310" y="65573"/>
                </a:lnTo>
                <a:lnTo>
                  <a:pt x="95380" y="55097"/>
                </a:lnTo>
                <a:lnTo>
                  <a:pt x="86988" y="50794"/>
                </a:lnTo>
                <a:lnTo>
                  <a:pt x="74653" y="46596"/>
                </a:lnTo>
                <a:lnTo>
                  <a:pt x="57340" y="42277"/>
                </a:lnTo>
                <a:lnTo>
                  <a:pt x="42664" y="38430"/>
                </a:lnTo>
                <a:lnTo>
                  <a:pt x="35416" y="35464"/>
                </a:lnTo>
                <a:lnTo>
                  <a:pt x="33387" y="34007"/>
                </a:lnTo>
                <a:lnTo>
                  <a:pt x="32465" y="32228"/>
                </a:lnTo>
                <a:lnTo>
                  <a:pt x="32465" y="27702"/>
                </a:lnTo>
                <a:lnTo>
                  <a:pt x="33572" y="25696"/>
                </a:lnTo>
                <a:lnTo>
                  <a:pt x="35785" y="24169"/>
                </a:lnTo>
                <a:lnTo>
                  <a:pt x="39290" y="21998"/>
                </a:lnTo>
                <a:lnTo>
                  <a:pt x="45008" y="20931"/>
                </a:lnTo>
                <a:lnTo>
                  <a:pt x="99350" y="20931"/>
                </a:lnTo>
                <a:lnTo>
                  <a:pt x="95484" y="14544"/>
                </a:lnTo>
                <a:lnTo>
                  <a:pt x="84947" y="5679"/>
                </a:lnTo>
                <a:lnTo>
                  <a:pt x="75794" y="2414"/>
                </a:lnTo>
                <a:lnTo>
                  <a:pt x="63044" y="508"/>
                </a:lnTo>
                <a:lnTo>
                  <a:pt x="45566" y="0"/>
                </a:lnTo>
                <a:close/>
              </a:path>
              <a:path w="107032" h="115655">
                <a:moveTo>
                  <a:pt x="99350" y="20931"/>
                </a:moveTo>
                <a:lnTo>
                  <a:pt x="59396" y="20931"/>
                </a:lnTo>
                <a:lnTo>
                  <a:pt x="64377" y="22071"/>
                </a:lnTo>
                <a:lnTo>
                  <a:pt x="67697" y="24371"/>
                </a:lnTo>
                <a:lnTo>
                  <a:pt x="71202" y="26671"/>
                </a:lnTo>
                <a:lnTo>
                  <a:pt x="73416" y="30001"/>
                </a:lnTo>
                <a:lnTo>
                  <a:pt x="74707" y="34314"/>
                </a:lnTo>
                <a:lnTo>
                  <a:pt x="101829" y="25026"/>
                </a:lnTo>
                <a:lnTo>
                  <a:pt x="99350" y="20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2396" y="3793915"/>
            <a:ext cx="2399650" cy="1457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5677" y="5575019"/>
            <a:ext cx="126356" cy="155909"/>
          </a:xfrm>
          <a:custGeom>
            <a:avLst/>
            <a:gdLst/>
            <a:ahLst/>
            <a:cxnLst/>
            <a:rect l="l" t="t" r="r" b="b"/>
            <a:pathLst>
              <a:path w="126356" h="155909">
                <a:moveTo>
                  <a:pt x="31912" y="0"/>
                </a:moveTo>
                <a:lnTo>
                  <a:pt x="0" y="0"/>
                </a:lnTo>
                <a:lnTo>
                  <a:pt x="65" y="85850"/>
                </a:lnTo>
                <a:lnTo>
                  <a:pt x="4427" y="126714"/>
                </a:lnTo>
                <a:lnTo>
                  <a:pt x="41521" y="154120"/>
                </a:lnTo>
                <a:lnTo>
                  <a:pt x="71469" y="155909"/>
                </a:lnTo>
                <a:lnTo>
                  <a:pt x="84665" y="154435"/>
                </a:lnTo>
                <a:lnTo>
                  <a:pt x="118793" y="133669"/>
                </a:lnTo>
                <a:lnTo>
                  <a:pt x="120788" y="129584"/>
                </a:lnTo>
                <a:lnTo>
                  <a:pt x="55154" y="129584"/>
                </a:lnTo>
                <a:lnTo>
                  <a:pt x="47960" y="127689"/>
                </a:lnTo>
                <a:lnTo>
                  <a:pt x="42979" y="123881"/>
                </a:lnTo>
                <a:lnTo>
                  <a:pt x="37814" y="120072"/>
                </a:lnTo>
                <a:lnTo>
                  <a:pt x="34494" y="115031"/>
                </a:lnTo>
                <a:lnTo>
                  <a:pt x="33175" y="108617"/>
                </a:lnTo>
                <a:lnTo>
                  <a:pt x="32369" y="100861"/>
                </a:lnTo>
                <a:lnTo>
                  <a:pt x="32188" y="98336"/>
                </a:lnTo>
                <a:lnTo>
                  <a:pt x="31961" y="85850"/>
                </a:lnTo>
                <a:lnTo>
                  <a:pt x="31912" y="0"/>
                </a:lnTo>
                <a:close/>
              </a:path>
              <a:path w="126356" h="155909">
                <a:moveTo>
                  <a:pt x="126356" y="0"/>
                </a:moveTo>
                <a:lnTo>
                  <a:pt x="94260" y="0"/>
                </a:lnTo>
                <a:lnTo>
                  <a:pt x="94259" y="85850"/>
                </a:lnTo>
                <a:lnTo>
                  <a:pt x="93943" y="100861"/>
                </a:lnTo>
                <a:lnTo>
                  <a:pt x="73047" y="129584"/>
                </a:lnTo>
                <a:lnTo>
                  <a:pt x="120788" y="129584"/>
                </a:lnTo>
                <a:lnTo>
                  <a:pt x="126264" y="85850"/>
                </a:lnTo>
                <a:lnTo>
                  <a:pt x="126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43945" y="5614798"/>
            <a:ext cx="74338" cy="113651"/>
          </a:xfrm>
          <a:custGeom>
            <a:avLst/>
            <a:gdLst/>
            <a:ahLst/>
            <a:cxnLst/>
            <a:rect l="l" t="t" r="r" b="b"/>
            <a:pathLst>
              <a:path w="74338" h="113651">
                <a:moveTo>
                  <a:pt x="28222" y="2502"/>
                </a:moveTo>
                <a:lnTo>
                  <a:pt x="0" y="2502"/>
                </a:lnTo>
                <a:lnTo>
                  <a:pt x="0" y="113651"/>
                </a:lnTo>
                <a:lnTo>
                  <a:pt x="30251" y="113651"/>
                </a:lnTo>
                <a:lnTo>
                  <a:pt x="30528" y="63178"/>
                </a:lnTo>
                <a:lnTo>
                  <a:pt x="31403" y="50375"/>
                </a:lnTo>
                <a:lnTo>
                  <a:pt x="46300" y="26365"/>
                </a:lnTo>
                <a:lnTo>
                  <a:pt x="66698" y="26365"/>
                </a:lnTo>
                <a:lnTo>
                  <a:pt x="69654" y="18307"/>
                </a:lnTo>
                <a:lnTo>
                  <a:pt x="28222" y="18307"/>
                </a:lnTo>
                <a:lnTo>
                  <a:pt x="28222" y="2502"/>
                </a:lnTo>
                <a:close/>
              </a:path>
              <a:path w="74338" h="113651">
                <a:moveTo>
                  <a:pt x="66698" y="26365"/>
                </a:moveTo>
                <a:lnTo>
                  <a:pt x="54969" y="26365"/>
                </a:lnTo>
                <a:lnTo>
                  <a:pt x="59765" y="27966"/>
                </a:lnTo>
                <a:lnTo>
                  <a:pt x="64930" y="31186"/>
                </a:lnTo>
                <a:lnTo>
                  <a:pt x="66698" y="26365"/>
                </a:lnTo>
                <a:close/>
              </a:path>
              <a:path w="74338" h="113651">
                <a:moveTo>
                  <a:pt x="61241" y="0"/>
                </a:moveTo>
                <a:lnTo>
                  <a:pt x="49435" y="0"/>
                </a:lnTo>
                <a:lnTo>
                  <a:pt x="45008" y="1195"/>
                </a:lnTo>
                <a:lnTo>
                  <a:pt x="37261" y="5924"/>
                </a:lnTo>
                <a:lnTo>
                  <a:pt x="33018" y="10855"/>
                </a:lnTo>
                <a:lnTo>
                  <a:pt x="28222" y="18307"/>
                </a:lnTo>
                <a:lnTo>
                  <a:pt x="69654" y="18307"/>
                </a:lnTo>
                <a:lnTo>
                  <a:pt x="74338" y="5538"/>
                </a:lnTo>
                <a:lnTo>
                  <a:pt x="67882" y="1839"/>
                </a:lnTo>
                <a:lnTo>
                  <a:pt x="61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25294" y="5614978"/>
            <a:ext cx="106576" cy="115006"/>
          </a:xfrm>
          <a:custGeom>
            <a:avLst/>
            <a:gdLst/>
            <a:ahLst/>
            <a:cxnLst/>
            <a:rect l="l" t="t" r="r" b="b"/>
            <a:pathLst>
              <a:path w="106576" h="115006">
                <a:moveTo>
                  <a:pt x="47288" y="0"/>
                </a:moveTo>
                <a:lnTo>
                  <a:pt x="12995" y="17011"/>
                </a:lnTo>
                <a:lnTo>
                  <a:pt x="0" y="66669"/>
                </a:lnTo>
                <a:lnTo>
                  <a:pt x="2315" y="78453"/>
                </a:lnTo>
                <a:lnTo>
                  <a:pt x="34690" y="112356"/>
                </a:lnTo>
                <a:lnTo>
                  <a:pt x="66956" y="115006"/>
                </a:lnTo>
                <a:lnTo>
                  <a:pt x="78727" y="111398"/>
                </a:lnTo>
                <a:lnTo>
                  <a:pt x="90880" y="104428"/>
                </a:lnTo>
                <a:lnTo>
                  <a:pt x="99187" y="95048"/>
                </a:lnTo>
                <a:lnTo>
                  <a:pt x="99694" y="94024"/>
                </a:lnTo>
                <a:lnTo>
                  <a:pt x="48513" y="94024"/>
                </a:lnTo>
                <a:lnTo>
                  <a:pt x="42794" y="91595"/>
                </a:lnTo>
                <a:lnTo>
                  <a:pt x="37998" y="86737"/>
                </a:lnTo>
                <a:lnTo>
                  <a:pt x="33387" y="81899"/>
                </a:lnTo>
                <a:lnTo>
                  <a:pt x="30989" y="75109"/>
                </a:lnTo>
                <a:lnTo>
                  <a:pt x="30620" y="66370"/>
                </a:lnTo>
                <a:lnTo>
                  <a:pt x="106576" y="56094"/>
                </a:lnTo>
                <a:lnTo>
                  <a:pt x="105502" y="48375"/>
                </a:lnTo>
                <a:lnTo>
                  <a:pt x="31173" y="48375"/>
                </a:lnTo>
                <a:lnTo>
                  <a:pt x="31326" y="39875"/>
                </a:lnTo>
                <a:lnTo>
                  <a:pt x="33202" y="34006"/>
                </a:lnTo>
                <a:lnTo>
                  <a:pt x="37630" y="29332"/>
                </a:lnTo>
                <a:lnTo>
                  <a:pt x="41872" y="24659"/>
                </a:lnTo>
                <a:lnTo>
                  <a:pt x="47406" y="22322"/>
                </a:lnTo>
                <a:lnTo>
                  <a:pt x="95715" y="22322"/>
                </a:lnTo>
                <a:lnTo>
                  <a:pt x="94883" y="20835"/>
                </a:lnTo>
                <a:lnTo>
                  <a:pt x="85899" y="10039"/>
                </a:lnTo>
                <a:lnTo>
                  <a:pt x="75710" y="4381"/>
                </a:lnTo>
                <a:lnTo>
                  <a:pt x="63019" y="1028"/>
                </a:lnTo>
                <a:lnTo>
                  <a:pt x="47288" y="0"/>
                </a:lnTo>
                <a:close/>
              </a:path>
              <a:path w="106576" h="115006">
                <a:moveTo>
                  <a:pt x="74891" y="78108"/>
                </a:moveTo>
                <a:lnTo>
                  <a:pt x="73231" y="83683"/>
                </a:lnTo>
                <a:lnTo>
                  <a:pt x="70833" y="87731"/>
                </a:lnTo>
                <a:lnTo>
                  <a:pt x="67512" y="90252"/>
                </a:lnTo>
                <a:lnTo>
                  <a:pt x="64377" y="92754"/>
                </a:lnTo>
                <a:lnTo>
                  <a:pt x="60318" y="94024"/>
                </a:lnTo>
                <a:lnTo>
                  <a:pt x="99694" y="94024"/>
                </a:lnTo>
                <a:lnTo>
                  <a:pt x="105143" y="83021"/>
                </a:lnTo>
                <a:lnTo>
                  <a:pt x="74891" y="78108"/>
                </a:lnTo>
                <a:close/>
              </a:path>
              <a:path w="106576" h="115006">
                <a:moveTo>
                  <a:pt x="95715" y="22322"/>
                </a:moveTo>
                <a:lnTo>
                  <a:pt x="60318" y="22322"/>
                </a:lnTo>
                <a:lnTo>
                  <a:pt x="65483" y="24530"/>
                </a:lnTo>
                <a:lnTo>
                  <a:pt x="69726" y="28964"/>
                </a:lnTo>
                <a:lnTo>
                  <a:pt x="74153" y="33398"/>
                </a:lnTo>
                <a:lnTo>
                  <a:pt x="76367" y="39875"/>
                </a:lnTo>
                <a:lnTo>
                  <a:pt x="76551" y="48375"/>
                </a:lnTo>
                <a:lnTo>
                  <a:pt x="105502" y="48375"/>
                </a:lnTo>
                <a:lnTo>
                  <a:pt x="104826" y="43519"/>
                </a:lnTo>
                <a:lnTo>
                  <a:pt x="101061" y="31881"/>
                </a:lnTo>
                <a:lnTo>
                  <a:pt x="95715" y="22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8330" y="5615498"/>
            <a:ext cx="107726" cy="115471"/>
          </a:xfrm>
          <a:custGeom>
            <a:avLst/>
            <a:gdLst/>
            <a:ahLst/>
            <a:cxnLst/>
            <a:rect l="l" t="t" r="r" b="b"/>
            <a:pathLst>
              <a:path w="107726" h="115471">
                <a:moveTo>
                  <a:pt x="99036" y="21802"/>
                </a:moveTo>
                <a:lnTo>
                  <a:pt x="58659" y="21802"/>
                </a:lnTo>
                <a:lnTo>
                  <a:pt x="64192" y="22998"/>
                </a:lnTo>
                <a:lnTo>
                  <a:pt x="67144" y="25408"/>
                </a:lnTo>
                <a:lnTo>
                  <a:pt x="69911" y="27818"/>
                </a:lnTo>
                <a:lnTo>
                  <a:pt x="71387" y="31848"/>
                </a:lnTo>
                <a:lnTo>
                  <a:pt x="71387" y="37496"/>
                </a:lnTo>
                <a:lnTo>
                  <a:pt x="68318" y="41540"/>
                </a:lnTo>
                <a:lnTo>
                  <a:pt x="57375" y="44509"/>
                </a:lnTo>
                <a:lnTo>
                  <a:pt x="41873" y="47652"/>
                </a:lnTo>
                <a:lnTo>
                  <a:pt x="31358" y="49603"/>
                </a:lnTo>
                <a:lnTo>
                  <a:pt x="23242" y="51884"/>
                </a:lnTo>
                <a:lnTo>
                  <a:pt x="0" y="76337"/>
                </a:lnTo>
                <a:lnTo>
                  <a:pt x="191" y="86199"/>
                </a:lnTo>
                <a:lnTo>
                  <a:pt x="3821" y="97513"/>
                </a:lnTo>
                <a:lnTo>
                  <a:pt x="13228" y="108511"/>
                </a:lnTo>
                <a:lnTo>
                  <a:pt x="24302" y="113734"/>
                </a:lnTo>
                <a:lnTo>
                  <a:pt x="38183" y="115471"/>
                </a:lnTo>
                <a:lnTo>
                  <a:pt x="44824" y="115471"/>
                </a:lnTo>
                <a:lnTo>
                  <a:pt x="51280" y="114257"/>
                </a:lnTo>
                <a:lnTo>
                  <a:pt x="63086" y="109381"/>
                </a:lnTo>
                <a:lnTo>
                  <a:pt x="68620" y="105702"/>
                </a:lnTo>
                <a:lnTo>
                  <a:pt x="73785" y="100826"/>
                </a:lnTo>
                <a:lnTo>
                  <a:pt x="102926" y="100826"/>
                </a:lnTo>
                <a:lnTo>
                  <a:pt x="101721" y="94754"/>
                </a:lnTo>
                <a:lnTo>
                  <a:pt x="42426" y="94754"/>
                </a:lnTo>
                <a:lnTo>
                  <a:pt x="38368" y="93264"/>
                </a:lnTo>
                <a:lnTo>
                  <a:pt x="32096" y="87247"/>
                </a:lnTo>
                <a:lnTo>
                  <a:pt x="30436" y="83696"/>
                </a:lnTo>
                <a:lnTo>
                  <a:pt x="30436" y="75398"/>
                </a:lnTo>
                <a:lnTo>
                  <a:pt x="61426" y="62353"/>
                </a:lnTo>
                <a:lnTo>
                  <a:pt x="67513" y="60845"/>
                </a:lnTo>
                <a:lnTo>
                  <a:pt x="71387" y="59575"/>
                </a:lnTo>
                <a:lnTo>
                  <a:pt x="101069" y="59575"/>
                </a:lnTo>
                <a:lnTo>
                  <a:pt x="101260" y="40363"/>
                </a:lnTo>
                <a:lnTo>
                  <a:pt x="100116" y="25408"/>
                </a:lnTo>
                <a:lnTo>
                  <a:pt x="99036" y="21802"/>
                </a:lnTo>
                <a:close/>
              </a:path>
              <a:path w="107726" h="115471">
                <a:moveTo>
                  <a:pt x="102926" y="100826"/>
                </a:moveTo>
                <a:lnTo>
                  <a:pt x="73785" y="100826"/>
                </a:lnTo>
                <a:lnTo>
                  <a:pt x="74891" y="104266"/>
                </a:lnTo>
                <a:lnTo>
                  <a:pt x="76126" y="108511"/>
                </a:lnTo>
                <a:lnTo>
                  <a:pt x="76920" y="111000"/>
                </a:lnTo>
                <a:lnTo>
                  <a:pt x="77843" y="112951"/>
                </a:lnTo>
                <a:lnTo>
                  <a:pt x="107726" y="112951"/>
                </a:lnTo>
                <a:lnTo>
                  <a:pt x="105143" y="107652"/>
                </a:lnTo>
                <a:lnTo>
                  <a:pt x="103299" y="102703"/>
                </a:lnTo>
                <a:lnTo>
                  <a:pt x="102926" y="100826"/>
                </a:lnTo>
                <a:close/>
              </a:path>
              <a:path w="107726" h="115471">
                <a:moveTo>
                  <a:pt x="101069" y="59575"/>
                </a:moveTo>
                <a:lnTo>
                  <a:pt x="71387" y="59575"/>
                </a:lnTo>
                <a:lnTo>
                  <a:pt x="71387" y="72491"/>
                </a:lnTo>
                <a:lnTo>
                  <a:pt x="71018" y="77275"/>
                </a:lnTo>
                <a:lnTo>
                  <a:pt x="52756" y="94754"/>
                </a:lnTo>
                <a:lnTo>
                  <a:pt x="101721" y="94754"/>
                </a:lnTo>
                <a:lnTo>
                  <a:pt x="101454" y="93411"/>
                </a:lnTo>
                <a:lnTo>
                  <a:pt x="100981" y="87247"/>
                </a:lnTo>
                <a:lnTo>
                  <a:pt x="101069" y="59575"/>
                </a:lnTo>
                <a:close/>
              </a:path>
              <a:path w="107726" h="115471">
                <a:moveTo>
                  <a:pt x="58908" y="0"/>
                </a:moveTo>
                <a:lnTo>
                  <a:pt x="16635" y="8962"/>
                </a:lnTo>
                <a:lnTo>
                  <a:pt x="3135" y="30891"/>
                </a:lnTo>
                <a:lnTo>
                  <a:pt x="30805" y="35711"/>
                </a:lnTo>
                <a:lnTo>
                  <a:pt x="32649" y="30560"/>
                </a:lnTo>
                <a:lnTo>
                  <a:pt x="35047" y="26953"/>
                </a:lnTo>
                <a:lnTo>
                  <a:pt x="38183" y="24893"/>
                </a:lnTo>
                <a:lnTo>
                  <a:pt x="41135" y="22832"/>
                </a:lnTo>
                <a:lnTo>
                  <a:pt x="45377" y="21802"/>
                </a:lnTo>
                <a:lnTo>
                  <a:pt x="99036" y="21802"/>
                </a:lnTo>
                <a:lnTo>
                  <a:pt x="97211" y="15785"/>
                </a:lnTo>
                <a:lnTo>
                  <a:pt x="94444" y="11001"/>
                </a:lnTo>
                <a:lnTo>
                  <a:pt x="89833" y="7064"/>
                </a:lnTo>
                <a:lnTo>
                  <a:pt x="80278" y="2783"/>
                </a:lnTo>
                <a:lnTo>
                  <a:pt x="71867" y="911"/>
                </a:lnTo>
                <a:lnTo>
                  <a:pt x="5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8415" y="5615012"/>
            <a:ext cx="107025" cy="115662"/>
          </a:xfrm>
          <a:custGeom>
            <a:avLst/>
            <a:gdLst/>
            <a:ahLst/>
            <a:cxnLst/>
            <a:rect l="l" t="t" r="r" b="b"/>
            <a:pathLst>
              <a:path w="107025" h="115662">
                <a:moveTo>
                  <a:pt x="30436" y="77227"/>
                </a:moveTo>
                <a:lnTo>
                  <a:pt x="0" y="81735"/>
                </a:lnTo>
                <a:lnTo>
                  <a:pt x="3419" y="90599"/>
                </a:lnTo>
                <a:lnTo>
                  <a:pt x="10739" y="100243"/>
                </a:lnTo>
                <a:lnTo>
                  <a:pt x="22880" y="109647"/>
                </a:lnTo>
                <a:lnTo>
                  <a:pt x="32742" y="113130"/>
                </a:lnTo>
                <a:lnTo>
                  <a:pt x="45747" y="115146"/>
                </a:lnTo>
                <a:lnTo>
                  <a:pt x="62896" y="115662"/>
                </a:lnTo>
                <a:lnTo>
                  <a:pt x="75558" y="113517"/>
                </a:lnTo>
                <a:lnTo>
                  <a:pt x="87057" y="108883"/>
                </a:lnTo>
                <a:lnTo>
                  <a:pt x="97870" y="101271"/>
                </a:lnTo>
                <a:lnTo>
                  <a:pt x="102138" y="94706"/>
                </a:lnTo>
                <a:lnTo>
                  <a:pt x="47775" y="94706"/>
                </a:lnTo>
                <a:lnTo>
                  <a:pt x="42241" y="93234"/>
                </a:lnTo>
                <a:lnTo>
                  <a:pt x="38368" y="90272"/>
                </a:lnTo>
                <a:lnTo>
                  <a:pt x="34310" y="87310"/>
                </a:lnTo>
                <a:lnTo>
                  <a:pt x="31727" y="82968"/>
                </a:lnTo>
                <a:lnTo>
                  <a:pt x="30436" y="77227"/>
                </a:lnTo>
                <a:close/>
              </a:path>
              <a:path w="107025" h="115662">
                <a:moveTo>
                  <a:pt x="45470" y="0"/>
                </a:moveTo>
                <a:lnTo>
                  <a:pt x="5978" y="25710"/>
                </a:lnTo>
                <a:lnTo>
                  <a:pt x="5024" y="41579"/>
                </a:lnTo>
                <a:lnTo>
                  <a:pt x="10823" y="51925"/>
                </a:lnTo>
                <a:lnTo>
                  <a:pt x="23365" y="61835"/>
                </a:lnTo>
                <a:lnTo>
                  <a:pt x="33398" y="65458"/>
                </a:lnTo>
                <a:lnTo>
                  <a:pt x="47062" y="69265"/>
                </a:lnTo>
                <a:lnTo>
                  <a:pt x="69542" y="74449"/>
                </a:lnTo>
                <a:lnTo>
                  <a:pt x="73047" y="75737"/>
                </a:lnTo>
                <a:lnTo>
                  <a:pt x="74633" y="77227"/>
                </a:lnTo>
                <a:lnTo>
                  <a:pt x="75998" y="78589"/>
                </a:lnTo>
                <a:lnTo>
                  <a:pt x="76736" y="80447"/>
                </a:lnTo>
                <a:lnTo>
                  <a:pt x="76736" y="85948"/>
                </a:lnTo>
                <a:lnTo>
                  <a:pt x="75260" y="88579"/>
                </a:lnTo>
                <a:lnTo>
                  <a:pt x="72578" y="90599"/>
                </a:lnTo>
                <a:lnTo>
                  <a:pt x="68620" y="93326"/>
                </a:lnTo>
                <a:lnTo>
                  <a:pt x="62717" y="94706"/>
                </a:lnTo>
                <a:lnTo>
                  <a:pt x="102138" y="94706"/>
                </a:lnTo>
                <a:lnTo>
                  <a:pt x="104808" y="90599"/>
                </a:lnTo>
                <a:lnTo>
                  <a:pt x="104893" y="90272"/>
                </a:lnTo>
                <a:lnTo>
                  <a:pt x="106998" y="78589"/>
                </a:lnTo>
                <a:lnTo>
                  <a:pt x="107025" y="77117"/>
                </a:lnTo>
                <a:lnTo>
                  <a:pt x="104307" y="65596"/>
                </a:lnTo>
                <a:lnTo>
                  <a:pt x="95325" y="55156"/>
                </a:lnTo>
                <a:lnTo>
                  <a:pt x="86977" y="50836"/>
                </a:lnTo>
                <a:lnTo>
                  <a:pt x="74625" y="46620"/>
                </a:lnTo>
                <a:lnTo>
                  <a:pt x="57339" y="42280"/>
                </a:lnTo>
                <a:lnTo>
                  <a:pt x="42664" y="38433"/>
                </a:lnTo>
                <a:lnTo>
                  <a:pt x="35416" y="35461"/>
                </a:lnTo>
                <a:lnTo>
                  <a:pt x="33387" y="34008"/>
                </a:lnTo>
                <a:lnTo>
                  <a:pt x="32280" y="32223"/>
                </a:lnTo>
                <a:lnTo>
                  <a:pt x="32280" y="27697"/>
                </a:lnTo>
                <a:lnTo>
                  <a:pt x="33572" y="25710"/>
                </a:lnTo>
                <a:lnTo>
                  <a:pt x="35785" y="24164"/>
                </a:lnTo>
                <a:lnTo>
                  <a:pt x="39290" y="22011"/>
                </a:lnTo>
                <a:lnTo>
                  <a:pt x="45008" y="20926"/>
                </a:lnTo>
                <a:lnTo>
                  <a:pt x="99343" y="20926"/>
                </a:lnTo>
                <a:lnTo>
                  <a:pt x="95463" y="14542"/>
                </a:lnTo>
                <a:lnTo>
                  <a:pt x="84864" y="5717"/>
                </a:lnTo>
                <a:lnTo>
                  <a:pt x="75794" y="2438"/>
                </a:lnTo>
                <a:lnTo>
                  <a:pt x="63037" y="520"/>
                </a:lnTo>
                <a:lnTo>
                  <a:pt x="45470" y="0"/>
                </a:lnTo>
                <a:close/>
              </a:path>
              <a:path w="107025" h="115662">
                <a:moveTo>
                  <a:pt x="99343" y="20926"/>
                </a:moveTo>
                <a:lnTo>
                  <a:pt x="59396" y="20926"/>
                </a:lnTo>
                <a:lnTo>
                  <a:pt x="64192" y="22085"/>
                </a:lnTo>
                <a:lnTo>
                  <a:pt x="67697" y="24385"/>
                </a:lnTo>
                <a:lnTo>
                  <a:pt x="71018" y="26685"/>
                </a:lnTo>
                <a:lnTo>
                  <a:pt x="73416" y="29997"/>
                </a:lnTo>
                <a:lnTo>
                  <a:pt x="74522" y="34320"/>
                </a:lnTo>
                <a:lnTo>
                  <a:pt x="101823" y="25008"/>
                </a:lnTo>
                <a:lnTo>
                  <a:pt x="99343" y="20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6478" y="3977370"/>
            <a:ext cx="139638" cy="153448"/>
          </a:xfrm>
          <a:custGeom>
            <a:avLst/>
            <a:gdLst/>
            <a:ahLst/>
            <a:cxnLst/>
            <a:rect l="l" t="t" r="r" b="b"/>
            <a:pathLst>
              <a:path w="139638" h="153448">
                <a:moveTo>
                  <a:pt x="70280" y="0"/>
                </a:moveTo>
                <a:lnTo>
                  <a:pt x="0" y="0"/>
                </a:lnTo>
                <a:lnTo>
                  <a:pt x="0" y="153448"/>
                </a:lnTo>
                <a:lnTo>
                  <a:pt x="21028" y="153448"/>
                </a:lnTo>
                <a:lnTo>
                  <a:pt x="21028" y="85371"/>
                </a:lnTo>
                <a:lnTo>
                  <a:pt x="86960" y="85371"/>
                </a:lnTo>
                <a:lnTo>
                  <a:pt x="85414" y="83214"/>
                </a:lnTo>
                <a:lnTo>
                  <a:pt x="97948" y="79962"/>
                </a:lnTo>
                <a:lnTo>
                  <a:pt x="108976" y="74311"/>
                </a:lnTo>
                <a:lnTo>
                  <a:pt x="116411" y="67892"/>
                </a:lnTo>
                <a:lnTo>
                  <a:pt x="21028" y="67892"/>
                </a:lnTo>
                <a:lnTo>
                  <a:pt x="21028" y="17111"/>
                </a:lnTo>
                <a:lnTo>
                  <a:pt x="118926" y="17111"/>
                </a:lnTo>
                <a:lnTo>
                  <a:pt x="118815" y="16883"/>
                </a:lnTo>
                <a:lnTo>
                  <a:pt x="110669" y="8995"/>
                </a:lnTo>
                <a:lnTo>
                  <a:pt x="97219" y="2629"/>
                </a:lnTo>
                <a:lnTo>
                  <a:pt x="85297" y="668"/>
                </a:lnTo>
                <a:lnTo>
                  <a:pt x="70280" y="0"/>
                </a:lnTo>
                <a:close/>
              </a:path>
              <a:path w="139638" h="153448">
                <a:moveTo>
                  <a:pt x="86960" y="85371"/>
                </a:moveTo>
                <a:lnTo>
                  <a:pt x="50727" y="85371"/>
                </a:lnTo>
                <a:lnTo>
                  <a:pt x="54600" y="85555"/>
                </a:lnTo>
                <a:lnTo>
                  <a:pt x="60134" y="86843"/>
                </a:lnTo>
                <a:lnTo>
                  <a:pt x="92231" y="121618"/>
                </a:lnTo>
                <a:lnTo>
                  <a:pt x="113260" y="153448"/>
                </a:lnTo>
                <a:lnTo>
                  <a:pt x="139638" y="153448"/>
                </a:lnTo>
                <a:lnTo>
                  <a:pt x="111217" y="110331"/>
                </a:lnTo>
                <a:lnTo>
                  <a:pt x="87619" y="86291"/>
                </a:lnTo>
                <a:lnTo>
                  <a:pt x="86960" y="85371"/>
                </a:lnTo>
                <a:close/>
              </a:path>
              <a:path w="139638" h="153448">
                <a:moveTo>
                  <a:pt x="118926" y="17111"/>
                </a:moveTo>
                <a:lnTo>
                  <a:pt x="21028" y="17111"/>
                </a:lnTo>
                <a:lnTo>
                  <a:pt x="72728" y="17124"/>
                </a:lnTo>
                <a:lnTo>
                  <a:pt x="86939" y="18969"/>
                </a:lnTo>
                <a:lnTo>
                  <a:pt x="96842" y="24102"/>
                </a:lnTo>
                <a:lnTo>
                  <a:pt x="102376" y="28702"/>
                </a:lnTo>
                <a:lnTo>
                  <a:pt x="104959" y="34774"/>
                </a:lnTo>
                <a:lnTo>
                  <a:pt x="104959" y="46917"/>
                </a:lnTo>
                <a:lnTo>
                  <a:pt x="75629" y="67892"/>
                </a:lnTo>
                <a:lnTo>
                  <a:pt x="116411" y="67892"/>
                </a:lnTo>
                <a:lnTo>
                  <a:pt x="119065" y="65601"/>
                </a:lnTo>
                <a:lnTo>
                  <a:pt x="124809" y="54467"/>
                </a:lnTo>
                <a:lnTo>
                  <a:pt x="126718" y="41097"/>
                </a:lnTo>
                <a:lnTo>
                  <a:pt x="124776" y="29156"/>
                </a:lnTo>
                <a:lnTo>
                  <a:pt x="118926" y="1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18290" y="3977370"/>
            <a:ext cx="22135" cy="54461"/>
          </a:xfrm>
          <a:custGeom>
            <a:avLst/>
            <a:gdLst/>
            <a:ahLst/>
            <a:cxnLst/>
            <a:rect l="l" t="t" r="r" b="b"/>
            <a:pathLst>
              <a:path w="22135" h="54461">
                <a:moveTo>
                  <a:pt x="22135" y="0"/>
                </a:moveTo>
                <a:lnTo>
                  <a:pt x="0" y="0"/>
                </a:lnTo>
                <a:lnTo>
                  <a:pt x="0" y="25758"/>
                </a:lnTo>
                <a:lnTo>
                  <a:pt x="4980" y="54461"/>
                </a:lnTo>
                <a:lnTo>
                  <a:pt x="16970" y="54461"/>
                </a:lnTo>
                <a:lnTo>
                  <a:pt x="22135" y="25758"/>
                </a:lnTo>
                <a:lnTo>
                  <a:pt x="22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1261" y="3975120"/>
            <a:ext cx="140015" cy="157653"/>
          </a:xfrm>
          <a:custGeom>
            <a:avLst/>
            <a:gdLst/>
            <a:ahLst/>
            <a:cxnLst/>
            <a:rect l="l" t="t" r="r" b="b"/>
            <a:pathLst>
              <a:path w="140015" h="157653">
                <a:moveTo>
                  <a:pt x="67234" y="0"/>
                </a:moveTo>
                <a:lnTo>
                  <a:pt x="30140" y="12782"/>
                </a:lnTo>
                <a:lnTo>
                  <a:pt x="5701" y="44360"/>
                </a:lnTo>
                <a:lnTo>
                  <a:pt x="0" y="84007"/>
                </a:lnTo>
                <a:lnTo>
                  <a:pt x="1482" y="96307"/>
                </a:lnTo>
                <a:lnTo>
                  <a:pt x="15626" y="132040"/>
                </a:lnTo>
                <a:lnTo>
                  <a:pt x="54206" y="156075"/>
                </a:lnTo>
                <a:lnTo>
                  <a:pt x="85789" y="157653"/>
                </a:lnTo>
                <a:lnTo>
                  <a:pt x="97467" y="154753"/>
                </a:lnTo>
                <a:lnTo>
                  <a:pt x="109090" y="149339"/>
                </a:lnTo>
                <a:lnTo>
                  <a:pt x="121180" y="140998"/>
                </a:lnTo>
                <a:lnTo>
                  <a:pt x="121900" y="140153"/>
                </a:lnTo>
                <a:lnTo>
                  <a:pt x="63779" y="140153"/>
                </a:lnTo>
                <a:lnTo>
                  <a:pt x="52592" y="136371"/>
                </a:lnTo>
                <a:lnTo>
                  <a:pt x="24573" y="103253"/>
                </a:lnTo>
                <a:lnTo>
                  <a:pt x="21595" y="76987"/>
                </a:lnTo>
                <a:lnTo>
                  <a:pt x="22392" y="66864"/>
                </a:lnTo>
                <a:lnTo>
                  <a:pt x="38621" y="30754"/>
                </a:lnTo>
                <a:lnTo>
                  <a:pt x="79477" y="17377"/>
                </a:lnTo>
                <a:lnTo>
                  <a:pt x="120357" y="17377"/>
                </a:lnTo>
                <a:lnTo>
                  <a:pt x="119461" y="16402"/>
                </a:lnTo>
                <a:lnTo>
                  <a:pt x="107025" y="6838"/>
                </a:lnTo>
                <a:lnTo>
                  <a:pt x="96480" y="2918"/>
                </a:lnTo>
                <a:lnTo>
                  <a:pt x="83483" y="615"/>
                </a:lnTo>
                <a:lnTo>
                  <a:pt x="67234" y="0"/>
                </a:lnTo>
                <a:close/>
              </a:path>
              <a:path w="140015" h="157653">
                <a:moveTo>
                  <a:pt x="118986" y="101973"/>
                </a:moveTo>
                <a:lnTo>
                  <a:pt x="92322" y="136985"/>
                </a:lnTo>
                <a:lnTo>
                  <a:pt x="63779" y="140153"/>
                </a:lnTo>
                <a:lnTo>
                  <a:pt x="121900" y="140153"/>
                </a:lnTo>
                <a:lnTo>
                  <a:pt x="129140" y="131649"/>
                </a:lnTo>
                <a:lnTo>
                  <a:pt x="135418" y="120358"/>
                </a:lnTo>
                <a:lnTo>
                  <a:pt x="140015" y="107125"/>
                </a:lnTo>
                <a:lnTo>
                  <a:pt x="118986" y="101973"/>
                </a:lnTo>
                <a:close/>
              </a:path>
              <a:path w="140015" h="157653">
                <a:moveTo>
                  <a:pt x="120357" y="17377"/>
                </a:moveTo>
                <a:lnTo>
                  <a:pt x="79477" y="17377"/>
                </a:lnTo>
                <a:lnTo>
                  <a:pt x="91513" y="20182"/>
                </a:lnTo>
                <a:lnTo>
                  <a:pt x="103230" y="26892"/>
                </a:lnTo>
                <a:lnTo>
                  <a:pt x="110847" y="36307"/>
                </a:lnTo>
                <a:lnTo>
                  <a:pt x="116588" y="49167"/>
                </a:lnTo>
                <a:lnTo>
                  <a:pt x="134075" y="35850"/>
                </a:lnTo>
                <a:lnTo>
                  <a:pt x="128202" y="25911"/>
                </a:lnTo>
                <a:lnTo>
                  <a:pt x="120357" y="17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0461" y="3974960"/>
            <a:ext cx="150953" cy="158533"/>
          </a:xfrm>
          <a:custGeom>
            <a:avLst/>
            <a:gdLst/>
            <a:ahLst/>
            <a:cxnLst/>
            <a:rect l="l" t="t" r="r" b="b"/>
            <a:pathLst>
              <a:path w="150953" h="158533">
                <a:moveTo>
                  <a:pt x="70135" y="0"/>
                </a:moveTo>
                <a:lnTo>
                  <a:pt x="25118" y="19243"/>
                </a:lnTo>
                <a:lnTo>
                  <a:pt x="3376" y="53229"/>
                </a:lnTo>
                <a:lnTo>
                  <a:pt x="0" y="81158"/>
                </a:lnTo>
                <a:lnTo>
                  <a:pt x="246" y="87665"/>
                </a:lnTo>
                <a:lnTo>
                  <a:pt x="12135" y="124974"/>
                </a:lnTo>
                <a:lnTo>
                  <a:pt x="41286" y="151106"/>
                </a:lnTo>
                <a:lnTo>
                  <a:pt x="79545" y="158533"/>
                </a:lnTo>
                <a:lnTo>
                  <a:pt x="91777" y="157057"/>
                </a:lnTo>
                <a:lnTo>
                  <a:pt x="103930" y="153576"/>
                </a:lnTo>
                <a:lnTo>
                  <a:pt x="116327" y="147863"/>
                </a:lnTo>
                <a:lnTo>
                  <a:pt x="126380" y="140659"/>
                </a:lnTo>
                <a:lnTo>
                  <a:pt x="126711" y="140305"/>
                </a:lnTo>
                <a:lnTo>
                  <a:pt x="65745" y="140305"/>
                </a:lnTo>
                <a:lnTo>
                  <a:pt x="54574" y="136803"/>
                </a:lnTo>
                <a:lnTo>
                  <a:pt x="26231" y="108436"/>
                </a:lnTo>
                <a:lnTo>
                  <a:pt x="21582" y="81526"/>
                </a:lnTo>
                <a:lnTo>
                  <a:pt x="22039" y="70750"/>
                </a:lnTo>
                <a:lnTo>
                  <a:pt x="45731" y="25901"/>
                </a:lnTo>
                <a:lnTo>
                  <a:pt x="85145" y="18111"/>
                </a:lnTo>
                <a:lnTo>
                  <a:pt x="125685" y="18111"/>
                </a:lnTo>
                <a:lnTo>
                  <a:pt x="122033" y="14950"/>
                </a:lnTo>
                <a:lnTo>
                  <a:pt x="108921" y="6662"/>
                </a:lnTo>
                <a:lnTo>
                  <a:pt x="98043" y="2868"/>
                </a:lnTo>
                <a:lnTo>
                  <a:pt x="85333" y="648"/>
                </a:lnTo>
                <a:lnTo>
                  <a:pt x="70135" y="0"/>
                </a:lnTo>
                <a:close/>
              </a:path>
              <a:path w="150953" h="158533">
                <a:moveTo>
                  <a:pt x="125685" y="18111"/>
                </a:moveTo>
                <a:lnTo>
                  <a:pt x="85145" y="18111"/>
                </a:lnTo>
                <a:lnTo>
                  <a:pt x="96569" y="21715"/>
                </a:lnTo>
                <a:lnTo>
                  <a:pt x="110161" y="29236"/>
                </a:lnTo>
                <a:lnTo>
                  <a:pt x="129062" y="73983"/>
                </a:lnTo>
                <a:lnTo>
                  <a:pt x="129097" y="91760"/>
                </a:lnTo>
                <a:lnTo>
                  <a:pt x="126241" y="104721"/>
                </a:lnTo>
                <a:lnTo>
                  <a:pt x="95555" y="137156"/>
                </a:lnTo>
                <a:lnTo>
                  <a:pt x="65745" y="140305"/>
                </a:lnTo>
                <a:lnTo>
                  <a:pt x="126711" y="140305"/>
                </a:lnTo>
                <a:lnTo>
                  <a:pt x="149155" y="99374"/>
                </a:lnTo>
                <a:lnTo>
                  <a:pt x="150953" y="69494"/>
                </a:lnTo>
                <a:lnTo>
                  <a:pt x="148919" y="57811"/>
                </a:lnTo>
                <a:lnTo>
                  <a:pt x="144988" y="45638"/>
                </a:lnTo>
                <a:lnTo>
                  <a:pt x="138821" y="32305"/>
                </a:lnTo>
                <a:lnTo>
                  <a:pt x="131738" y="23351"/>
                </a:lnTo>
                <a:lnTo>
                  <a:pt x="125685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2372" y="3975120"/>
            <a:ext cx="140015" cy="157653"/>
          </a:xfrm>
          <a:custGeom>
            <a:avLst/>
            <a:gdLst/>
            <a:ahLst/>
            <a:cxnLst/>
            <a:rect l="l" t="t" r="r" b="b"/>
            <a:pathLst>
              <a:path w="140015" h="157653">
                <a:moveTo>
                  <a:pt x="67234" y="0"/>
                </a:moveTo>
                <a:lnTo>
                  <a:pt x="30140" y="12782"/>
                </a:lnTo>
                <a:lnTo>
                  <a:pt x="5701" y="44360"/>
                </a:lnTo>
                <a:lnTo>
                  <a:pt x="0" y="84007"/>
                </a:lnTo>
                <a:lnTo>
                  <a:pt x="1482" y="96307"/>
                </a:lnTo>
                <a:lnTo>
                  <a:pt x="15626" y="132040"/>
                </a:lnTo>
                <a:lnTo>
                  <a:pt x="54206" y="156075"/>
                </a:lnTo>
                <a:lnTo>
                  <a:pt x="85789" y="157653"/>
                </a:lnTo>
                <a:lnTo>
                  <a:pt x="97467" y="154753"/>
                </a:lnTo>
                <a:lnTo>
                  <a:pt x="109090" y="149339"/>
                </a:lnTo>
                <a:lnTo>
                  <a:pt x="121180" y="140998"/>
                </a:lnTo>
                <a:lnTo>
                  <a:pt x="121900" y="140153"/>
                </a:lnTo>
                <a:lnTo>
                  <a:pt x="63779" y="140153"/>
                </a:lnTo>
                <a:lnTo>
                  <a:pt x="52592" y="136371"/>
                </a:lnTo>
                <a:lnTo>
                  <a:pt x="24573" y="103253"/>
                </a:lnTo>
                <a:lnTo>
                  <a:pt x="21595" y="76987"/>
                </a:lnTo>
                <a:lnTo>
                  <a:pt x="22392" y="66864"/>
                </a:lnTo>
                <a:lnTo>
                  <a:pt x="38621" y="30754"/>
                </a:lnTo>
                <a:lnTo>
                  <a:pt x="79477" y="17377"/>
                </a:lnTo>
                <a:lnTo>
                  <a:pt x="120357" y="17377"/>
                </a:lnTo>
                <a:lnTo>
                  <a:pt x="119461" y="16402"/>
                </a:lnTo>
                <a:lnTo>
                  <a:pt x="107025" y="6838"/>
                </a:lnTo>
                <a:lnTo>
                  <a:pt x="96480" y="2918"/>
                </a:lnTo>
                <a:lnTo>
                  <a:pt x="83483" y="615"/>
                </a:lnTo>
                <a:lnTo>
                  <a:pt x="67234" y="0"/>
                </a:lnTo>
                <a:close/>
              </a:path>
              <a:path w="140015" h="157653">
                <a:moveTo>
                  <a:pt x="118986" y="101973"/>
                </a:moveTo>
                <a:lnTo>
                  <a:pt x="92322" y="136985"/>
                </a:lnTo>
                <a:lnTo>
                  <a:pt x="63779" y="140153"/>
                </a:lnTo>
                <a:lnTo>
                  <a:pt x="121900" y="140153"/>
                </a:lnTo>
                <a:lnTo>
                  <a:pt x="129140" y="131649"/>
                </a:lnTo>
                <a:lnTo>
                  <a:pt x="135418" y="120358"/>
                </a:lnTo>
                <a:lnTo>
                  <a:pt x="140015" y="107125"/>
                </a:lnTo>
                <a:lnTo>
                  <a:pt x="118986" y="101973"/>
                </a:lnTo>
                <a:close/>
              </a:path>
              <a:path w="140015" h="157653">
                <a:moveTo>
                  <a:pt x="120357" y="17377"/>
                </a:moveTo>
                <a:lnTo>
                  <a:pt x="79477" y="17377"/>
                </a:lnTo>
                <a:lnTo>
                  <a:pt x="91513" y="20182"/>
                </a:lnTo>
                <a:lnTo>
                  <a:pt x="103230" y="26892"/>
                </a:lnTo>
                <a:lnTo>
                  <a:pt x="110847" y="36307"/>
                </a:lnTo>
                <a:lnTo>
                  <a:pt x="116588" y="49167"/>
                </a:lnTo>
                <a:lnTo>
                  <a:pt x="134075" y="35850"/>
                </a:lnTo>
                <a:lnTo>
                  <a:pt x="128202" y="25911"/>
                </a:lnTo>
                <a:lnTo>
                  <a:pt x="120357" y="17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64618" y="3977375"/>
            <a:ext cx="0" cy="153443"/>
          </a:xfrm>
          <a:custGeom>
            <a:avLst/>
            <a:gdLst/>
            <a:ahLst/>
            <a:cxnLst/>
            <a:rect l="l" t="t" r="r" b="b"/>
            <a:pathLst>
              <a:path h="153443">
                <a:moveTo>
                  <a:pt x="0" y="0"/>
                </a:moveTo>
                <a:lnTo>
                  <a:pt x="0" y="153443"/>
                </a:lnTo>
              </a:path>
            </a:pathLst>
          </a:custGeom>
          <a:ln w="207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8017" y="4109475"/>
            <a:ext cx="23426" cy="51701"/>
          </a:xfrm>
          <a:custGeom>
            <a:avLst/>
            <a:gdLst/>
            <a:ahLst/>
            <a:cxnLst/>
            <a:rect l="l" t="t" r="r" b="b"/>
            <a:pathLst>
              <a:path w="23426" h="51701">
                <a:moveTo>
                  <a:pt x="23426" y="0"/>
                </a:moveTo>
                <a:lnTo>
                  <a:pt x="1291" y="0"/>
                </a:lnTo>
                <a:lnTo>
                  <a:pt x="1291" y="21342"/>
                </a:lnTo>
                <a:lnTo>
                  <a:pt x="12358" y="21342"/>
                </a:lnTo>
                <a:lnTo>
                  <a:pt x="12174" y="27782"/>
                </a:lnTo>
                <a:lnTo>
                  <a:pt x="11067" y="32566"/>
                </a:lnTo>
                <a:lnTo>
                  <a:pt x="9038" y="36062"/>
                </a:lnTo>
                <a:lnTo>
                  <a:pt x="7194" y="39374"/>
                </a:lnTo>
                <a:lnTo>
                  <a:pt x="4242" y="41949"/>
                </a:lnTo>
                <a:lnTo>
                  <a:pt x="0" y="43789"/>
                </a:lnTo>
                <a:lnTo>
                  <a:pt x="5533" y="51701"/>
                </a:lnTo>
                <a:lnTo>
                  <a:pt x="11805" y="49125"/>
                </a:lnTo>
                <a:lnTo>
                  <a:pt x="16232" y="45445"/>
                </a:lnTo>
                <a:lnTo>
                  <a:pt x="19184" y="40478"/>
                </a:lnTo>
                <a:lnTo>
                  <a:pt x="22135" y="35694"/>
                </a:lnTo>
                <a:lnTo>
                  <a:pt x="23426" y="29254"/>
                </a:lnTo>
                <a:lnTo>
                  <a:pt x="23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26073" y="4017296"/>
            <a:ext cx="99316" cy="156208"/>
          </a:xfrm>
          <a:custGeom>
            <a:avLst/>
            <a:gdLst/>
            <a:ahLst/>
            <a:cxnLst/>
            <a:rect l="l" t="t" r="r" b="b"/>
            <a:pathLst>
              <a:path w="99316" h="156208">
                <a:moveTo>
                  <a:pt x="17708" y="2391"/>
                </a:moveTo>
                <a:lnTo>
                  <a:pt x="0" y="2391"/>
                </a:lnTo>
                <a:lnTo>
                  <a:pt x="0" y="156208"/>
                </a:lnTo>
                <a:lnTo>
                  <a:pt x="19368" y="156208"/>
                </a:lnTo>
                <a:lnTo>
                  <a:pt x="19368" y="102115"/>
                </a:lnTo>
                <a:lnTo>
                  <a:pt x="82958" y="102115"/>
                </a:lnTo>
                <a:lnTo>
                  <a:pt x="84825" y="100396"/>
                </a:lnTo>
                <a:lnTo>
                  <a:pt x="44619" y="100396"/>
                </a:lnTo>
                <a:lnTo>
                  <a:pt x="34183" y="96230"/>
                </a:lnTo>
                <a:lnTo>
                  <a:pt x="22882" y="85100"/>
                </a:lnTo>
                <a:lnTo>
                  <a:pt x="18852" y="73591"/>
                </a:lnTo>
                <a:lnTo>
                  <a:pt x="17523" y="58693"/>
                </a:lnTo>
                <a:lnTo>
                  <a:pt x="18367" y="47131"/>
                </a:lnTo>
                <a:lnTo>
                  <a:pt x="21857" y="34928"/>
                </a:lnTo>
                <a:lnTo>
                  <a:pt x="28244" y="24671"/>
                </a:lnTo>
                <a:lnTo>
                  <a:pt x="38406" y="17204"/>
                </a:lnTo>
                <a:lnTo>
                  <a:pt x="39942" y="16927"/>
                </a:lnTo>
                <a:lnTo>
                  <a:pt x="17708" y="16927"/>
                </a:lnTo>
                <a:lnTo>
                  <a:pt x="17708" y="2391"/>
                </a:lnTo>
                <a:close/>
              </a:path>
              <a:path w="99316" h="156208">
                <a:moveTo>
                  <a:pt x="82958" y="102115"/>
                </a:moveTo>
                <a:lnTo>
                  <a:pt x="19368" y="102115"/>
                </a:lnTo>
                <a:lnTo>
                  <a:pt x="22688" y="106162"/>
                </a:lnTo>
                <a:lnTo>
                  <a:pt x="26931" y="109474"/>
                </a:lnTo>
                <a:lnTo>
                  <a:pt x="32096" y="112050"/>
                </a:lnTo>
                <a:lnTo>
                  <a:pt x="37261" y="114810"/>
                </a:lnTo>
                <a:lnTo>
                  <a:pt x="43164" y="116098"/>
                </a:lnTo>
                <a:lnTo>
                  <a:pt x="52829" y="115990"/>
                </a:lnTo>
                <a:lnTo>
                  <a:pt x="64537" y="113578"/>
                </a:lnTo>
                <a:lnTo>
                  <a:pt x="77193" y="107421"/>
                </a:lnTo>
                <a:lnTo>
                  <a:pt x="82958" y="102115"/>
                </a:lnTo>
                <a:close/>
              </a:path>
              <a:path w="99316" h="156208">
                <a:moveTo>
                  <a:pt x="85636" y="14828"/>
                </a:moveTo>
                <a:lnTo>
                  <a:pt x="51578" y="14828"/>
                </a:lnTo>
                <a:lnTo>
                  <a:pt x="62351" y="18532"/>
                </a:lnTo>
                <a:lnTo>
                  <a:pt x="73382" y="29051"/>
                </a:lnTo>
                <a:lnTo>
                  <a:pt x="76823" y="37800"/>
                </a:lnTo>
                <a:lnTo>
                  <a:pt x="78649" y="50772"/>
                </a:lnTo>
                <a:lnTo>
                  <a:pt x="78765" y="69657"/>
                </a:lnTo>
                <a:lnTo>
                  <a:pt x="75240" y="81768"/>
                </a:lnTo>
                <a:lnTo>
                  <a:pt x="68697" y="91910"/>
                </a:lnTo>
                <a:lnTo>
                  <a:pt x="58700" y="98436"/>
                </a:lnTo>
                <a:lnTo>
                  <a:pt x="44619" y="100396"/>
                </a:lnTo>
                <a:lnTo>
                  <a:pt x="84825" y="100396"/>
                </a:lnTo>
                <a:lnTo>
                  <a:pt x="99316" y="50160"/>
                </a:lnTo>
                <a:lnTo>
                  <a:pt x="97207" y="38039"/>
                </a:lnTo>
                <a:lnTo>
                  <a:pt x="92637" y="25244"/>
                </a:lnTo>
                <a:lnTo>
                  <a:pt x="85636" y="14828"/>
                </a:lnTo>
                <a:close/>
              </a:path>
              <a:path w="99316" h="156208">
                <a:moveTo>
                  <a:pt x="50911" y="0"/>
                </a:moveTo>
                <a:lnTo>
                  <a:pt x="43533" y="0"/>
                </a:lnTo>
                <a:lnTo>
                  <a:pt x="37076" y="1287"/>
                </a:lnTo>
                <a:lnTo>
                  <a:pt x="31912" y="4231"/>
                </a:lnTo>
                <a:lnTo>
                  <a:pt x="26562" y="6991"/>
                </a:lnTo>
                <a:lnTo>
                  <a:pt x="21766" y="11223"/>
                </a:lnTo>
                <a:lnTo>
                  <a:pt x="17708" y="16927"/>
                </a:lnTo>
                <a:lnTo>
                  <a:pt x="39942" y="16927"/>
                </a:lnTo>
                <a:lnTo>
                  <a:pt x="51578" y="14828"/>
                </a:lnTo>
                <a:lnTo>
                  <a:pt x="85636" y="14828"/>
                </a:lnTo>
                <a:lnTo>
                  <a:pt x="75580" y="6359"/>
                </a:lnTo>
                <a:lnTo>
                  <a:pt x="63981" y="1589"/>
                </a:lnTo>
                <a:lnTo>
                  <a:pt x="50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7673" y="4019688"/>
            <a:ext cx="105143" cy="156392"/>
          </a:xfrm>
          <a:custGeom>
            <a:avLst/>
            <a:gdLst/>
            <a:ahLst/>
            <a:cxnLst/>
            <a:rect l="l" t="t" r="r" b="b"/>
            <a:pathLst>
              <a:path w="105143" h="156392">
                <a:moveTo>
                  <a:pt x="7931" y="136337"/>
                </a:moveTo>
                <a:lnTo>
                  <a:pt x="10145" y="154000"/>
                </a:lnTo>
                <a:lnTo>
                  <a:pt x="14757" y="155472"/>
                </a:lnTo>
                <a:lnTo>
                  <a:pt x="18999" y="156392"/>
                </a:lnTo>
                <a:lnTo>
                  <a:pt x="28960" y="156392"/>
                </a:lnTo>
                <a:lnTo>
                  <a:pt x="34310" y="154920"/>
                </a:lnTo>
                <a:lnTo>
                  <a:pt x="43164" y="149032"/>
                </a:lnTo>
                <a:lnTo>
                  <a:pt x="47037" y="144616"/>
                </a:lnTo>
                <a:lnTo>
                  <a:pt x="50733" y="137993"/>
                </a:lnTo>
                <a:lnTo>
                  <a:pt x="15863" y="137993"/>
                </a:lnTo>
                <a:lnTo>
                  <a:pt x="12174" y="137441"/>
                </a:lnTo>
                <a:lnTo>
                  <a:pt x="7931" y="136337"/>
                </a:lnTo>
                <a:close/>
              </a:path>
              <a:path w="105143" h="156392">
                <a:moveTo>
                  <a:pt x="21028" y="0"/>
                </a:moveTo>
                <a:lnTo>
                  <a:pt x="0" y="0"/>
                </a:lnTo>
                <a:lnTo>
                  <a:pt x="43533" y="111498"/>
                </a:lnTo>
                <a:lnTo>
                  <a:pt x="42241" y="114994"/>
                </a:lnTo>
                <a:lnTo>
                  <a:pt x="41873" y="116098"/>
                </a:lnTo>
                <a:lnTo>
                  <a:pt x="39106" y="123457"/>
                </a:lnTo>
                <a:lnTo>
                  <a:pt x="37076" y="128241"/>
                </a:lnTo>
                <a:lnTo>
                  <a:pt x="35785" y="130081"/>
                </a:lnTo>
                <a:lnTo>
                  <a:pt x="34310" y="132473"/>
                </a:lnTo>
                <a:lnTo>
                  <a:pt x="32096" y="134497"/>
                </a:lnTo>
                <a:lnTo>
                  <a:pt x="29514" y="135969"/>
                </a:lnTo>
                <a:lnTo>
                  <a:pt x="26904" y="137263"/>
                </a:lnTo>
                <a:lnTo>
                  <a:pt x="23426" y="137993"/>
                </a:lnTo>
                <a:lnTo>
                  <a:pt x="50733" y="137993"/>
                </a:lnTo>
                <a:lnTo>
                  <a:pt x="51144" y="137257"/>
                </a:lnTo>
                <a:lnTo>
                  <a:pt x="55636" y="127625"/>
                </a:lnTo>
                <a:lnTo>
                  <a:pt x="61426" y="113154"/>
                </a:lnTo>
                <a:lnTo>
                  <a:pt x="70951" y="88499"/>
                </a:lnTo>
                <a:lnTo>
                  <a:pt x="52678" y="88499"/>
                </a:lnTo>
                <a:lnTo>
                  <a:pt x="48995" y="76212"/>
                </a:lnTo>
                <a:lnTo>
                  <a:pt x="44824" y="64396"/>
                </a:lnTo>
                <a:lnTo>
                  <a:pt x="21028" y="0"/>
                </a:lnTo>
                <a:close/>
              </a:path>
              <a:path w="105143" h="156392">
                <a:moveTo>
                  <a:pt x="105143" y="0"/>
                </a:moveTo>
                <a:lnTo>
                  <a:pt x="85775" y="0"/>
                </a:lnTo>
                <a:lnTo>
                  <a:pt x="58105" y="73044"/>
                </a:lnTo>
                <a:lnTo>
                  <a:pt x="55338" y="81508"/>
                </a:lnTo>
                <a:lnTo>
                  <a:pt x="52678" y="88499"/>
                </a:lnTo>
                <a:lnTo>
                  <a:pt x="70951" y="88499"/>
                </a:lnTo>
                <a:lnTo>
                  <a:pt x="105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4475" y="5327065"/>
            <a:ext cx="1262128" cy="176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0557" y="3825367"/>
            <a:ext cx="975778" cy="681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1725" y="3796139"/>
            <a:ext cx="139638" cy="153448"/>
          </a:xfrm>
          <a:custGeom>
            <a:avLst/>
            <a:gdLst/>
            <a:ahLst/>
            <a:cxnLst/>
            <a:rect l="l" t="t" r="r" b="b"/>
            <a:pathLst>
              <a:path w="139638" h="153448">
                <a:moveTo>
                  <a:pt x="70261" y="0"/>
                </a:moveTo>
                <a:lnTo>
                  <a:pt x="0" y="0"/>
                </a:lnTo>
                <a:lnTo>
                  <a:pt x="0" y="153448"/>
                </a:lnTo>
                <a:lnTo>
                  <a:pt x="20973" y="153448"/>
                </a:lnTo>
                <a:lnTo>
                  <a:pt x="20973" y="85371"/>
                </a:lnTo>
                <a:lnTo>
                  <a:pt x="86942" y="85371"/>
                </a:lnTo>
                <a:lnTo>
                  <a:pt x="85434" y="83204"/>
                </a:lnTo>
                <a:lnTo>
                  <a:pt x="97984" y="79950"/>
                </a:lnTo>
                <a:lnTo>
                  <a:pt x="109011" y="74310"/>
                </a:lnTo>
                <a:lnTo>
                  <a:pt x="116464" y="67892"/>
                </a:lnTo>
                <a:lnTo>
                  <a:pt x="20973" y="67892"/>
                </a:lnTo>
                <a:lnTo>
                  <a:pt x="20973" y="17111"/>
                </a:lnTo>
                <a:lnTo>
                  <a:pt x="118929" y="17111"/>
                </a:lnTo>
                <a:lnTo>
                  <a:pt x="118806" y="16857"/>
                </a:lnTo>
                <a:lnTo>
                  <a:pt x="110683" y="8982"/>
                </a:lnTo>
                <a:lnTo>
                  <a:pt x="97181" y="2611"/>
                </a:lnTo>
                <a:lnTo>
                  <a:pt x="85278" y="663"/>
                </a:lnTo>
                <a:lnTo>
                  <a:pt x="70261" y="0"/>
                </a:lnTo>
                <a:close/>
              </a:path>
              <a:path w="139638" h="153448">
                <a:moveTo>
                  <a:pt x="86942" y="85371"/>
                </a:moveTo>
                <a:lnTo>
                  <a:pt x="50690" y="85371"/>
                </a:lnTo>
                <a:lnTo>
                  <a:pt x="54582" y="85555"/>
                </a:lnTo>
                <a:lnTo>
                  <a:pt x="60208" y="86843"/>
                </a:lnTo>
                <a:lnTo>
                  <a:pt x="92305" y="121618"/>
                </a:lnTo>
                <a:lnTo>
                  <a:pt x="113278" y="153448"/>
                </a:lnTo>
                <a:lnTo>
                  <a:pt x="139638" y="153448"/>
                </a:lnTo>
                <a:lnTo>
                  <a:pt x="111202" y="110401"/>
                </a:lnTo>
                <a:lnTo>
                  <a:pt x="87582" y="86291"/>
                </a:lnTo>
                <a:lnTo>
                  <a:pt x="86942" y="85371"/>
                </a:lnTo>
                <a:close/>
              </a:path>
              <a:path w="139638" h="153448">
                <a:moveTo>
                  <a:pt x="118929" y="17111"/>
                </a:moveTo>
                <a:lnTo>
                  <a:pt x="20973" y="17111"/>
                </a:lnTo>
                <a:lnTo>
                  <a:pt x="72821" y="17126"/>
                </a:lnTo>
                <a:lnTo>
                  <a:pt x="86994" y="18985"/>
                </a:lnTo>
                <a:lnTo>
                  <a:pt x="96898" y="24102"/>
                </a:lnTo>
                <a:lnTo>
                  <a:pt x="102339" y="28702"/>
                </a:lnTo>
                <a:lnTo>
                  <a:pt x="105051" y="34774"/>
                </a:lnTo>
                <a:lnTo>
                  <a:pt x="105051" y="46917"/>
                </a:lnTo>
                <a:lnTo>
                  <a:pt x="75629" y="67892"/>
                </a:lnTo>
                <a:lnTo>
                  <a:pt x="116464" y="67892"/>
                </a:lnTo>
                <a:lnTo>
                  <a:pt x="119092" y="65629"/>
                </a:lnTo>
                <a:lnTo>
                  <a:pt x="124775" y="54482"/>
                </a:lnTo>
                <a:lnTo>
                  <a:pt x="126662" y="41087"/>
                </a:lnTo>
                <a:lnTo>
                  <a:pt x="124733" y="29148"/>
                </a:lnTo>
                <a:lnTo>
                  <a:pt x="118929" y="1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4589" y="3793728"/>
            <a:ext cx="151048" cy="158533"/>
          </a:xfrm>
          <a:custGeom>
            <a:avLst/>
            <a:gdLst/>
            <a:ahLst/>
            <a:cxnLst/>
            <a:rect l="l" t="t" r="r" b="b"/>
            <a:pathLst>
              <a:path w="151048" h="158533">
                <a:moveTo>
                  <a:pt x="70191" y="0"/>
                </a:moveTo>
                <a:lnTo>
                  <a:pt x="25191" y="19260"/>
                </a:lnTo>
                <a:lnTo>
                  <a:pt x="3396" y="53249"/>
                </a:lnTo>
                <a:lnTo>
                  <a:pt x="0" y="81158"/>
                </a:lnTo>
                <a:lnTo>
                  <a:pt x="255" y="87711"/>
                </a:lnTo>
                <a:lnTo>
                  <a:pt x="12192" y="125024"/>
                </a:lnTo>
                <a:lnTo>
                  <a:pt x="41393" y="151146"/>
                </a:lnTo>
                <a:lnTo>
                  <a:pt x="79648" y="158533"/>
                </a:lnTo>
                <a:lnTo>
                  <a:pt x="91828" y="157056"/>
                </a:lnTo>
                <a:lnTo>
                  <a:pt x="103974" y="153568"/>
                </a:lnTo>
                <a:lnTo>
                  <a:pt x="116443" y="147837"/>
                </a:lnTo>
                <a:lnTo>
                  <a:pt x="126520" y="140636"/>
                </a:lnTo>
                <a:lnTo>
                  <a:pt x="126825" y="140309"/>
                </a:lnTo>
                <a:lnTo>
                  <a:pt x="65798" y="140309"/>
                </a:lnTo>
                <a:lnTo>
                  <a:pt x="54638" y="136807"/>
                </a:lnTo>
                <a:lnTo>
                  <a:pt x="26262" y="108421"/>
                </a:lnTo>
                <a:lnTo>
                  <a:pt x="21619" y="81526"/>
                </a:lnTo>
                <a:lnTo>
                  <a:pt x="22078" y="70726"/>
                </a:lnTo>
                <a:lnTo>
                  <a:pt x="45800" y="25885"/>
                </a:lnTo>
                <a:lnTo>
                  <a:pt x="85230" y="18117"/>
                </a:lnTo>
                <a:lnTo>
                  <a:pt x="125746" y="18117"/>
                </a:lnTo>
                <a:lnTo>
                  <a:pt x="122071" y="14932"/>
                </a:lnTo>
                <a:lnTo>
                  <a:pt x="108960" y="6636"/>
                </a:lnTo>
                <a:lnTo>
                  <a:pt x="98072" y="2857"/>
                </a:lnTo>
                <a:lnTo>
                  <a:pt x="85381" y="646"/>
                </a:lnTo>
                <a:lnTo>
                  <a:pt x="70191" y="0"/>
                </a:lnTo>
                <a:close/>
              </a:path>
              <a:path w="151048" h="158533">
                <a:moveTo>
                  <a:pt x="125746" y="18117"/>
                </a:moveTo>
                <a:lnTo>
                  <a:pt x="85230" y="18117"/>
                </a:lnTo>
                <a:lnTo>
                  <a:pt x="96661" y="21734"/>
                </a:lnTo>
                <a:lnTo>
                  <a:pt x="110180" y="29277"/>
                </a:lnTo>
                <a:lnTo>
                  <a:pt x="129127" y="73983"/>
                </a:lnTo>
                <a:lnTo>
                  <a:pt x="129158" y="91768"/>
                </a:lnTo>
                <a:lnTo>
                  <a:pt x="126316" y="104727"/>
                </a:lnTo>
                <a:lnTo>
                  <a:pt x="95619" y="137159"/>
                </a:lnTo>
                <a:lnTo>
                  <a:pt x="65798" y="140309"/>
                </a:lnTo>
                <a:lnTo>
                  <a:pt x="126825" y="140309"/>
                </a:lnTo>
                <a:lnTo>
                  <a:pt x="149214" y="99360"/>
                </a:lnTo>
                <a:lnTo>
                  <a:pt x="151048" y="69464"/>
                </a:lnTo>
                <a:lnTo>
                  <a:pt x="149019" y="57788"/>
                </a:lnTo>
                <a:lnTo>
                  <a:pt x="145075" y="45616"/>
                </a:lnTo>
                <a:lnTo>
                  <a:pt x="138852" y="32278"/>
                </a:lnTo>
                <a:lnTo>
                  <a:pt x="131763" y="23332"/>
                </a:lnTo>
                <a:lnTo>
                  <a:pt x="125746" y="18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6637" y="3793890"/>
            <a:ext cx="139896" cy="157654"/>
          </a:xfrm>
          <a:custGeom>
            <a:avLst/>
            <a:gdLst/>
            <a:ahLst/>
            <a:cxnLst/>
            <a:rect l="l" t="t" r="r" b="b"/>
            <a:pathLst>
              <a:path w="139896" h="157654">
                <a:moveTo>
                  <a:pt x="67133" y="0"/>
                </a:moveTo>
                <a:lnTo>
                  <a:pt x="30018" y="12760"/>
                </a:lnTo>
                <a:lnTo>
                  <a:pt x="5586" y="44326"/>
                </a:lnTo>
                <a:lnTo>
                  <a:pt x="0" y="83984"/>
                </a:lnTo>
                <a:lnTo>
                  <a:pt x="1429" y="96291"/>
                </a:lnTo>
                <a:lnTo>
                  <a:pt x="15560" y="132036"/>
                </a:lnTo>
                <a:lnTo>
                  <a:pt x="54077" y="156068"/>
                </a:lnTo>
                <a:lnTo>
                  <a:pt x="85677" y="157654"/>
                </a:lnTo>
                <a:lnTo>
                  <a:pt x="97371" y="154758"/>
                </a:lnTo>
                <a:lnTo>
                  <a:pt x="109018" y="149350"/>
                </a:lnTo>
                <a:lnTo>
                  <a:pt x="121103" y="141019"/>
                </a:lnTo>
                <a:lnTo>
                  <a:pt x="121840" y="140153"/>
                </a:lnTo>
                <a:lnTo>
                  <a:pt x="63716" y="140153"/>
                </a:lnTo>
                <a:lnTo>
                  <a:pt x="52508" y="136369"/>
                </a:lnTo>
                <a:lnTo>
                  <a:pt x="24466" y="103226"/>
                </a:lnTo>
                <a:lnTo>
                  <a:pt x="21439" y="76947"/>
                </a:lnTo>
                <a:lnTo>
                  <a:pt x="22242" y="66832"/>
                </a:lnTo>
                <a:lnTo>
                  <a:pt x="38535" y="30727"/>
                </a:lnTo>
                <a:lnTo>
                  <a:pt x="79459" y="17386"/>
                </a:lnTo>
                <a:lnTo>
                  <a:pt x="120308" y="17386"/>
                </a:lnTo>
                <a:lnTo>
                  <a:pt x="119402" y="16402"/>
                </a:lnTo>
                <a:lnTo>
                  <a:pt x="106942" y="6848"/>
                </a:lnTo>
                <a:lnTo>
                  <a:pt x="96406" y="2922"/>
                </a:lnTo>
                <a:lnTo>
                  <a:pt x="83398" y="615"/>
                </a:lnTo>
                <a:lnTo>
                  <a:pt x="67133" y="0"/>
                </a:lnTo>
                <a:close/>
              </a:path>
              <a:path w="139896" h="157654">
                <a:moveTo>
                  <a:pt x="118941" y="101972"/>
                </a:moveTo>
                <a:lnTo>
                  <a:pt x="92285" y="136998"/>
                </a:lnTo>
                <a:lnTo>
                  <a:pt x="63716" y="140153"/>
                </a:lnTo>
                <a:lnTo>
                  <a:pt x="121840" y="140153"/>
                </a:lnTo>
                <a:lnTo>
                  <a:pt x="129057" y="131667"/>
                </a:lnTo>
                <a:lnTo>
                  <a:pt x="135322" y="120368"/>
                </a:lnTo>
                <a:lnTo>
                  <a:pt x="139896" y="107124"/>
                </a:lnTo>
                <a:lnTo>
                  <a:pt x="118941" y="101972"/>
                </a:lnTo>
                <a:close/>
              </a:path>
              <a:path w="139896" h="157654">
                <a:moveTo>
                  <a:pt x="120308" y="17386"/>
                </a:moveTo>
                <a:lnTo>
                  <a:pt x="79459" y="17386"/>
                </a:lnTo>
                <a:lnTo>
                  <a:pt x="91461" y="20199"/>
                </a:lnTo>
                <a:lnTo>
                  <a:pt x="103221" y="26880"/>
                </a:lnTo>
                <a:lnTo>
                  <a:pt x="110825" y="36299"/>
                </a:lnTo>
                <a:lnTo>
                  <a:pt x="116562" y="49167"/>
                </a:lnTo>
                <a:lnTo>
                  <a:pt x="134019" y="35839"/>
                </a:lnTo>
                <a:lnTo>
                  <a:pt x="128147" y="25905"/>
                </a:lnTo>
                <a:lnTo>
                  <a:pt x="120308" y="17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25700" y="3793731"/>
            <a:ext cx="151060" cy="158530"/>
          </a:xfrm>
          <a:custGeom>
            <a:avLst/>
            <a:gdLst/>
            <a:ahLst/>
            <a:cxnLst/>
            <a:rect l="l" t="t" r="r" b="b"/>
            <a:pathLst>
              <a:path w="151060" h="158530">
                <a:moveTo>
                  <a:pt x="70199" y="0"/>
                </a:moveTo>
                <a:lnTo>
                  <a:pt x="25194" y="19261"/>
                </a:lnTo>
                <a:lnTo>
                  <a:pt x="3395" y="53241"/>
                </a:lnTo>
                <a:lnTo>
                  <a:pt x="0" y="81155"/>
                </a:lnTo>
                <a:lnTo>
                  <a:pt x="256" y="87719"/>
                </a:lnTo>
                <a:lnTo>
                  <a:pt x="12203" y="125033"/>
                </a:lnTo>
                <a:lnTo>
                  <a:pt x="41399" y="151163"/>
                </a:lnTo>
                <a:lnTo>
                  <a:pt x="79656" y="158530"/>
                </a:lnTo>
                <a:lnTo>
                  <a:pt x="91839" y="157053"/>
                </a:lnTo>
                <a:lnTo>
                  <a:pt x="103963" y="153571"/>
                </a:lnTo>
                <a:lnTo>
                  <a:pt x="116443" y="147857"/>
                </a:lnTo>
                <a:lnTo>
                  <a:pt x="126494" y="140652"/>
                </a:lnTo>
                <a:lnTo>
                  <a:pt x="126827" y="140295"/>
                </a:lnTo>
                <a:lnTo>
                  <a:pt x="65814" y="140295"/>
                </a:lnTo>
                <a:lnTo>
                  <a:pt x="54651" y="136788"/>
                </a:lnTo>
                <a:lnTo>
                  <a:pt x="26267" y="108433"/>
                </a:lnTo>
                <a:lnTo>
                  <a:pt x="21692" y="81523"/>
                </a:lnTo>
                <a:lnTo>
                  <a:pt x="22150" y="70742"/>
                </a:lnTo>
                <a:lnTo>
                  <a:pt x="45848" y="25895"/>
                </a:lnTo>
                <a:lnTo>
                  <a:pt x="85263" y="18122"/>
                </a:lnTo>
                <a:lnTo>
                  <a:pt x="125760" y="18122"/>
                </a:lnTo>
                <a:lnTo>
                  <a:pt x="122094" y="14937"/>
                </a:lnTo>
                <a:lnTo>
                  <a:pt x="109002" y="6646"/>
                </a:lnTo>
                <a:lnTo>
                  <a:pt x="98126" y="2860"/>
                </a:lnTo>
                <a:lnTo>
                  <a:pt x="85412" y="645"/>
                </a:lnTo>
                <a:lnTo>
                  <a:pt x="70199" y="0"/>
                </a:lnTo>
                <a:close/>
              </a:path>
              <a:path w="151060" h="158530">
                <a:moveTo>
                  <a:pt x="125760" y="18122"/>
                </a:moveTo>
                <a:lnTo>
                  <a:pt x="85263" y="18122"/>
                </a:lnTo>
                <a:lnTo>
                  <a:pt x="96695" y="21736"/>
                </a:lnTo>
                <a:lnTo>
                  <a:pt x="110208" y="29255"/>
                </a:lnTo>
                <a:lnTo>
                  <a:pt x="129172" y="74000"/>
                </a:lnTo>
                <a:lnTo>
                  <a:pt x="129204" y="91784"/>
                </a:lnTo>
                <a:lnTo>
                  <a:pt x="126344" y="104737"/>
                </a:lnTo>
                <a:lnTo>
                  <a:pt x="95641" y="137158"/>
                </a:lnTo>
                <a:lnTo>
                  <a:pt x="65814" y="140295"/>
                </a:lnTo>
                <a:lnTo>
                  <a:pt x="126827" y="140295"/>
                </a:lnTo>
                <a:lnTo>
                  <a:pt x="149201" y="99355"/>
                </a:lnTo>
                <a:lnTo>
                  <a:pt x="151060" y="69464"/>
                </a:lnTo>
                <a:lnTo>
                  <a:pt x="149017" y="57788"/>
                </a:lnTo>
                <a:lnTo>
                  <a:pt x="145064" y="45617"/>
                </a:lnTo>
                <a:lnTo>
                  <a:pt x="138855" y="32283"/>
                </a:lnTo>
                <a:lnTo>
                  <a:pt x="131760" y="23335"/>
                </a:lnTo>
                <a:lnTo>
                  <a:pt x="125760" y="18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7709" y="3793897"/>
            <a:ext cx="140027" cy="157645"/>
          </a:xfrm>
          <a:custGeom>
            <a:avLst/>
            <a:gdLst/>
            <a:ahLst/>
            <a:cxnLst/>
            <a:rect l="l" t="t" r="r" b="b"/>
            <a:pathLst>
              <a:path w="140027" h="157645">
                <a:moveTo>
                  <a:pt x="67141" y="0"/>
                </a:moveTo>
                <a:lnTo>
                  <a:pt x="30018" y="12749"/>
                </a:lnTo>
                <a:lnTo>
                  <a:pt x="5568" y="44304"/>
                </a:lnTo>
                <a:lnTo>
                  <a:pt x="0" y="83961"/>
                </a:lnTo>
                <a:lnTo>
                  <a:pt x="1430" y="96271"/>
                </a:lnTo>
                <a:lnTo>
                  <a:pt x="15618" y="132007"/>
                </a:lnTo>
                <a:lnTo>
                  <a:pt x="54099" y="156061"/>
                </a:lnTo>
                <a:lnTo>
                  <a:pt x="85724" y="157645"/>
                </a:lnTo>
                <a:lnTo>
                  <a:pt x="97409" y="154745"/>
                </a:lnTo>
                <a:lnTo>
                  <a:pt x="109074" y="149331"/>
                </a:lnTo>
                <a:lnTo>
                  <a:pt x="121191" y="140990"/>
                </a:lnTo>
                <a:lnTo>
                  <a:pt x="121900" y="140158"/>
                </a:lnTo>
                <a:lnTo>
                  <a:pt x="63797" y="140158"/>
                </a:lnTo>
                <a:lnTo>
                  <a:pt x="52626" y="136372"/>
                </a:lnTo>
                <a:lnTo>
                  <a:pt x="24472" y="103213"/>
                </a:lnTo>
                <a:lnTo>
                  <a:pt x="21422" y="76931"/>
                </a:lnTo>
                <a:lnTo>
                  <a:pt x="22226" y="66818"/>
                </a:lnTo>
                <a:lnTo>
                  <a:pt x="38528" y="30716"/>
                </a:lnTo>
                <a:lnTo>
                  <a:pt x="79513" y="17382"/>
                </a:lnTo>
                <a:lnTo>
                  <a:pt x="120357" y="17382"/>
                </a:lnTo>
                <a:lnTo>
                  <a:pt x="119453" y="16401"/>
                </a:lnTo>
                <a:lnTo>
                  <a:pt x="106993" y="6853"/>
                </a:lnTo>
                <a:lnTo>
                  <a:pt x="96491" y="2921"/>
                </a:lnTo>
                <a:lnTo>
                  <a:pt x="83472" y="612"/>
                </a:lnTo>
                <a:lnTo>
                  <a:pt x="67141" y="0"/>
                </a:lnTo>
                <a:close/>
              </a:path>
              <a:path w="140027" h="157645">
                <a:moveTo>
                  <a:pt x="118998" y="101965"/>
                </a:moveTo>
                <a:lnTo>
                  <a:pt x="92338" y="136976"/>
                </a:lnTo>
                <a:lnTo>
                  <a:pt x="63797" y="140158"/>
                </a:lnTo>
                <a:lnTo>
                  <a:pt x="121900" y="140158"/>
                </a:lnTo>
                <a:lnTo>
                  <a:pt x="129151" y="131642"/>
                </a:lnTo>
                <a:lnTo>
                  <a:pt x="135430" y="120350"/>
                </a:lnTo>
                <a:lnTo>
                  <a:pt x="140027" y="107117"/>
                </a:lnTo>
                <a:lnTo>
                  <a:pt x="118998" y="101965"/>
                </a:lnTo>
                <a:close/>
              </a:path>
              <a:path w="140027" h="157645">
                <a:moveTo>
                  <a:pt x="120357" y="17382"/>
                </a:moveTo>
                <a:lnTo>
                  <a:pt x="79513" y="17382"/>
                </a:lnTo>
                <a:lnTo>
                  <a:pt x="91499" y="20200"/>
                </a:lnTo>
                <a:lnTo>
                  <a:pt x="103241" y="26884"/>
                </a:lnTo>
                <a:lnTo>
                  <a:pt x="110859" y="36299"/>
                </a:lnTo>
                <a:lnTo>
                  <a:pt x="116600" y="49159"/>
                </a:lnTo>
                <a:lnTo>
                  <a:pt x="134083" y="35836"/>
                </a:lnTo>
                <a:lnTo>
                  <a:pt x="128206" y="25901"/>
                </a:lnTo>
                <a:lnTo>
                  <a:pt x="120357" y="17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909" y="3649302"/>
            <a:ext cx="2849772" cy="1556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37756" y="3763786"/>
            <a:ext cx="180380" cy="779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2541" y="186944"/>
            <a:ext cx="6336665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 smtClean="0">
                <a:latin typeface="Arial"/>
                <a:cs typeface="Arial"/>
              </a:rPr>
              <a:t>2.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30" dirty="0" smtClean="0">
                <a:solidFill>
                  <a:srgbClr val="990099"/>
                </a:solidFill>
                <a:latin typeface="Arial"/>
                <a:cs typeface="Arial"/>
              </a:rPr>
              <a:t>D</a:t>
            </a:r>
            <a:r>
              <a:rPr sz="2800" b="1" spc="-5" dirty="0" smtClean="0">
                <a:solidFill>
                  <a:srgbClr val="990099"/>
                </a:solidFill>
                <a:latin typeface="Arial"/>
                <a:cs typeface="Arial"/>
              </a:rPr>
              <a:t>-</a:t>
            </a:r>
            <a:r>
              <a:rPr sz="2800" b="1" spc="-20" dirty="0" smtClean="0">
                <a:solidFill>
                  <a:srgbClr val="990099"/>
                </a:solidFill>
                <a:latin typeface="Arial"/>
                <a:cs typeface="Arial"/>
              </a:rPr>
              <a:t>Glucosamine</a:t>
            </a:r>
            <a:r>
              <a:rPr sz="2800" b="1" spc="60" dirty="0" smtClean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990099"/>
                </a:solidFill>
                <a:latin typeface="Arial"/>
                <a:cs typeface="Arial"/>
              </a:rPr>
              <a:t>Der</a:t>
            </a:r>
            <a:r>
              <a:rPr sz="2800" b="1" spc="-5" dirty="0" smtClean="0">
                <a:solidFill>
                  <a:srgbClr val="990099"/>
                </a:solidFill>
                <a:latin typeface="Arial"/>
                <a:cs typeface="Arial"/>
              </a:rPr>
              <a:t>i</a:t>
            </a:r>
            <a:r>
              <a:rPr sz="2800" b="1" spc="-20" dirty="0" smtClean="0">
                <a:solidFill>
                  <a:srgbClr val="990099"/>
                </a:solidFill>
                <a:latin typeface="Arial"/>
                <a:cs typeface="Arial"/>
              </a:rPr>
              <a:t>v</a:t>
            </a:r>
            <a:r>
              <a:rPr sz="2800" b="1" spc="-15" dirty="0" smtClean="0">
                <a:solidFill>
                  <a:srgbClr val="990099"/>
                </a:solidFill>
                <a:latin typeface="Arial"/>
                <a:cs typeface="Arial"/>
              </a:rPr>
              <a:t>a</a:t>
            </a:r>
            <a:r>
              <a:rPr sz="2800" b="1" spc="-10" dirty="0" smtClean="0">
                <a:solidFill>
                  <a:srgbClr val="990099"/>
                </a:solidFill>
                <a:latin typeface="Arial"/>
                <a:cs typeface="Arial"/>
              </a:rPr>
              <a:t>tiv</a:t>
            </a:r>
            <a:r>
              <a:rPr sz="2800" b="1" spc="-20" dirty="0" smtClean="0">
                <a:solidFill>
                  <a:srgbClr val="990099"/>
                </a:solidFill>
                <a:latin typeface="Arial"/>
                <a:cs typeface="Arial"/>
              </a:rPr>
              <a:t>es</a:t>
            </a:r>
            <a:r>
              <a:rPr sz="2800" b="1" spc="5" dirty="0" smtClean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990099"/>
                </a:solidFill>
                <a:latin typeface="Arial"/>
                <a:cs typeface="Arial"/>
              </a:rPr>
              <a:t>as</a:t>
            </a:r>
            <a:r>
              <a:rPr sz="2800" b="1" spc="25" dirty="0" smtClean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L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25" dirty="0" smtClean="0"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25" dirty="0" smtClean="0">
                <a:latin typeface="Arial"/>
                <a:cs typeface="Arial"/>
              </a:rPr>
              <a:t>M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lecular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85" dirty="0" smtClean="0">
                <a:latin typeface="Arial"/>
                <a:cs typeface="Arial"/>
              </a:rPr>
              <a:t>W</a:t>
            </a:r>
            <a:r>
              <a:rPr sz="2800" b="1" spc="-15" dirty="0" smtClean="0">
                <a:latin typeface="Arial"/>
                <a:cs typeface="Arial"/>
              </a:rPr>
              <a:t>eight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Gela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84942" y="1558475"/>
            <a:ext cx="2672241" cy="1194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98292" y="1490955"/>
            <a:ext cx="3170934" cy="1702625"/>
          </a:xfrm>
          <a:custGeom>
            <a:avLst/>
            <a:gdLst/>
            <a:ahLst/>
            <a:cxnLst/>
            <a:rect l="l" t="t" r="r" b="b"/>
            <a:pathLst>
              <a:path w="3170934" h="1702625">
                <a:moveTo>
                  <a:pt x="0" y="1560161"/>
                </a:moveTo>
                <a:lnTo>
                  <a:pt x="38609" y="1649997"/>
                </a:lnTo>
                <a:lnTo>
                  <a:pt x="69523" y="1674274"/>
                </a:lnTo>
                <a:lnTo>
                  <a:pt x="106756" y="1692098"/>
                </a:lnTo>
                <a:lnTo>
                  <a:pt x="149242" y="1701532"/>
                </a:lnTo>
                <a:lnTo>
                  <a:pt x="168443" y="1702625"/>
                </a:lnTo>
                <a:lnTo>
                  <a:pt x="2984254" y="1702625"/>
                </a:lnTo>
                <a:lnTo>
                  <a:pt x="3029103" y="1697205"/>
                </a:lnTo>
                <a:lnTo>
                  <a:pt x="3070028" y="1681810"/>
                </a:lnTo>
                <a:lnTo>
                  <a:pt x="3105728" y="1657739"/>
                </a:lnTo>
                <a:lnTo>
                  <a:pt x="3134905" y="1626291"/>
                </a:lnTo>
                <a:lnTo>
                  <a:pt x="3156258" y="1588764"/>
                </a:lnTo>
                <a:lnTo>
                  <a:pt x="3160188" y="1578368"/>
                </a:lnTo>
                <a:lnTo>
                  <a:pt x="43990" y="1578368"/>
                </a:lnTo>
                <a:lnTo>
                  <a:pt x="0" y="1560161"/>
                </a:lnTo>
                <a:close/>
              </a:path>
              <a:path w="3170934" h="1702625">
                <a:moveTo>
                  <a:pt x="3028116" y="0"/>
                </a:moveTo>
                <a:lnTo>
                  <a:pt x="3046481" y="43964"/>
                </a:lnTo>
                <a:lnTo>
                  <a:pt x="3046481" y="1391982"/>
                </a:lnTo>
                <a:lnTo>
                  <a:pt x="3041053" y="1436754"/>
                </a:lnTo>
                <a:lnTo>
                  <a:pt x="3025637" y="1477611"/>
                </a:lnTo>
                <a:lnTo>
                  <a:pt x="3001531" y="1513256"/>
                </a:lnTo>
                <a:lnTo>
                  <a:pt x="2970036" y="1542389"/>
                </a:lnTo>
                <a:lnTo>
                  <a:pt x="2932450" y="1563713"/>
                </a:lnTo>
                <a:lnTo>
                  <a:pt x="2890073" y="1575927"/>
                </a:lnTo>
                <a:lnTo>
                  <a:pt x="2859802" y="1578368"/>
                </a:lnTo>
                <a:lnTo>
                  <a:pt x="3160188" y="1578368"/>
                </a:lnTo>
                <a:lnTo>
                  <a:pt x="3170315" y="1531518"/>
                </a:lnTo>
                <a:lnTo>
                  <a:pt x="3170934" y="1516239"/>
                </a:lnTo>
                <a:lnTo>
                  <a:pt x="3170907" y="167565"/>
                </a:lnTo>
                <a:lnTo>
                  <a:pt x="3165704" y="124420"/>
                </a:lnTo>
                <a:lnTo>
                  <a:pt x="3151494" y="85583"/>
                </a:lnTo>
                <a:lnTo>
                  <a:pt x="3127880" y="49350"/>
                </a:lnTo>
                <a:lnTo>
                  <a:pt x="3116194" y="36426"/>
                </a:lnTo>
                <a:lnTo>
                  <a:pt x="3028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40131" y="1333217"/>
            <a:ext cx="3220199" cy="1751681"/>
          </a:xfrm>
          <a:custGeom>
            <a:avLst/>
            <a:gdLst/>
            <a:ahLst/>
            <a:cxnLst/>
            <a:rect l="l" t="t" r="r" b="b"/>
            <a:pathLst>
              <a:path w="3220199" h="1751681">
                <a:moveTo>
                  <a:pt x="3057934" y="1749524"/>
                </a:moveTo>
                <a:lnTo>
                  <a:pt x="162331" y="1749524"/>
                </a:lnTo>
                <a:lnTo>
                  <a:pt x="180804" y="1751681"/>
                </a:lnTo>
                <a:lnTo>
                  <a:pt x="3039353" y="1751681"/>
                </a:lnTo>
                <a:lnTo>
                  <a:pt x="3057934" y="1749524"/>
                </a:lnTo>
                <a:close/>
              </a:path>
              <a:path w="3220199" h="1751681">
                <a:moveTo>
                  <a:pt x="3095962" y="1736580"/>
                </a:moveTo>
                <a:lnTo>
                  <a:pt x="124247" y="1736580"/>
                </a:lnTo>
                <a:lnTo>
                  <a:pt x="141416" y="1743052"/>
                </a:lnTo>
                <a:lnTo>
                  <a:pt x="142820" y="1743052"/>
                </a:lnTo>
                <a:lnTo>
                  <a:pt x="160645" y="1749524"/>
                </a:lnTo>
                <a:lnTo>
                  <a:pt x="3059447" y="1749524"/>
                </a:lnTo>
                <a:lnTo>
                  <a:pt x="3077380" y="1743052"/>
                </a:lnTo>
                <a:lnTo>
                  <a:pt x="3095962" y="1736580"/>
                </a:lnTo>
                <a:close/>
              </a:path>
              <a:path w="3220199" h="1751681">
                <a:moveTo>
                  <a:pt x="105964" y="1691278"/>
                </a:moveTo>
                <a:lnTo>
                  <a:pt x="107124" y="1693435"/>
                </a:lnTo>
                <a:lnTo>
                  <a:pt x="59817" y="1693435"/>
                </a:lnTo>
                <a:lnTo>
                  <a:pt x="72943" y="1706379"/>
                </a:lnTo>
                <a:lnTo>
                  <a:pt x="74168" y="1706379"/>
                </a:lnTo>
                <a:lnTo>
                  <a:pt x="88590" y="1717165"/>
                </a:lnTo>
                <a:lnTo>
                  <a:pt x="89750" y="1719322"/>
                </a:lnTo>
                <a:lnTo>
                  <a:pt x="105145" y="1727951"/>
                </a:lnTo>
                <a:lnTo>
                  <a:pt x="106573" y="1727951"/>
                </a:lnTo>
                <a:lnTo>
                  <a:pt x="122940" y="1736580"/>
                </a:lnTo>
                <a:lnTo>
                  <a:pt x="3097258" y="1736580"/>
                </a:lnTo>
                <a:lnTo>
                  <a:pt x="3113679" y="1727951"/>
                </a:lnTo>
                <a:lnTo>
                  <a:pt x="3126319" y="1721480"/>
                </a:lnTo>
                <a:lnTo>
                  <a:pt x="185385" y="1721480"/>
                </a:lnTo>
                <a:lnTo>
                  <a:pt x="176148" y="1719322"/>
                </a:lnTo>
                <a:lnTo>
                  <a:pt x="168596" y="1719322"/>
                </a:lnTo>
                <a:lnTo>
                  <a:pt x="156713" y="1715008"/>
                </a:lnTo>
                <a:lnTo>
                  <a:pt x="152176" y="1715008"/>
                </a:lnTo>
                <a:lnTo>
                  <a:pt x="134990" y="1708536"/>
                </a:lnTo>
                <a:lnTo>
                  <a:pt x="136295" y="1708536"/>
                </a:lnTo>
                <a:lnTo>
                  <a:pt x="124020" y="1702064"/>
                </a:lnTo>
                <a:lnTo>
                  <a:pt x="121358" y="1702064"/>
                </a:lnTo>
                <a:lnTo>
                  <a:pt x="105964" y="1691278"/>
                </a:lnTo>
                <a:close/>
              </a:path>
              <a:path w="3220199" h="1751681">
                <a:moveTo>
                  <a:pt x="3053181" y="1717165"/>
                </a:moveTo>
                <a:lnTo>
                  <a:pt x="3034816" y="1721480"/>
                </a:lnTo>
                <a:lnTo>
                  <a:pt x="3126319" y="1721480"/>
                </a:lnTo>
                <a:lnTo>
                  <a:pt x="3130532" y="1719322"/>
                </a:lnTo>
                <a:lnTo>
                  <a:pt x="3051669" y="1719322"/>
                </a:lnTo>
                <a:lnTo>
                  <a:pt x="3053181" y="1717165"/>
                </a:lnTo>
                <a:close/>
              </a:path>
              <a:path w="3220199" h="1751681">
                <a:moveTo>
                  <a:pt x="166911" y="1717165"/>
                </a:moveTo>
                <a:lnTo>
                  <a:pt x="168596" y="1719322"/>
                </a:lnTo>
                <a:lnTo>
                  <a:pt x="176148" y="1719322"/>
                </a:lnTo>
                <a:lnTo>
                  <a:pt x="166911" y="1717165"/>
                </a:lnTo>
                <a:close/>
              </a:path>
              <a:path w="3220199" h="1751681">
                <a:moveTo>
                  <a:pt x="3069386" y="1712851"/>
                </a:moveTo>
                <a:lnTo>
                  <a:pt x="3051669" y="1719322"/>
                </a:lnTo>
                <a:lnTo>
                  <a:pt x="3130532" y="1719322"/>
                </a:lnTo>
                <a:lnTo>
                  <a:pt x="3135718" y="1715008"/>
                </a:lnTo>
                <a:lnTo>
                  <a:pt x="3068089" y="1715008"/>
                </a:lnTo>
                <a:lnTo>
                  <a:pt x="3069386" y="1712851"/>
                </a:lnTo>
                <a:close/>
              </a:path>
              <a:path w="3220199" h="1751681">
                <a:moveTo>
                  <a:pt x="150771" y="1712851"/>
                </a:moveTo>
                <a:lnTo>
                  <a:pt x="152176" y="1715008"/>
                </a:lnTo>
                <a:lnTo>
                  <a:pt x="156713" y="1715008"/>
                </a:lnTo>
                <a:lnTo>
                  <a:pt x="150771" y="1712851"/>
                </a:lnTo>
                <a:close/>
              </a:path>
              <a:path w="3220199" h="1751681">
                <a:moveTo>
                  <a:pt x="3100283" y="1699907"/>
                </a:moveTo>
                <a:lnTo>
                  <a:pt x="3083862" y="1708536"/>
                </a:lnTo>
                <a:lnTo>
                  <a:pt x="3085159" y="1708536"/>
                </a:lnTo>
                <a:lnTo>
                  <a:pt x="3068089" y="1715008"/>
                </a:lnTo>
                <a:lnTo>
                  <a:pt x="3135718" y="1715008"/>
                </a:lnTo>
                <a:lnTo>
                  <a:pt x="3146089" y="1706379"/>
                </a:lnTo>
                <a:lnTo>
                  <a:pt x="3147169" y="1706379"/>
                </a:lnTo>
                <a:lnTo>
                  <a:pt x="3151562" y="1702064"/>
                </a:lnTo>
                <a:lnTo>
                  <a:pt x="3098771" y="1702064"/>
                </a:lnTo>
                <a:lnTo>
                  <a:pt x="3100283" y="1699907"/>
                </a:lnTo>
                <a:close/>
              </a:path>
              <a:path w="3220199" h="1751681">
                <a:moveTo>
                  <a:pt x="119928" y="1699907"/>
                </a:moveTo>
                <a:lnTo>
                  <a:pt x="121358" y="1702064"/>
                </a:lnTo>
                <a:lnTo>
                  <a:pt x="124020" y="1702064"/>
                </a:lnTo>
                <a:lnTo>
                  <a:pt x="119928" y="1699907"/>
                </a:lnTo>
                <a:close/>
              </a:path>
              <a:path w="3220199" h="1751681">
                <a:moveTo>
                  <a:pt x="3114111" y="1691278"/>
                </a:moveTo>
                <a:lnTo>
                  <a:pt x="3098771" y="1702064"/>
                </a:lnTo>
                <a:lnTo>
                  <a:pt x="3151562" y="1702064"/>
                </a:lnTo>
                <a:lnTo>
                  <a:pt x="3160349" y="1693435"/>
                </a:lnTo>
                <a:lnTo>
                  <a:pt x="3113031" y="1693435"/>
                </a:lnTo>
                <a:lnTo>
                  <a:pt x="3114111" y="1691278"/>
                </a:lnTo>
                <a:close/>
              </a:path>
              <a:path w="3220199" h="1751681">
                <a:moveTo>
                  <a:pt x="3097258" y="17257"/>
                </a:moveTo>
                <a:lnTo>
                  <a:pt x="122940" y="17257"/>
                </a:lnTo>
                <a:lnTo>
                  <a:pt x="106573" y="25886"/>
                </a:lnTo>
                <a:lnTo>
                  <a:pt x="89750" y="34515"/>
                </a:lnTo>
                <a:lnTo>
                  <a:pt x="74168" y="47459"/>
                </a:lnTo>
                <a:lnTo>
                  <a:pt x="72865" y="47459"/>
                </a:lnTo>
                <a:lnTo>
                  <a:pt x="58829" y="60402"/>
                </a:lnTo>
                <a:lnTo>
                  <a:pt x="34183" y="90604"/>
                </a:lnTo>
                <a:lnTo>
                  <a:pt x="15684" y="125120"/>
                </a:lnTo>
                <a:lnTo>
                  <a:pt x="9364" y="142378"/>
                </a:lnTo>
                <a:lnTo>
                  <a:pt x="8921" y="144535"/>
                </a:lnTo>
                <a:lnTo>
                  <a:pt x="4221" y="161793"/>
                </a:lnTo>
                <a:lnTo>
                  <a:pt x="1123" y="181208"/>
                </a:lnTo>
                <a:lnTo>
                  <a:pt x="2" y="200623"/>
                </a:lnTo>
                <a:lnTo>
                  <a:pt x="0" y="1551057"/>
                </a:lnTo>
                <a:lnTo>
                  <a:pt x="972" y="1570473"/>
                </a:lnTo>
                <a:lnTo>
                  <a:pt x="1123" y="1572630"/>
                </a:lnTo>
                <a:lnTo>
                  <a:pt x="4221" y="1592045"/>
                </a:lnTo>
                <a:lnTo>
                  <a:pt x="8921" y="1609303"/>
                </a:lnTo>
                <a:lnTo>
                  <a:pt x="9364" y="1611460"/>
                </a:lnTo>
                <a:lnTo>
                  <a:pt x="15684" y="1628718"/>
                </a:lnTo>
                <a:lnTo>
                  <a:pt x="16232" y="1630875"/>
                </a:lnTo>
                <a:lnTo>
                  <a:pt x="24011" y="1645976"/>
                </a:lnTo>
                <a:lnTo>
                  <a:pt x="24784" y="1648133"/>
                </a:lnTo>
                <a:lnTo>
                  <a:pt x="34183" y="1663234"/>
                </a:lnTo>
                <a:lnTo>
                  <a:pt x="34965" y="1663234"/>
                </a:lnTo>
                <a:lnTo>
                  <a:pt x="45660" y="1678335"/>
                </a:lnTo>
                <a:lnTo>
                  <a:pt x="46676" y="1680492"/>
                </a:lnTo>
                <a:lnTo>
                  <a:pt x="58829" y="1693435"/>
                </a:lnTo>
                <a:lnTo>
                  <a:pt x="107124" y="1693435"/>
                </a:lnTo>
                <a:lnTo>
                  <a:pt x="92702" y="1682649"/>
                </a:lnTo>
                <a:lnTo>
                  <a:pt x="93927" y="1682649"/>
                </a:lnTo>
                <a:lnTo>
                  <a:pt x="80801" y="1671863"/>
                </a:lnTo>
                <a:lnTo>
                  <a:pt x="81788" y="1671863"/>
                </a:lnTo>
                <a:lnTo>
                  <a:pt x="71660" y="1661077"/>
                </a:lnTo>
                <a:lnTo>
                  <a:pt x="70650" y="1661077"/>
                </a:lnTo>
                <a:lnTo>
                  <a:pt x="59955" y="1645976"/>
                </a:lnTo>
                <a:lnTo>
                  <a:pt x="60737" y="1645976"/>
                </a:lnTo>
                <a:lnTo>
                  <a:pt x="52681" y="1633033"/>
                </a:lnTo>
                <a:lnTo>
                  <a:pt x="52112" y="1633033"/>
                </a:lnTo>
                <a:lnTo>
                  <a:pt x="45306" y="1617932"/>
                </a:lnTo>
                <a:lnTo>
                  <a:pt x="44882" y="1617932"/>
                </a:lnTo>
                <a:lnTo>
                  <a:pt x="39353" y="1602831"/>
                </a:lnTo>
                <a:lnTo>
                  <a:pt x="39006" y="1602831"/>
                </a:lnTo>
                <a:lnTo>
                  <a:pt x="34828" y="1585573"/>
                </a:lnTo>
                <a:lnTo>
                  <a:pt x="34650" y="1585573"/>
                </a:lnTo>
                <a:lnTo>
                  <a:pt x="31895" y="1568315"/>
                </a:lnTo>
                <a:lnTo>
                  <a:pt x="32046" y="1568315"/>
                </a:lnTo>
                <a:lnTo>
                  <a:pt x="31074" y="1551057"/>
                </a:lnTo>
                <a:lnTo>
                  <a:pt x="31072" y="202780"/>
                </a:lnTo>
                <a:lnTo>
                  <a:pt x="32044" y="185522"/>
                </a:lnTo>
                <a:lnTo>
                  <a:pt x="31895" y="185522"/>
                </a:lnTo>
                <a:lnTo>
                  <a:pt x="34650" y="168264"/>
                </a:lnTo>
                <a:lnTo>
                  <a:pt x="34306" y="168264"/>
                </a:lnTo>
                <a:lnTo>
                  <a:pt x="39006" y="151007"/>
                </a:lnTo>
                <a:lnTo>
                  <a:pt x="39353" y="151007"/>
                </a:lnTo>
                <a:lnTo>
                  <a:pt x="44882" y="135906"/>
                </a:lnTo>
                <a:lnTo>
                  <a:pt x="45306" y="135906"/>
                </a:lnTo>
                <a:lnTo>
                  <a:pt x="52112" y="120805"/>
                </a:lnTo>
                <a:lnTo>
                  <a:pt x="52513" y="120805"/>
                </a:lnTo>
                <a:lnTo>
                  <a:pt x="60737" y="105704"/>
                </a:lnTo>
                <a:lnTo>
                  <a:pt x="61433" y="105704"/>
                </a:lnTo>
                <a:lnTo>
                  <a:pt x="70601" y="92761"/>
                </a:lnTo>
                <a:lnTo>
                  <a:pt x="71660" y="92761"/>
                </a:lnTo>
                <a:lnTo>
                  <a:pt x="81788" y="81975"/>
                </a:lnTo>
                <a:lnTo>
                  <a:pt x="80879" y="81975"/>
                </a:lnTo>
                <a:lnTo>
                  <a:pt x="94005" y="71189"/>
                </a:lnTo>
                <a:lnTo>
                  <a:pt x="92702" y="71189"/>
                </a:lnTo>
                <a:lnTo>
                  <a:pt x="107124" y="60402"/>
                </a:lnTo>
                <a:lnTo>
                  <a:pt x="109043" y="60402"/>
                </a:lnTo>
                <a:lnTo>
                  <a:pt x="121358" y="51773"/>
                </a:lnTo>
                <a:lnTo>
                  <a:pt x="124020" y="51773"/>
                </a:lnTo>
                <a:lnTo>
                  <a:pt x="136295" y="45302"/>
                </a:lnTo>
                <a:lnTo>
                  <a:pt x="134990" y="45302"/>
                </a:lnTo>
                <a:lnTo>
                  <a:pt x="152176" y="38830"/>
                </a:lnTo>
                <a:lnTo>
                  <a:pt x="150771" y="38830"/>
                </a:lnTo>
                <a:lnTo>
                  <a:pt x="168596" y="34515"/>
                </a:lnTo>
                <a:lnTo>
                  <a:pt x="166911" y="34515"/>
                </a:lnTo>
                <a:lnTo>
                  <a:pt x="185385" y="32358"/>
                </a:lnTo>
                <a:lnTo>
                  <a:pt x="3126643" y="32358"/>
                </a:lnTo>
                <a:lnTo>
                  <a:pt x="3114975" y="25886"/>
                </a:lnTo>
                <a:lnTo>
                  <a:pt x="3113679" y="25886"/>
                </a:lnTo>
                <a:lnTo>
                  <a:pt x="3097258" y="17257"/>
                </a:lnTo>
                <a:close/>
              </a:path>
              <a:path w="3220199" h="1751681">
                <a:moveTo>
                  <a:pt x="3150410" y="1658920"/>
                </a:moveTo>
                <a:lnTo>
                  <a:pt x="3138526" y="1671863"/>
                </a:lnTo>
                <a:lnTo>
                  <a:pt x="3139607" y="1671863"/>
                </a:lnTo>
                <a:lnTo>
                  <a:pt x="3126427" y="1682649"/>
                </a:lnTo>
                <a:lnTo>
                  <a:pt x="3127507" y="1682649"/>
                </a:lnTo>
                <a:lnTo>
                  <a:pt x="3113031" y="1693435"/>
                </a:lnTo>
                <a:lnTo>
                  <a:pt x="3161645" y="1693435"/>
                </a:lnTo>
                <a:lnTo>
                  <a:pt x="3173529" y="1680492"/>
                </a:lnTo>
                <a:lnTo>
                  <a:pt x="3174609" y="1678335"/>
                </a:lnTo>
                <a:lnTo>
                  <a:pt x="3186060" y="1663234"/>
                </a:lnTo>
                <a:lnTo>
                  <a:pt x="3187330" y="1661077"/>
                </a:lnTo>
                <a:lnTo>
                  <a:pt x="3149546" y="1661077"/>
                </a:lnTo>
                <a:lnTo>
                  <a:pt x="3150410" y="1658920"/>
                </a:lnTo>
                <a:close/>
              </a:path>
              <a:path w="3220199" h="1751681">
                <a:moveTo>
                  <a:pt x="69635" y="1658920"/>
                </a:moveTo>
                <a:lnTo>
                  <a:pt x="70650" y="1661077"/>
                </a:lnTo>
                <a:lnTo>
                  <a:pt x="71660" y="1661077"/>
                </a:lnTo>
                <a:lnTo>
                  <a:pt x="69635" y="1658920"/>
                </a:lnTo>
                <a:close/>
              </a:path>
              <a:path w="3220199" h="1751681">
                <a:moveTo>
                  <a:pt x="3168775" y="1630875"/>
                </a:moveTo>
                <a:lnTo>
                  <a:pt x="3159485" y="1645976"/>
                </a:lnTo>
                <a:lnTo>
                  <a:pt x="3160133" y="1645976"/>
                </a:lnTo>
                <a:lnTo>
                  <a:pt x="3149546" y="1661077"/>
                </a:lnTo>
                <a:lnTo>
                  <a:pt x="3187330" y="1661077"/>
                </a:lnTo>
                <a:lnTo>
                  <a:pt x="3196215" y="1645976"/>
                </a:lnTo>
                <a:lnTo>
                  <a:pt x="3202883" y="1633033"/>
                </a:lnTo>
                <a:lnTo>
                  <a:pt x="3168127" y="1633033"/>
                </a:lnTo>
                <a:lnTo>
                  <a:pt x="3168775" y="1630875"/>
                </a:lnTo>
                <a:close/>
              </a:path>
              <a:path w="3220199" h="1751681">
                <a:moveTo>
                  <a:pt x="51338" y="1630875"/>
                </a:moveTo>
                <a:lnTo>
                  <a:pt x="52112" y="1633033"/>
                </a:lnTo>
                <a:lnTo>
                  <a:pt x="52681" y="1633033"/>
                </a:lnTo>
                <a:lnTo>
                  <a:pt x="51338" y="1630875"/>
                </a:lnTo>
                <a:close/>
              </a:path>
              <a:path w="3220199" h="1751681">
                <a:moveTo>
                  <a:pt x="3175905" y="1615775"/>
                </a:moveTo>
                <a:lnTo>
                  <a:pt x="3168127" y="1633033"/>
                </a:lnTo>
                <a:lnTo>
                  <a:pt x="3202883" y="1633033"/>
                </a:lnTo>
                <a:lnTo>
                  <a:pt x="3203994" y="1630875"/>
                </a:lnTo>
                <a:lnTo>
                  <a:pt x="3204426" y="1628718"/>
                </a:lnTo>
                <a:lnTo>
                  <a:pt x="3208477" y="1617932"/>
                </a:lnTo>
                <a:lnTo>
                  <a:pt x="3175257" y="1617932"/>
                </a:lnTo>
                <a:lnTo>
                  <a:pt x="3175905" y="1615775"/>
                </a:lnTo>
                <a:close/>
              </a:path>
              <a:path w="3220199" h="1751681">
                <a:moveTo>
                  <a:pt x="44334" y="1615775"/>
                </a:moveTo>
                <a:lnTo>
                  <a:pt x="44882" y="1617932"/>
                </a:lnTo>
                <a:lnTo>
                  <a:pt x="45306" y="1617932"/>
                </a:lnTo>
                <a:lnTo>
                  <a:pt x="44334" y="1615775"/>
                </a:lnTo>
                <a:close/>
              </a:path>
              <a:path w="3220199" h="1751681">
                <a:moveTo>
                  <a:pt x="3181523" y="1600674"/>
                </a:moveTo>
                <a:lnTo>
                  <a:pt x="3175257" y="1617932"/>
                </a:lnTo>
                <a:lnTo>
                  <a:pt x="3208477" y="1617932"/>
                </a:lnTo>
                <a:lnTo>
                  <a:pt x="3210908" y="1611460"/>
                </a:lnTo>
                <a:lnTo>
                  <a:pt x="3211340" y="1609303"/>
                </a:lnTo>
                <a:lnTo>
                  <a:pt x="3212996" y="1602831"/>
                </a:lnTo>
                <a:lnTo>
                  <a:pt x="3181091" y="1602831"/>
                </a:lnTo>
                <a:lnTo>
                  <a:pt x="3181523" y="1600674"/>
                </a:lnTo>
                <a:close/>
              </a:path>
              <a:path w="3220199" h="1751681">
                <a:moveTo>
                  <a:pt x="38563" y="1600674"/>
                </a:moveTo>
                <a:lnTo>
                  <a:pt x="39006" y="1602831"/>
                </a:lnTo>
                <a:lnTo>
                  <a:pt x="39353" y="1602831"/>
                </a:lnTo>
                <a:lnTo>
                  <a:pt x="38563" y="1600674"/>
                </a:lnTo>
                <a:close/>
              </a:path>
              <a:path w="3220199" h="1751681">
                <a:moveTo>
                  <a:pt x="3185844" y="1583416"/>
                </a:moveTo>
                <a:lnTo>
                  <a:pt x="3181091" y="1602831"/>
                </a:lnTo>
                <a:lnTo>
                  <a:pt x="3212996" y="1602831"/>
                </a:lnTo>
                <a:lnTo>
                  <a:pt x="3216309" y="1589888"/>
                </a:lnTo>
                <a:lnTo>
                  <a:pt x="3217012" y="1585573"/>
                </a:lnTo>
                <a:lnTo>
                  <a:pt x="3185628" y="1585573"/>
                </a:lnTo>
                <a:lnTo>
                  <a:pt x="3185844" y="1583416"/>
                </a:lnTo>
                <a:close/>
              </a:path>
              <a:path w="3220199" h="1751681">
                <a:moveTo>
                  <a:pt x="34306" y="1583416"/>
                </a:moveTo>
                <a:lnTo>
                  <a:pt x="34650" y="1585573"/>
                </a:lnTo>
                <a:lnTo>
                  <a:pt x="34828" y="1585573"/>
                </a:lnTo>
                <a:lnTo>
                  <a:pt x="34306" y="1583416"/>
                </a:lnTo>
                <a:close/>
              </a:path>
              <a:path w="3220199" h="1751681">
                <a:moveTo>
                  <a:pt x="3212996" y="151007"/>
                </a:moveTo>
                <a:lnTo>
                  <a:pt x="3181091" y="151007"/>
                </a:lnTo>
                <a:lnTo>
                  <a:pt x="3185844" y="168264"/>
                </a:lnTo>
                <a:lnTo>
                  <a:pt x="3185628" y="168264"/>
                </a:lnTo>
                <a:lnTo>
                  <a:pt x="3188221" y="185522"/>
                </a:lnTo>
                <a:lnTo>
                  <a:pt x="3188977" y="200623"/>
                </a:lnTo>
                <a:lnTo>
                  <a:pt x="3189085" y="1551057"/>
                </a:lnTo>
                <a:lnTo>
                  <a:pt x="3188221" y="1568315"/>
                </a:lnTo>
                <a:lnTo>
                  <a:pt x="3185628" y="1585573"/>
                </a:lnTo>
                <a:lnTo>
                  <a:pt x="3217012" y="1585573"/>
                </a:lnTo>
                <a:lnTo>
                  <a:pt x="3219118" y="1572630"/>
                </a:lnTo>
                <a:lnTo>
                  <a:pt x="3219238" y="1568315"/>
                </a:lnTo>
                <a:lnTo>
                  <a:pt x="3220199" y="1551057"/>
                </a:lnTo>
                <a:lnTo>
                  <a:pt x="3220079" y="200623"/>
                </a:lnTo>
                <a:lnTo>
                  <a:pt x="3219238" y="185522"/>
                </a:lnTo>
                <a:lnTo>
                  <a:pt x="3219118" y="181208"/>
                </a:lnTo>
                <a:lnTo>
                  <a:pt x="3216309" y="163950"/>
                </a:lnTo>
                <a:lnTo>
                  <a:pt x="3212996" y="151007"/>
                </a:lnTo>
                <a:close/>
              </a:path>
              <a:path w="3220199" h="1751681">
                <a:moveTo>
                  <a:pt x="3189085" y="1548900"/>
                </a:moveTo>
                <a:lnTo>
                  <a:pt x="3188989" y="1551057"/>
                </a:lnTo>
                <a:lnTo>
                  <a:pt x="3189085" y="1548900"/>
                </a:lnTo>
                <a:close/>
              </a:path>
              <a:path w="3220199" h="1751681">
                <a:moveTo>
                  <a:pt x="39353" y="151007"/>
                </a:moveTo>
                <a:lnTo>
                  <a:pt x="39006" y="151007"/>
                </a:lnTo>
                <a:lnTo>
                  <a:pt x="38563" y="153164"/>
                </a:lnTo>
                <a:lnTo>
                  <a:pt x="39353" y="151007"/>
                </a:lnTo>
                <a:close/>
              </a:path>
              <a:path w="3220199" h="1751681">
                <a:moveTo>
                  <a:pt x="3208477" y="135906"/>
                </a:moveTo>
                <a:lnTo>
                  <a:pt x="3175257" y="135906"/>
                </a:lnTo>
                <a:lnTo>
                  <a:pt x="3181523" y="153164"/>
                </a:lnTo>
                <a:lnTo>
                  <a:pt x="3181091" y="151007"/>
                </a:lnTo>
                <a:lnTo>
                  <a:pt x="3212996" y="151007"/>
                </a:lnTo>
                <a:lnTo>
                  <a:pt x="3211340" y="144535"/>
                </a:lnTo>
                <a:lnTo>
                  <a:pt x="3210908" y="142378"/>
                </a:lnTo>
                <a:lnTo>
                  <a:pt x="3208477" y="135906"/>
                </a:lnTo>
                <a:close/>
              </a:path>
              <a:path w="3220199" h="1751681">
                <a:moveTo>
                  <a:pt x="45306" y="135906"/>
                </a:moveTo>
                <a:lnTo>
                  <a:pt x="44882" y="135906"/>
                </a:lnTo>
                <a:lnTo>
                  <a:pt x="44334" y="138063"/>
                </a:lnTo>
                <a:lnTo>
                  <a:pt x="45306" y="135906"/>
                </a:lnTo>
                <a:close/>
              </a:path>
              <a:path w="3220199" h="1751681">
                <a:moveTo>
                  <a:pt x="3202883" y="120805"/>
                </a:moveTo>
                <a:lnTo>
                  <a:pt x="3168127" y="120805"/>
                </a:lnTo>
                <a:lnTo>
                  <a:pt x="3175905" y="138063"/>
                </a:lnTo>
                <a:lnTo>
                  <a:pt x="3175257" y="135906"/>
                </a:lnTo>
                <a:lnTo>
                  <a:pt x="3208477" y="135906"/>
                </a:lnTo>
                <a:lnTo>
                  <a:pt x="3204426" y="125120"/>
                </a:lnTo>
                <a:lnTo>
                  <a:pt x="3203994" y="122962"/>
                </a:lnTo>
                <a:lnTo>
                  <a:pt x="3202883" y="120805"/>
                </a:lnTo>
                <a:close/>
              </a:path>
              <a:path w="3220199" h="1751681">
                <a:moveTo>
                  <a:pt x="52513" y="120805"/>
                </a:moveTo>
                <a:lnTo>
                  <a:pt x="52112" y="120805"/>
                </a:lnTo>
                <a:lnTo>
                  <a:pt x="51338" y="122962"/>
                </a:lnTo>
                <a:lnTo>
                  <a:pt x="52513" y="120805"/>
                </a:lnTo>
                <a:close/>
              </a:path>
              <a:path w="3220199" h="1751681">
                <a:moveTo>
                  <a:pt x="3195351" y="105704"/>
                </a:moveTo>
                <a:lnTo>
                  <a:pt x="3159485" y="105704"/>
                </a:lnTo>
                <a:lnTo>
                  <a:pt x="3168775" y="122962"/>
                </a:lnTo>
                <a:lnTo>
                  <a:pt x="3168127" y="120805"/>
                </a:lnTo>
                <a:lnTo>
                  <a:pt x="3202883" y="120805"/>
                </a:lnTo>
                <a:lnTo>
                  <a:pt x="3196215" y="107862"/>
                </a:lnTo>
                <a:lnTo>
                  <a:pt x="3195351" y="105704"/>
                </a:lnTo>
                <a:close/>
              </a:path>
              <a:path w="3220199" h="1751681">
                <a:moveTo>
                  <a:pt x="61433" y="105704"/>
                </a:moveTo>
                <a:lnTo>
                  <a:pt x="60737" y="105704"/>
                </a:lnTo>
                <a:lnTo>
                  <a:pt x="59905" y="107862"/>
                </a:lnTo>
                <a:lnTo>
                  <a:pt x="61433" y="105704"/>
                </a:lnTo>
                <a:close/>
              </a:path>
              <a:path w="3220199" h="1751681">
                <a:moveTo>
                  <a:pt x="3187388" y="92761"/>
                </a:moveTo>
                <a:lnTo>
                  <a:pt x="3149546" y="92761"/>
                </a:lnTo>
                <a:lnTo>
                  <a:pt x="3160349" y="107862"/>
                </a:lnTo>
                <a:lnTo>
                  <a:pt x="3159485" y="105704"/>
                </a:lnTo>
                <a:lnTo>
                  <a:pt x="3195351" y="105704"/>
                </a:lnTo>
                <a:lnTo>
                  <a:pt x="3187388" y="92761"/>
                </a:lnTo>
                <a:close/>
              </a:path>
              <a:path w="3220199" h="1751681">
                <a:moveTo>
                  <a:pt x="71660" y="92761"/>
                </a:moveTo>
                <a:lnTo>
                  <a:pt x="70601" y="92761"/>
                </a:lnTo>
                <a:lnTo>
                  <a:pt x="69635" y="94918"/>
                </a:lnTo>
                <a:lnTo>
                  <a:pt x="71660" y="92761"/>
                </a:lnTo>
                <a:close/>
              </a:path>
              <a:path w="3220199" h="1751681">
                <a:moveTo>
                  <a:pt x="3161645" y="60402"/>
                </a:moveTo>
                <a:lnTo>
                  <a:pt x="3113031" y="60402"/>
                </a:lnTo>
                <a:lnTo>
                  <a:pt x="3127507" y="71189"/>
                </a:lnTo>
                <a:lnTo>
                  <a:pt x="3126211" y="71189"/>
                </a:lnTo>
                <a:lnTo>
                  <a:pt x="3139607" y="81975"/>
                </a:lnTo>
                <a:lnTo>
                  <a:pt x="3138526" y="81975"/>
                </a:lnTo>
                <a:lnTo>
                  <a:pt x="3150410" y="94918"/>
                </a:lnTo>
                <a:lnTo>
                  <a:pt x="3149546" y="92761"/>
                </a:lnTo>
                <a:lnTo>
                  <a:pt x="3187388" y="92761"/>
                </a:lnTo>
                <a:lnTo>
                  <a:pt x="3186060" y="90604"/>
                </a:lnTo>
                <a:lnTo>
                  <a:pt x="3185196" y="88446"/>
                </a:lnTo>
                <a:lnTo>
                  <a:pt x="3174393" y="75503"/>
                </a:lnTo>
                <a:lnTo>
                  <a:pt x="3173529" y="73346"/>
                </a:lnTo>
                <a:lnTo>
                  <a:pt x="3161645" y="60402"/>
                </a:lnTo>
                <a:close/>
              </a:path>
              <a:path w="3220199" h="1751681">
                <a:moveTo>
                  <a:pt x="109043" y="60402"/>
                </a:moveTo>
                <a:lnTo>
                  <a:pt x="107124" y="60402"/>
                </a:lnTo>
                <a:lnTo>
                  <a:pt x="105964" y="62560"/>
                </a:lnTo>
                <a:lnTo>
                  <a:pt x="109043" y="60402"/>
                </a:lnTo>
                <a:close/>
              </a:path>
              <a:path w="3220199" h="1751681">
                <a:moveTo>
                  <a:pt x="3151634" y="51773"/>
                </a:moveTo>
                <a:lnTo>
                  <a:pt x="3098771" y="51773"/>
                </a:lnTo>
                <a:lnTo>
                  <a:pt x="3114111" y="62560"/>
                </a:lnTo>
                <a:lnTo>
                  <a:pt x="3113031" y="60402"/>
                </a:lnTo>
                <a:lnTo>
                  <a:pt x="3160565" y="60402"/>
                </a:lnTo>
                <a:lnTo>
                  <a:pt x="3151634" y="51773"/>
                </a:lnTo>
                <a:close/>
              </a:path>
              <a:path w="3220199" h="1751681">
                <a:moveTo>
                  <a:pt x="124020" y="51773"/>
                </a:moveTo>
                <a:lnTo>
                  <a:pt x="121358" y="51773"/>
                </a:lnTo>
                <a:lnTo>
                  <a:pt x="119928" y="53931"/>
                </a:lnTo>
                <a:lnTo>
                  <a:pt x="124020" y="51773"/>
                </a:lnTo>
                <a:close/>
              </a:path>
              <a:path w="3220199" h="1751681">
                <a:moveTo>
                  <a:pt x="3126643" y="32358"/>
                </a:moveTo>
                <a:lnTo>
                  <a:pt x="3034816" y="32358"/>
                </a:lnTo>
                <a:lnTo>
                  <a:pt x="3053181" y="34515"/>
                </a:lnTo>
                <a:lnTo>
                  <a:pt x="3051669" y="34515"/>
                </a:lnTo>
                <a:lnTo>
                  <a:pt x="3069386" y="38830"/>
                </a:lnTo>
                <a:lnTo>
                  <a:pt x="3068089" y="38830"/>
                </a:lnTo>
                <a:lnTo>
                  <a:pt x="3085159" y="45302"/>
                </a:lnTo>
                <a:lnTo>
                  <a:pt x="3083862" y="45302"/>
                </a:lnTo>
                <a:lnTo>
                  <a:pt x="3100283" y="53931"/>
                </a:lnTo>
                <a:lnTo>
                  <a:pt x="3098771" y="51773"/>
                </a:lnTo>
                <a:lnTo>
                  <a:pt x="3151634" y="51773"/>
                </a:lnTo>
                <a:lnTo>
                  <a:pt x="3147169" y="47459"/>
                </a:lnTo>
                <a:lnTo>
                  <a:pt x="3146089" y="47459"/>
                </a:lnTo>
                <a:lnTo>
                  <a:pt x="3131612" y="36673"/>
                </a:lnTo>
                <a:lnTo>
                  <a:pt x="3130532" y="34515"/>
                </a:lnTo>
                <a:lnTo>
                  <a:pt x="3126643" y="32358"/>
                </a:lnTo>
                <a:close/>
              </a:path>
              <a:path w="3220199" h="1751681">
                <a:moveTo>
                  <a:pt x="3078677" y="10786"/>
                </a:moveTo>
                <a:lnTo>
                  <a:pt x="141416" y="10786"/>
                </a:lnTo>
                <a:lnTo>
                  <a:pt x="124247" y="17257"/>
                </a:lnTo>
                <a:lnTo>
                  <a:pt x="3095962" y="17257"/>
                </a:lnTo>
                <a:lnTo>
                  <a:pt x="3078677" y="10786"/>
                </a:lnTo>
                <a:close/>
              </a:path>
              <a:path w="3220199" h="1751681">
                <a:moveTo>
                  <a:pt x="3018827" y="0"/>
                </a:moveTo>
                <a:lnTo>
                  <a:pt x="201417" y="0"/>
                </a:lnTo>
                <a:lnTo>
                  <a:pt x="162331" y="4314"/>
                </a:lnTo>
                <a:lnTo>
                  <a:pt x="160645" y="4314"/>
                </a:lnTo>
                <a:lnTo>
                  <a:pt x="142820" y="10786"/>
                </a:lnTo>
                <a:lnTo>
                  <a:pt x="3077380" y="10786"/>
                </a:lnTo>
                <a:lnTo>
                  <a:pt x="3059447" y="4314"/>
                </a:lnTo>
                <a:lnTo>
                  <a:pt x="3037841" y="2157"/>
                </a:lnTo>
                <a:lnTo>
                  <a:pt x="30188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40882" y="3350801"/>
            <a:ext cx="173088" cy="209882"/>
          </a:xfrm>
          <a:custGeom>
            <a:avLst/>
            <a:gdLst/>
            <a:ahLst/>
            <a:cxnLst/>
            <a:rect l="l" t="t" r="r" b="b"/>
            <a:pathLst>
              <a:path w="173088" h="209882">
                <a:moveTo>
                  <a:pt x="43709" y="0"/>
                </a:moveTo>
                <a:lnTo>
                  <a:pt x="0" y="0"/>
                </a:lnTo>
                <a:lnTo>
                  <a:pt x="0" y="209882"/>
                </a:lnTo>
                <a:lnTo>
                  <a:pt x="43709" y="209882"/>
                </a:lnTo>
                <a:lnTo>
                  <a:pt x="43709" y="118109"/>
                </a:lnTo>
                <a:lnTo>
                  <a:pt x="173088" y="118109"/>
                </a:lnTo>
                <a:lnTo>
                  <a:pt x="173088" y="82600"/>
                </a:lnTo>
                <a:lnTo>
                  <a:pt x="43709" y="82600"/>
                </a:lnTo>
                <a:lnTo>
                  <a:pt x="43709" y="0"/>
                </a:lnTo>
                <a:close/>
              </a:path>
              <a:path w="173088" h="209882">
                <a:moveTo>
                  <a:pt x="173088" y="118109"/>
                </a:moveTo>
                <a:lnTo>
                  <a:pt x="129379" y="118109"/>
                </a:lnTo>
                <a:lnTo>
                  <a:pt x="129379" y="209882"/>
                </a:lnTo>
                <a:lnTo>
                  <a:pt x="173088" y="209882"/>
                </a:lnTo>
                <a:lnTo>
                  <a:pt x="173088" y="118109"/>
                </a:lnTo>
                <a:close/>
              </a:path>
              <a:path w="173088" h="209882">
                <a:moveTo>
                  <a:pt x="173088" y="0"/>
                </a:moveTo>
                <a:lnTo>
                  <a:pt x="129379" y="0"/>
                </a:lnTo>
                <a:lnTo>
                  <a:pt x="129379" y="82600"/>
                </a:lnTo>
                <a:lnTo>
                  <a:pt x="173088" y="82600"/>
                </a:lnTo>
                <a:lnTo>
                  <a:pt x="173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46556" y="3405243"/>
            <a:ext cx="146538" cy="158354"/>
          </a:xfrm>
          <a:custGeom>
            <a:avLst/>
            <a:gdLst/>
            <a:ahLst/>
            <a:cxnLst/>
            <a:rect l="l" t="t" r="r" b="b"/>
            <a:pathLst>
              <a:path w="146538" h="158354">
                <a:moveTo>
                  <a:pt x="69393" y="0"/>
                </a:moveTo>
                <a:lnTo>
                  <a:pt x="24774" y="18729"/>
                </a:lnTo>
                <a:lnTo>
                  <a:pt x="3283" y="52993"/>
                </a:lnTo>
                <a:lnTo>
                  <a:pt x="0" y="81234"/>
                </a:lnTo>
                <a:lnTo>
                  <a:pt x="735" y="93356"/>
                </a:lnTo>
                <a:lnTo>
                  <a:pt x="22468" y="140683"/>
                </a:lnTo>
                <a:lnTo>
                  <a:pt x="68973" y="157848"/>
                </a:lnTo>
                <a:lnTo>
                  <a:pt x="86511" y="158354"/>
                </a:lnTo>
                <a:lnTo>
                  <a:pt x="98890" y="156072"/>
                </a:lnTo>
                <a:lnTo>
                  <a:pt x="110678" y="151750"/>
                </a:lnTo>
                <a:lnTo>
                  <a:pt x="122217" y="145139"/>
                </a:lnTo>
                <a:lnTo>
                  <a:pt x="131271" y="136616"/>
                </a:lnTo>
                <a:lnTo>
                  <a:pt x="136763" y="128819"/>
                </a:lnTo>
                <a:lnTo>
                  <a:pt x="83010" y="128819"/>
                </a:lnTo>
                <a:lnTo>
                  <a:pt x="72623" y="128616"/>
                </a:lnTo>
                <a:lnTo>
                  <a:pt x="61258" y="125045"/>
                </a:lnTo>
                <a:lnTo>
                  <a:pt x="50022" y="115877"/>
                </a:lnTo>
                <a:lnTo>
                  <a:pt x="44589" y="104908"/>
                </a:lnTo>
                <a:lnTo>
                  <a:pt x="42519" y="91012"/>
                </a:lnTo>
                <a:lnTo>
                  <a:pt x="146538" y="85520"/>
                </a:lnTo>
                <a:lnTo>
                  <a:pt x="145819" y="72000"/>
                </a:lnTo>
                <a:lnTo>
                  <a:pt x="144926" y="66385"/>
                </a:lnTo>
                <a:lnTo>
                  <a:pt x="105307" y="66385"/>
                </a:lnTo>
                <a:lnTo>
                  <a:pt x="43305" y="63866"/>
                </a:lnTo>
                <a:lnTo>
                  <a:pt x="45730" y="50643"/>
                </a:lnTo>
                <a:lnTo>
                  <a:pt x="51983" y="40325"/>
                </a:lnTo>
                <a:lnTo>
                  <a:pt x="57903" y="33940"/>
                </a:lnTo>
                <a:lnTo>
                  <a:pt x="65379" y="30747"/>
                </a:lnTo>
                <a:lnTo>
                  <a:pt x="131634" y="30747"/>
                </a:lnTo>
                <a:lnTo>
                  <a:pt x="128307" y="25565"/>
                </a:lnTo>
                <a:lnTo>
                  <a:pt x="119367" y="15023"/>
                </a:lnTo>
                <a:lnTo>
                  <a:pt x="109235" y="8435"/>
                </a:lnTo>
                <a:lnTo>
                  <a:pt x="97616" y="3734"/>
                </a:lnTo>
                <a:lnTo>
                  <a:pt x="84379" y="922"/>
                </a:lnTo>
                <a:lnTo>
                  <a:pt x="69393" y="0"/>
                </a:lnTo>
                <a:close/>
              </a:path>
              <a:path w="146538" h="158354">
                <a:moveTo>
                  <a:pt x="102931" y="107049"/>
                </a:moveTo>
                <a:lnTo>
                  <a:pt x="100684" y="114689"/>
                </a:lnTo>
                <a:lnTo>
                  <a:pt x="97335" y="120229"/>
                </a:lnTo>
                <a:lnTo>
                  <a:pt x="88476" y="127100"/>
                </a:lnTo>
                <a:lnTo>
                  <a:pt x="83010" y="128819"/>
                </a:lnTo>
                <a:lnTo>
                  <a:pt x="136763" y="128819"/>
                </a:lnTo>
                <a:lnTo>
                  <a:pt x="138635" y="126162"/>
                </a:lnTo>
                <a:lnTo>
                  <a:pt x="144307" y="113777"/>
                </a:lnTo>
                <a:lnTo>
                  <a:pt x="102931" y="107049"/>
                </a:lnTo>
                <a:close/>
              </a:path>
              <a:path w="146538" h="158354">
                <a:moveTo>
                  <a:pt x="131634" y="30747"/>
                </a:moveTo>
                <a:lnTo>
                  <a:pt x="65379" y="30747"/>
                </a:lnTo>
                <a:lnTo>
                  <a:pt x="74690" y="30748"/>
                </a:lnTo>
                <a:lnTo>
                  <a:pt x="86500" y="33308"/>
                </a:lnTo>
                <a:lnTo>
                  <a:pt x="97645" y="41685"/>
                </a:lnTo>
                <a:lnTo>
                  <a:pt x="103200" y="52340"/>
                </a:lnTo>
                <a:lnTo>
                  <a:pt x="105307" y="66385"/>
                </a:lnTo>
                <a:lnTo>
                  <a:pt x="144926" y="66385"/>
                </a:lnTo>
                <a:lnTo>
                  <a:pt x="143817" y="59414"/>
                </a:lnTo>
                <a:lnTo>
                  <a:pt x="140351" y="47591"/>
                </a:lnTo>
                <a:lnTo>
                  <a:pt x="135241" y="36365"/>
                </a:lnTo>
                <a:lnTo>
                  <a:pt x="131634" y="30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15192" y="3405687"/>
            <a:ext cx="147247" cy="158386"/>
          </a:xfrm>
          <a:custGeom>
            <a:avLst/>
            <a:gdLst/>
            <a:ahLst/>
            <a:cxnLst/>
            <a:rect l="l" t="t" r="r" b="b"/>
            <a:pathLst>
              <a:path w="147247" h="158386">
                <a:moveTo>
                  <a:pt x="135633" y="30303"/>
                </a:moveTo>
                <a:lnTo>
                  <a:pt x="80202" y="30303"/>
                </a:lnTo>
                <a:lnTo>
                  <a:pt x="87635" y="31942"/>
                </a:lnTo>
                <a:lnTo>
                  <a:pt x="95500" y="38543"/>
                </a:lnTo>
                <a:lnTo>
                  <a:pt x="97466" y="44044"/>
                </a:lnTo>
                <a:lnTo>
                  <a:pt x="97466" y="51767"/>
                </a:lnTo>
                <a:lnTo>
                  <a:pt x="46614" y="67838"/>
                </a:lnTo>
                <a:lnTo>
                  <a:pt x="33986" y="71255"/>
                </a:lnTo>
                <a:lnTo>
                  <a:pt x="2117" y="97235"/>
                </a:lnTo>
                <a:lnTo>
                  <a:pt x="0" y="104894"/>
                </a:lnTo>
                <a:lnTo>
                  <a:pt x="117" y="114961"/>
                </a:lnTo>
                <a:lnTo>
                  <a:pt x="27145" y="153942"/>
                </a:lnTo>
                <a:lnTo>
                  <a:pt x="54747" y="158386"/>
                </a:lnTo>
                <a:lnTo>
                  <a:pt x="66959" y="156814"/>
                </a:lnTo>
                <a:lnTo>
                  <a:pt x="79636" y="152718"/>
                </a:lnTo>
                <a:lnTo>
                  <a:pt x="90497" y="146644"/>
                </a:lnTo>
                <a:lnTo>
                  <a:pt x="100729" y="138387"/>
                </a:lnTo>
                <a:lnTo>
                  <a:pt x="140599" y="138387"/>
                </a:lnTo>
                <a:lnTo>
                  <a:pt x="139259" y="131663"/>
                </a:lnTo>
                <a:lnTo>
                  <a:pt x="139106" y="130092"/>
                </a:lnTo>
                <a:lnTo>
                  <a:pt x="57840" y="130092"/>
                </a:lnTo>
                <a:lnTo>
                  <a:pt x="52330" y="128043"/>
                </a:lnTo>
                <a:lnTo>
                  <a:pt x="43666" y="119837"/>
                </a:lnTo>
                <a:lnTo>
                  <a:pt x="41505" y="114961"/>
                </a:lnTo>
                <a:lnTo>
                  <a:pt x="41505" y="103606"/>
                </a:lnTo>
                <a:lnTo>
                  <a:pt x="73001" y="87979"/>
                </a:lnTo>
                <a:lnTo>
                  <a:pt x="87460" y="84745"/>
                </a:lnTo>
                <a:lnTo>
                  <a:pt x="97466" y="81977"/>
                </a:lnTo>
                <a:lnTo>
                  <a:pt x="137728" y="81977"/>
                </a:lnTo>
                <a:lnTo>
                  <a:pt x="137550" y="42275"/>
                </a:lnTo>
                <a:lnTo>
                  <a:pt x="135633" y="30303"/>
                </a:lnTo>
                <a:close/>
              </a:path>
              <a:path w="147247" h="158386">
                <a:moveTo>
                  <a:pt x="140599" y="138387"/>
                </a:moveTo>
                <a:lnTo>
                  <a:pt x="100729" y="138387"/>
                </a:lnTo>
                <a:lnTo>
                  <a:pt x="101009" y="139157"/>
                </a:lnTo>
                <a:lnTo>
                  <a:pt x="101573" y="140956"/>
                </a:lnTo>
                <a:lnTo>
                  <a:pt x="103775" y="148375"/>
                </a:lnTo>
                <a:lnTo>
                  <a:pt x="105093" y="152329"/>
                </a:lnTo>
                <a:lnTo>
                  <a:pt x="106195" y="154996"/>
                </a:lnTo>
                <a:lnTo>
                  <a:pt x="147247" y="154996"/>
                </a:lnTo>
                <a:lnTo>
                  <a:pt x="143596" y="147747"/>
                </a:lnTo>
                <a:lnTo>
                  <a:pt x="141111" y="140956"/>
                </a:lnTo>
                <a:lnTo>
                  <a:pt x="140599" y="138387"/>
                </a:lnTo>
                <a:close/>
              </a:path>
              <a:path w="147247" h="158386">
                <a:moveTo>
                  <a:pt x="137728" y="81977"/>
                </a:moveTo>
                <a:lnTo>
                  <a:pt x="97466" y="81977"/>
                </a:lnTo>
                <a:lnTo>
                  <a:pt x="97466" y="99643"/>
                </a:lnTo>
                <a:lnTo>
                  <a:pt x="96926" y="106184"/>
                </a:lnTo>
                <a:lnTo>
                  <a:pt x="95846" y="109609"/>
                </a:lnTo>
                <a:lnTo>
                  <a:pt x="94268" y="114871"/>
                </a:lnTo>
                <a:lnTo>
                  <a:pt x="90962" y="119310"/>
                </a:lnTo>
                <a:lnTo>
                  <a:pt x="85950" y="122926"/>
                </a:lnTo>
                <a:lnTo>
                  <a:pt x="79165" y="127704"/>
                </a:lnTo>
                <a:lnTo>
                  <a:pt x="72014" y="130092"/>
                </a:lnTo>
                <a:lnTo>
                  <a:pt x="139106" y="130092"/>
                </a:lnTo>
                <a:lnTo>
                  <a:pt x="138152" y="120280"/>
                </a:lnTo>
                <a:lnTo>
                  <a:pt x="137811" y="106184"/>
                </a:lnTo>
                <a:lnTo>
                  <a:pt x="137728" y="81977"/>
                </a:lnTo>
                <a:close/>
              </a:path>
              <a:path w="147247" h="158386">
                <a:moveTo>
                  <a:pt x="59944" y="0"/>
                </a:moveTo>
                <a:lnTo>
                  <a:pt x="16318" y="19038"/>
                </a:lnTo>
                <a:lnTo>
                  <a:pt x="4278" y="42750"/>
                </a:lnTo>
                <a:lnTo>
                  <a:pt x="41938" y="49329"/>
                </a:lnTo>
                <a:lnTo>
                  <a:pt x="44509" y="42275"/>
                </a:lnTo>
                <a:lnTo>
                  <a:pt x="47836" y="37335"/>
                </a:lnTo>
                <a:lnTo>
                  <a:pt x="56111" y="31705"/>
                </a:lnTo>
                <a:lnTo>
                  <a:pt x="61880" y="30303"/>
                </a:lnTo>
                <a:lnTo>
                  <a:pt x="135633" y="30303"/>
                </a:lnTo>
                <a:lnTo>
                  <a:pt x="132089" y="21024"/>
                </a:lnTo>
                <a:lnTo>
                  <a:pt x="93350" y="1001"/>
                </a:lnTo>
                <a:lnTo>
                  <a:pt x="78984" y="87"/>
                </a:lnTo>
                <a:lnTo>
                  <a:pt x="59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84299" y="3350801"/>
            <a:ext cx="153130" cy="213078"/>
          </a:xfrm>
          <a:custGeom>
            <a:avLst/>
            <a:gdLst/>
            <a:ahLst/>
            <a:cxnLst/>
            <a:rect l="l" t="t" r="r" b="b"/>
            <a:pathLst>
              <a:path w="153130" h="213078">
                <a:moveTo>
                  <a:pt x="64258" y="54427"/>
                </a:moveTo>
                <a:lnTo>
                  <a:pt x="28040" y="66333"/>
                </a:lnTo>
                <a:lnTo>
                  <a:pt x="2849" y="106575"/>
                </a:lnTo>
                <a:lnTo>
                  <a:pt x="0" y="136563"/>
                </a:lnTo>
                <a:lnTo>
                  <a:pt x="1070" y="150180"/>
                </a:lnTo>
                <a:lnTo>
                  <a:pt x="22629" y="195703"/>
                </a:lnTo>
                <a:lnTo>
                  <a:pt x="70579" y="213078"/>
                </a:lnTo>
                <a:lnTo>
                  <a:pt x="82064" y="210641"/>
                </a:lnTo>
                <a:lnTo>
                  <a:pt x="95708" y="204915"/>
                </a:lnTo>
                <a:lnTo>
                  <a:pt x="105764" y="197442"/>
                </a:lnTo>
                <a:lnTo>
                  <a:pt x="114563" y="187548"/>
                </a:lnTo>
                <a:lnTo>
                  <a:pt x="153130" y="187548"/>
                </a:lnTo>
                <a:lnTo>
                  <a:pt x="153130" y="181522"/>
                </a:lnTo>
                <a:lnTo>
                  <a:pt x="76355" y="181522"/>
                </a:lnTo>
                <a:lnTo>
                  <a:pt x="65514" y="179265"/>
                </a:lnTo>
                <a:lnTo>
                  <a:pt x="55572" y="172027"/>
                </a:lnTo>
                <a:lnTo>
                  <a:pt x="45826" y="158275"/>
                </a:lnTo>
                <a:lnTo>
                  <a:pt x="43222" y="146106"/>
                </a:lnTo>
                <a:lnTo>
                  <a:pt x="42354" y="130564"/>
                </a:lnTo>
                <a:lnTo>
                  <a:pt x="42375" y="128513"/>
                </a:lnTo>
                <a:lnTo>
                  <a:pt x="66384" y="87178"/>
                </a:lnTo>
                <a:lnTo>
                  <a:pt x="80722" y="85367"/>
                </a:lnTo>
                <a:lnTo>
                  <a:pt x="153130" y="85367"/>
                </a:lnTo>
                <a:lnTo>
                  <a:pt x="153130" y="74703"/>
                </a:lnTo>
                <a:lnTo>
                  <a:pt x="110809" y="74703"/>
                </a:lnTo>
                <a:lnTo>
                  <a:pt x="100875" y="65820"/>
                </a:lnTo>
                <a:lnTo>
                  <a:pt x="89918" y="59480"/>
                </a:lnTo>
                <a:lnTo>
                  <a:pt x="77769" y="55682"/>
                </a:lnTo>
                <a:lnTo>
                  <a:pt x="64258" y="54427"/>
                </a:lnTo>
                <a:close/>
              </a:path>
              <a:path w="153130" h="213078">
                <a:moveTo>
                  <a:pt x="153130" y="187548"/>
                </a:moveTo>
                <a:lnTo>
                  <a:pt x="114563" y="187548"/>
                </a:lnTo>
                <a:lnTo>
                  <a:pt x="114563" y="209882"/>
                </a:lnTo>
                <a:lnTo>
                  <a:pt x="153130" y="209882"/>
                </a:lnTo>
                <a:lnTo>
                  <a:pt x="153130" y="187548"/>
                </a:lnTo>
                <a:close/>
              </a:path>
              <a:path w="153130" h="213078">
                <a:moveTo>
                  <a:pt x="153130" y="85367"/>
                </a:moveTo>
                <a:lnTo>
                  <a:pt x="80722" y="85367"/>
                </a:lnTo>
                <a:lnTo>
                  <a:pt x="92602" y="89052"/>
                </a:lnTo>
                <a:lnTo>
                  <a:pt x="103038" y="98003"/>
                </a:lnTo>
                <a:lnTo>
                  <a:pt x="107882" y="107304"/>
                </a:lnTo>
                <a:lnTo>
                  <a:pt x="110784" y="119811"/>
                </a:lnTo>
                <a:lnTo>
                  <a:pt x="111745" y="135792"/>
                </a:lnTo>
                <a:lnTo>
                  <a:pt x="110426" y="149643"/>
                </a:lnTo>
                <a:lnTo>
                  <a:pt x="106585" y="161511"/>
                </a:lnTo>
                <a:lnTo>
                  <a:pt x="99827" y="171820"/>
                </a:lnTo>
                <a:lnTo>
                  <a:pt x="89309" y="179109"/>
                </a:lnTo>
                <a:lnTo>
                  <a:pt x="76355" y="181522"/>
                </a:lnTo>
                <a:lnTo>
                  <a:pt x="153130" y="181522"/>
                </a:lnTo>
                <a:lnTo>
                  <a:pt x="153130" y="85367"/>
                </a:lnTo>
                <a:close/>
              </a:path>
              <a:path w="153130" h="213078">
                <a:moveTo>
                  <a:pt x="153130" y="0"/>
                </a:moveTo>
                <a:lnTo>
                  <a:pt x="111624" y="0"/>
                </a:lnTo>
                <a:lnTo>
                  <a:pt x="110809" y="74703"/>
                </a:lnTo>
                <a:lnTo>
                  <a:pt x="153130" y="74703"/>
                </a:lnTo>
                <a:lnTo>
                  <a:pt x="153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69396" y="3405415"/>
            <a:ext cx="152616" cy="216622"/>
          </a:xfrm>
          <a:custGeom>
            <a:avLst/>
            <a:gdLst/>
            <a:ahLst/>
            <a:cxnLst/>
            <a:rect l="l" t="t" r="r" b="b"/>
            <a:pathLst>
              <a:path w="152616" h="216622">
                <a:moveTo>
                  <a:pt x="5066" y="165291"/>
                </a:moveTo>
                <a:lnTo>
                  <a:pt x="24616" y="205892"/>
                </a:lnTo>
                <a:lnTo>
                  <a:pt x="70619" y="216340"/>
                </a:lnTo>
                <a:lnTo>
                  <a:pt x="89657" y="216622"/>
                </a:lnTo>
                <a:lnTo>
                  <a:pt x="102403" y="215170"/>
                </a:lnTo>
                <a:lnTo>
                  <a:pt x="142798" y="191238"/>
                </a:lnTo>
                <a:lnTo>
                  <a:pt x="145039" y="186194"/>
                </a:lnTo>
                <a:lnTo>
                  <a:pt x="68092" y="186194"/>
                </a:lnTo>
                <a:lnTo>
                  <a:pt x="61891" y="184762"/>
                </a:lnTo>
                <a:lnTo>
                  <a:pt x="57937" y="181899"/>
                </a:lnTo>
                <a:lnTo>
                  <a:pt x="55085" y="179893"/>
                </a:lnTo>
                <a:lnTo>
                  <a:pt x="53270" y="176226"/>
                </a:lnTo>
                <a:lnTo>
                  <a:pt x="52471" y="170874"/>
                </a:lnTo>
                <a:lnTo>
                  <a:pt x="5066" y="165291"/>
                </a:lnTo>
                <a:close/>
              </a:path>
              <a:path w="152616" h="216622">
                <a:moveTo>
                  <a:pt x="152616" y="130643"/>
                </a:moveTo>
                <a:lnTo>
                  <a:pt x="111110" y="130643"/>
                </a:lnTo>
                <a:lnTo>
                  <a:pt x="111110" y="161809"/>
                </a:lnTo>
                <a:lnTo>
                  <a:pt x="110462" y="167966"/>
                </a:lnTo>
                <a:lnTo>
                  <a:pt x="87387" y="186194"/>
                </a:lnTo>
                <a:lnTo>
                  <a:pt x="145039" y="186194"/>
                </a:lnTo>
                <a:lnTo>
                  <a:pt x="148559" y="178274"/>
                </a:lnTo>
                <a:lnTo>
                  <a:pt x="150823" y="167966"/>
                </a:lnTo>
                <a:lnTo>
                  <a:pt x="152163" y="155225"/>
                </a:lnTo>
                <a:lnTo>
                  <a:pt x="152482" y="144283"/>
                </a:lnTo>
                <a:lnTo>
                  <a:pt x="152616" y="130643"/>
                </a:lnTo>
                <a:close/>
              </a:path>
              <a:path w="152616" h="216622">
                <a:moveTo>
                  <a:pt x="60184" y="0"/>
                </a:moveTo>
                <a:lnTo>
                  <a:pt x="14889" y="24314"/>
                </a:lnTo>
                <a:lnTo>
                  <a:pt x="433" y="70563"/>
                </a:lnTo>
                <a:lnTo>
                  <a:pt x="0" y="88018"/>
                </a:lnTo>
                <a:lnTo>
                  <a:pt x="1855" y="99983"/>
                </a:lnTo>
                <a:lnTo>
                  <a:pt x="19177" y="135736"/>
                </a:lnTo>
                <a:lnTo>
                  <a:pt x="66593" y="155212"/>
                </a:lnTo>
                <a:lnTo>
                  <a:pt x="79339" y="153318"/>
                </a:lnTo>
                <a:lnTo>
                  <a:pt x="91049" y="148587"/>
                </a:lnTo>
                <a:lnTo>
                  <a:pt x="101640" y="141030"/>
                </a:lnTo>
                <a:lnTo>
                  <a:pt x="111110" y="130643"/>
                </a:lnTo>
                <a:lnTo>
                  <a:pt x="152616" y="130643"/>
                </a:lnTo>
                <a:lnTo>
                  <a:pt x="152616" y="121791"/>
                </a:lnTo>
                <a:lnTo>
                  <a:pt x="68218" y="121791"/>
                </a:lnTo>
                <a:lnTo>
                  <a:pt x="58170" y="116149"/>
                </a:lnTo>
                <a:lnTo>
                  <a:pt x="46753" y="103366"/>
                </a:lnTo>
                <a:lnTo>
                  <a:pt x="43281" y="91280"/>
                </a:lnTo>
                <a:lnTo>
                  <a:pt x="42121" y="76093"/>
                </a:lnTo>
                <a:lnTo>
                  <a:pt x="42158" y="73327"/>
                </a:lnTo>
                <a:lnTo>
                  <a:pt x="66224" y="32466"/>
                </a:lnTo>
                <a:lnTo>
                  <a:pt x="81114" y="30867"/>
                </a:lnTo>
                <a:lnTo>
                  <a:pt x="152616" y="30867"/>
                </a:lnTo>
                <a:lnTo>
                  <a:pt x="152616" y="18081"/>
                </a:lnTo>
                <a:lnTo>
                  <a:pt x="108233" y="18081"/>
                </a:lnTo>
                <a:lnTo>
                  <a:pt x="98789" y="10090"/>
                </a:lnTo>
                <a:lnTo>
                  <a:pt x="87853" y="4404"/>
                </a:lnTo>
                <a:lnTo>
                  <a:pt x="75094" y="1036"/>
                </a:lnTo>
                <a:lnTo>
                  <a:pt x="60184" y="0"/>
                </a:lnTo>
                <a:close/>
              </a:path>
              <a:path w="152616" h="216622">
                <a:moveTo>
                  <a:pt x="152616" y="30867"/>
                </a:moveTo>
                <a:lnTo>
                  <a:pt x="81114" y="30867"/>
                </a:lnTo>
                <a:lnTo>
                  <a:pt x="92701" y="34797"/>
                </a:lnTo>
                <a:lnTo>
                  <a:pt x="103395" y="44016"/>
                </a:lnTo>
                <a:lnTo>
                  <a:pt x="108080" y="53075"/>
                </a:lnTo>
                <a:lnTo>
                  <a:pt x="110853" y="65540"/>
                </a:lnTo>
                <a:lnTo>
                  <a:pt x="111688" y="82301"/>
                </a:lnTo>
                <a:lnTo>
                  <a:pt x="109608" y="94257"/>
                </a:lnTo>
                <a:lnTo>
                  <a:pt x="104333" y="105485"/>
                </a:lnTo>
                <a:lnTo>
                  <a:pt x="94876" y="116833"/>
                </a:lnTo>
                <a:lnTo>
                  <a:pt x="83996" y="121037"/>
                </a:lnTo>
                <a:lnTo>
                  <a:pt x="68218" y="121791"/>
                </a:lnTo>
                <a:lnTo>
                  <a:pt x="152616" y="121791"/>
                </a:lnTo>
                <a:lnTo>
                  <a:pt x="152616" y="30867"/>
                </a:lnTo>
                <a:close/>
              </a:path>
              <a:path w="152616" h="216622">
                <a:moveTo>
                  <a:pt x="152616" y="3221"/>
                </a:moveTo>
                <a:lnTo>
                  <a:pt x="113768" y="3221"/>
                </a:lnTo>
                <a:lnTo>
                  <a:pt x="108233" y="18081"/>
                </a:lnTo>
                <a:lnTo>
                  <a:pt x="152616" y="18081"/>
                </a:lnTo>
                <a:lnTo>
                  <a:pt x="152616" y="3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61250" y="3405206"/>
            <a:ext cx="98877" cy="155476"/>
          </a:xfrm>
          <a:custGeom>
            <a:avLst/>
            <a:gdLst/>
            <a:ahLst/>
            <a:cxnLst/>
            <a:rect l="l" t="t" r="r" b="b"/>
            <a:pathLst>
              <a:path w="98877" h="155476">
                <a:moveTo>
                  <a:pt x="38567" y="3430"/>
                </a:moveTo>
                <a:lnTo>
                  <a:pt x="0" y="3430"/>
                </a:lnTo>
                <a:lnTo>
                  <a:pt x="0" y="155476"/>
                </a:lnTo>
                <a:lnTo>
                  <a:pt x="41505" y="155476"/>
                </a:lnTo>
                <a:lnTo>
                  <a:pt x="41506" y="108092"/>
                </a:lnTo>
                <a:lnTo>
                  <a:pt x="41731" y="90521"/>
                </a:lnTo>
                <a:lnTo>
                  <a:pt x="47296" y="49444"/>
                </a:lnTo>
                <a:lnTo>
                  <a:pt x="63479" y="36090"/>
                </a:lnTo>
                <a:lnTo>
                  <a:pt x="90591" y="36090"/>
                </a:lnTo>
                <a:lnTo>
                  <a:pt x="93639" y="25045"/>
                </a:lnTo>
                <a:lnTo>
                  <a:pt x="38567" y="25045"/>
                </a:lnTo>
                <a:lnTo>
                  <a:pt x="38567" y="3430"/>
                </a:lnTo>
                <a:close/>
              </a:path>
              <a:path w="98877" h="155476">
                <a:moveTo>
                  <a:pt x="90591" y="36090"/>
                </a:moveTo>
                <a:lnTo>
                  <a:pt x="75276" y="36090"/>
                </a:lnTo>
                <a:lnTo>
                  <a:pt x="81780" y="38269"/>
                </a:lnTo>
                <a:lnTo>
                  <a:pt x="88780" y="42648"/>
                </a:lnTo>
                <a:lnTo>
                  <a:pt x="90591" y="36090"/>
                </a:lnTo>
                <a:close/>
              </a:path>
              <a:path w="98877" h="155476">
                <a:moveTo>
                  <a:pt x="74304" y="0"/>
                </a:moveTo>
                <a:lnTo>
                  <a:pt x="67606" y="0"/>
                </a:lnTo>
                <a:lnTo>
                  <a:pt x="61621" y="1639"/>
                </a:lnTo>
                <a:lnTo>
                  <a:pt x="55467" y="5445"/>
                </a:lnTo>
                <a:lnTo>
                  <a:pt x="47458" y="12914"/>
                </a:lnTo>
                <a:lnTo>
                  <a:pt x="38567" y="25045"/>
                </a:lnTo>
                <a:lnTo>
                  <a:pt x="93639" y="25045"/>
                </a:lnTo>
                <a:lnTo>
                  <a:pt x="98877" y="6073"/>
                </a:lnTo>
                <a:lnTo>
                  <a:pt x="86791" y="1518"/>
                </a:lnTo>
                <a:lnTo>
                  <a:pt x="74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75623" y="3405592"/>
            <a:ext cx="161651" cy="157616"/>
          </a:xfrm>
          <a:custGeom>
            <a:avLst/>
            <a:gdLst/>
            <a:ahLst/>
            <a:cxnLst/>
            <a:rect l="l" t="t" r="r" b="b"/>
            <a:pathLst>
              <a:path w="161651" h="157616">
                <a:moveTo>
                  <a:pt x="71898" y="0"/>
                </a:moveTo>
                <a:lnTo>
                  <a:pt x="35021" y="11726"/>
                </a:lnTo>
                <a:lnTo>
                  <a:pt x="9080" y="40010"/>
                </a:lnTo>
                <a:lnTo>
                  <a:pt x="0" y="79067"/>
                </a:lnTo>
                <a:lnTo>
                  <a:pt x="590" y="89817"/>
                </a:lnTo>
                <a:lnTo>
                  <a:pt x="13079" y="126262"/>
                </a:lnTo>
                <a:lnTo>
                  <a:pt x="43218" y="150640"/>
                </a:lnTo>
                <a:lnTo>
                  <a:pt x="77395" y="157616"/>
                </a:lnTo>
                <a:lnTo>
                  <a:pt x="94433" y="157615"/>
                </a:lnTo>
                <a:lnTo>
                  <a:pt x="139841" y="134783"/>
                </a:lnTo>
                <a:lnTo>
                  <a:pt x="147372" y="125739"/>
                </a:lnTo>
                <a:lnTo>
                  <a:pt x="80299" y="125739"/>
                </a:lnTo>
                <a:lnTo>
                  <a:pt x="70023" y="123989"/>
                </a:lnTo>
                <a:lnTo>
                  <a:pt x="59595" y="117821"/>
                </a:lnTo>
                <a:lnTo>
                  <a:pt x="47821" y="105498"/>
                </a:lnTo>
                <a:lnTo>
                  <a:pt x="43775" y="93575"/>
                </a:lnTo>
                <a:lnTo>
                  <a:pt x="42425" y="79067"/>
                </a:lnTo>
                <a:lnTo>
                  <a:pt x="42643" y="73140"/>
                </a:lnTo>
                <a:lnTo>
                  <a:pt x="60106" y="38719"/>
                </a:lnTo>
                <a:lnTo>
                  <a:pt x="86299" y="32757"/>
                </a:lnTo>
                <a:lnTo>
                  <a:pt x="147128" y="32757"/>
                </a:lnTo>
                <a:lnTo>
                  <a:pt x="144252" y="28584"/>
                </a:lnTo>
                <a:lnTo>
                  <a:pt x="102224" y="2593"/>
                </a:lnTo>
                <a:lnTo>
                  <a:pt x="88169" y="546"/>
                </a:lnTo>
                <a:lnTo>
                  <a:pt x="71898" y="0"/>
                </a:lnTo>
                <a:close/>
              </a:path>
              <a:path w="161651" h="157616">
                <a:moveTo>
                  <a:pt x="147128" y="32757"/>
                </a:moveTo>
                <a:lnTo>
                  <a:pt x="86299" y="32757"/>
                </a:lnTo>
                <a:lnTo>
                  <a:pt x="98220" y="36695"/>
                </a:lnTo>
                <a:lnTo>
                  <a:pt x="108745" y="45185"/>
                </a:lnTo>
                <a:lnTo>
                  <a:pt x="114480" y="54390"/>
                </a:lnTo>
                <a:lnTo>
                  <a:pt x="117899" y="66489"/>
                </a:lnTo>
                <a:lnTo>
                  <a:pt x="118999" y="82166"/>
                </a:lnTo>
                <a:lnTo>
                  <a:pt x="117243" y="94956"/>
                </a:lnTo>
                <a:lnTo>
                  <a:pt x="112593" y="106451"/>
                </a:lnTo>
                <a:lnTo>
                  <a:pt x="104396" y="117277"/>
                </a:lnTo>
                <a:lnTo>
                  <a:pt x="93438" y="123629"/>
                </a:lnTo>
                <a:lnTo>
                  <a:pt x="80299" y="125739"/>
                </a:lnTo>
                <a:lnTo>
                  <a:pt x="147372" y="125739"/>
                </a:lnTo>
                <a:lnTo>
                  <a:pt x="160901" y="89804"/>
                </a:lnTo>
                <a:lnTo>
                  <a:pt x="161651" y="76919"/>
                </a:lnTo>
                <a:lnTo>
                  <a:pt x="161549" y="73140"/>
                </a:lnTo>
                <a:lnTo>
                  <a:pt x="160422" y="62706"/>
                </a:lnTo>
                <a:lnTo>
                  <a:pt x="157195" y="50955"/>
                </a:lnTo>
                <a:lnTo>
                  <a:pt x="151873" y="39641"/>
                </a:lnTo>
                <a:lnTo>
                  <a:pt x="147128" y="327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68990" y="3408636"/>
            <a:ext cx="142602" cy="154947"/>
          </a:xfrm>
          <a:custGeom>
            <a:avLst/>
            <a:gdLst/>
            <a:ahLst/>
            <a:cxnLst/>
            <a:rect l="l" t="t" r="r" b="b"/>
            <a:pathLst>
              <a:path w="142602" h="154947">
                <a:moveTo>
                  <a:pt x="41484" y="0"/>
                </a:moveTo>
                <a:lnTo>
                  <a:pt x="0" y="0"/>
                </a:lnTo>
                <a:lnTo>
                  <a:pt x="157" y="100912"/>
                </a:lnTo>
                <a:lnTo>
                  <a:pt x="17727" y="144073"/>
                </a:lnTo>
                <a:lnTo>
                  <a:pt x="60295" y="154947"/>
                </a:lnTo>
                <a:lnTo>
                  <a:pt x="72064" y="152149"/>
                </a:lnTo>
                <a:lnTo>
                  <a:pt x="85474" y="146405"/>
                </a:lnTo>
                <a:lnTo>
                  <a:pt x="95749" y="138801"/>
                </a:lnTo>
                <a:lnTo>
                  <a:pt x="104142" y="129283"/>
                </a:lnTo>
                <a:lnTo>
                  <a:pt x="142602" y="129283"/>
                </a:lnTo>
                <a:lnTo>
                  <a:pt x="142602" y="124852"/>
                </a:lnTo>
                <a:lnTo>
                  <a:pt x="61362" y="124852"/>
                </a:lnTo>
                <a:lnTo>
                  <a:pt x="56176" y="123448"/>
                </a:lnTo>
                <a:lnTo>
                  <a:pt x="41701" y="87973"/>
                </a:lnTo>
                <a:lnTo>
                  <a:pt x="41672" y="85573"/>
                </a:lnTo>
                <a:lnTo>
                  <a:pt x="41484" y="0"/>
                </a:lnTo>
                <a:close/>
              </a:path>
              <a:path w="142602" h="154947">
                <a:moveTo>
                  <a:pt x="142602" y="129283"/>
                </a:moveTo>
                <a:lnTo>
                  <a:pt x="104142" y="129283"/>
                </a:lnTo>
                <a:lnTo>
                  <a:pt x="104142" y="152046"/>
                </a:lnTo>
                <a:lnTo>
                  <a:pt x="142602" y="152046"/>
                </a:lnTo>
                <a:lnTo>
                  <a:pt x="142602" y="129283"/>
                </a:lnTo>
                <a:close/>
              </a:path>
              <a:path w="142602" h="154947">
                <a:moveTo>
                  <a:pt x="142602" y="0"/>
                </a:moveTo>
                <a:lnTo>
                  <a:pt x="101117" y="0"/>
                </a:lnTo>
                <a:lnTo>
                  <a:pt x="101072" y="69866"/>
                </a:lnTo>
                <a:lnTo>
                  <a:pt x="100655" y="85573"/>
                </a:lnTo>
                <a:lnTo>
                  <a:pt x="80807" y="122973"/>
                </a:lnTo>
                <a:lnTo>
                  <a:pt x="74542" y="124852"/>
                </a:lnTo>
                <a:lnTo>
                  <a:pt x="142602" y="124852"/>
                </a:lnTo>
                <a:lnTo>
                  <a:pt x="1426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53293" y="3405492"/>
            <a:ext cx="153120" cy="213033"/>
          </a:xfrm>
          <a:custGeom>
            <a:avLst/>
            <a:gdLst/>
            <a:ahLst/>
            <a:cxnLst/>
            <a:rect l="l" t="t" r="r" b="b"/>
            <a:pathLst>
              <a:path w="153120" h="213033">
                <a:moveTo>
                  <a:pt x="38891" y="3144"/>
                </a:moveTo>
                <a:lnTo>
                  <a:pt x="0" y="3144"/>
                </a:lnTo>
                <a:lnTo>
                  <a:pt x="0" y="213033"/>
                </a:lnTo>
                <a:lnTo>
                  <a:pt x="41700" y="213033"/>
                </a:lnTo>
                <a:lnTo>
                  <a:pt x="43936" y="138718"/>
                </a:lnTo>
                <a:lnTo>
                  <a:pt x="132512" y="138718"/>
                </a:lnTo>
                <a:lnTo>
                  <a:pt x="134711" y="136674"/>
                </a:lnTo>
                <a:lnTo>
                  <a:pt x="141336" y="127584"/>
                </a:lnTo>
                <a:lnTo>
                  <a:pt x="141870" y="126498"/>
                </a:lnTo>
                <a:lnTo>
                  <a:pt x="73354" y="126498"/>
                </a:lnTo>
                <a:lnTo>
                  <a:pt x="61511" y="122674"/>
                </a:lnTo>
                <a:lnTo>
                  <a:pt x="51029" y="113724"/>
                </a:lnTo>
                <a:lnTo>
                  <a:pt x="45606" y="104148"/>
                </a:lnTo>
                <a:lnTo>
                  <a:pt x="42352" y="91770"/>
                </a:lnTo>
                <a:lnTo>
                  <a:pt x="41268" y="76590"/>
                </a:lnTo>
                <a:lnTo>
                  <a:pt x="41293" y="74358"/>
                </a:lnTo>
                <a:lnTo>
                  <a:pt x="65806" y="33405"/>
                </a:lnTo>
                <a:lnTo>
                  <a:pt x="80332" y="31706"/>
                </a:lnTo>
                <a:lnTo>
                  <a:pt x="141351" y="31706"/>
                </a:lnTo>
                <a:lnTo>
                  <a:pt x="138640" y="27044"/>
                </a:lnTo>
                <a:lnTo>
                  <a:pt x="137366" y="25472"/>
                </a:lnTo>
                <a:lnTo>
                  <a:pt x="38891" y="25472"/>
                </a:lnTo>
                <a:lnTo>
                  <a:pt x="38891" y="3144"/>
                </a:lnTo>
                <a:close/>
              </a:path>
              <a:path w="153120" h="213033">
                <a:moveTo>
                  <a:pt x="132512" y="138718"/>
                </a:moveTo>
                <a:lnTo>
                  <a:pt x="43936" y="138718"/>
                </a:lnTo>
                <a:lnTo>
                  <a:pt x="54126" y="147648"/>
                </a:lnTo>
                <a:lnTo>
                  <a:pt x="63887" y="153694"/>
                </a:lnTo>
                <a:lnTo>
                  <a:pt x="75223" y="157393"/>
                </a:lnTo>
                <a:lnTo>
                  <a:pt x="88818" y="158611"/>
                </a:lnTo>
                <a:lnTo>
                  <a:pt x="101611" y="157063"/>
                </a:lnTo>
                <a:lnTo>
                  <a:pt x="113482" y="152942"/>
                </a:lnTo>
                <a:lnTo>
                  <a:pt x="124493" y="146171"/>
                </a:lnTo>
                <a:lnTo>
                  <a:pt x="132512" y="138718"/>
                </a:lnTo>
                <a:close/>
              </a:path>
              <a:path w="153120" h="213033">
                <a:moveTo>
                  <a:pt x="141351" y="31706"/>
                </a:moveTo>
                <a:lnTo>
                  <a:pt x="80332" y="31706"/>
                </a:lnTo>
                <a:lnTo>
                  <a:pt x="91823" y="35596"/>
                </a:lnTo>
                <a:lnTo>
                  <a:pt x="102490" y="45097"/>
                </a:lnTo>
                <a:lnTo>
                  <a:pt x="107149" y="54239"/>
                </a:lnTo>
                <a:lnTo>
                  <a:pt x="109894" y="66733"/>
                </a:lnTo>
                <a:lnTo>
                  <a:pt x="110748" y="83396"/>
                </a:lnTo>
                <a:lnTo>
                  <a:pt x="109114" y="96908"/>
                </a:lnTo>
                <a:lnTo>
                  <a:pt x="105062" y="108520"/>
                </a:lnTo>
                <a:lnTo>
                  <a:pt x="98094" y="118776"/>
                </a:lnTo>
                <a:lnTo>
                  <a:pt x="87752" y="124686"/>
                </a:lnTo>
                <a:lnTo>
                  <a:pt x="73354" y="126498"/>
                </a:lnTo>
                <a:lnTo>
                  <a:pt x="141870" y="126498"/>
                </a:lnTo>
                <a:lnTo>
                  <a:pt x="146506" y="117057"/>
                </a:lnTo>
                <a:lnTo>
                  <a:pt x="150207" y="104974"/>
                </a:lnTo>
                <a:lnTo>
                  <a:pt x="152430" y="91215"/>
                </a:lnTo>
                <a:lnTo>
                  <a:pt x="153120" y="76590"/>
                </a:lnTo>
                <a:lnTo>
                  <a:pt x="153064" y="74358"/>
                </a:lnTo>
                <a:lnTo>
                  <a:pt x="152128" y="62155"/>
                </a:lnTo>
                <a:lnTo>
                  <a:pt x="149465" y="49661"/>
                </a:lnTo>
                <a:lnTo>
                  <a:pt x="145020" y="38013"/>
                </a:lnTo>
                <a:lnTo>
                  <a:pt x="141351" y="31706"/>
                </a:lnTo>
                <a:close/>
              </a:path>
              <a:path w="153120" h="213033">
                <a:moveTo>
                  <a:pt x="81697" y="0"/>
                </a:moveTo>
                <a:lnTo>
                  <a:pt x="69615" y="2523"/>
                </a:lnTo>
                <a:lnTo>
                  <a:pt x="57224" y="8012"/>
                </a:lnTo>
                <a:lnTo>
                  <a:pt x="46891" y="15834"/>
                </a:lnTo>
                <a:lnTo>
                  <a:pt x="38891" y="25472"/>
                </a:lnTo>
                <a:lnTo>
                  <a:pt x="137366" y="25472"/>
                </a:lnTo>
                <a:lnTo>
                  <a:pt x="96796" y="902"/>
                </a:lnTo>
                <a:lnTo>
                  <a:pt x="81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43287" y="3350792"/>
            <a:ext cx="0" cy="209891"/>
          </a:xfrm>
          <a:custGeom>
            <a:avLst/>
            <a:gdLst/>
            <a:ahLst/>
            <a:cxnLst/>
            <a:rect l="l" t="t" r="r" b="b"/>
            <a:pathLst>
              <a:path h="209891">
                <a:moveTo>
                  <a:pt x="0" y="0"/>
                </a:moveTo>
                <a:lnTo>
                  <a:pt x="0" y="209891"/>
                </a:lnTo>
              </a:path>
            </a:pathLst>
          </a:custGeom>
          <a:ln w="449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26472" y="3350792"/>
            <a:ext cx="0" cy="209891"/>
          </a:xfrm>
          <a:custGeom>
            <a:avLst/>
            <a:gdLst/>
            <a:ahLst/>
            <a:cxnLst/>
            <a:rect l="l" t="t" r="r" b="b"/>
            <a:pathLst>
              <a:path h="209891">
                <a:moveTo>
                  <a:pt x="0" y="0"/>
                </a:moveTo>
                <a:lnTo>
                  <a:pt x="0" y="209891"/>
                </a:lnTo>
              </a:path>
            </a:pathLst>
          </a:custGeom>
          <a:ln w="449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0284" y="2079915"/>
            <a:ext cx="132796" cy="138767"/>
          </a:xfrm>
          <a:custGeom>
            <a:avLst/>
            <a:gdLst/>
            <a:ahLst/>
            <a:cxnLst/>
            <a:rect l="l" t="t" r="r" b="b"/>
            <a:pathLst>
              <a:path w="132796" h="138767">
                <a:moveTo>
                  <a:pt x="61394" y="0"/>
                </a:moveTo>
                <a:lnTo>
                  <a:pt x="15498" y="22318"/>
                </a:lnTo>
                <a:lnTo>
                  <a:pt x="0" y="71359"/>
                </a:lnTo>
                <a:lnTo>
                  <a:pt x="842" y="82628"/>
                </a:lnTo>
                <a:lnTo>
                  <a:pt x="24620" y="125047"/>
                </a:lnTo>
                <a:lnTo>
                  <a:pt x="60598" y="138583"/>
                </a:lnTo>
                <a:lnTo>
                  <a:pt x="77557" y="138767"/>
                </a:lnTo>
                <a:lnTo>
                  <a:pt x="89718" y="135767"/>
                </a:lnTo>
                <a:lnTo>
                  <a:pt x="102074" y="130278"/>
                </a:lnTo>
                <a:lnTo>
                  <a:pt x="110376" y="124210"/>
                </a:lnTo>
                <a:lnTo>
                  <a:pt x="65483" y="124210"/>
                </a:lnTo>
                <a:lnTo>
                  <a:pt x="52968" y="122425"/>
                </a:lnTo>
                <a:lnTo>
                  <a:pt x="20299" y="85978"/>
                </a:lnTo>
                <a:lnTo>
                  <a:pt x="19005" y="71359"/>
                </a:lnTo>
                <a:lnTo>
                  <a:pt x="19539" y="60437"/>
                </a:lnTo>
                <a:lnTo>
                  <a:pt x="44353" y="20413"/>
                </a:lnTo>
                <a:lnTo>
                  <a:pt x="70921" y="15355"/>
                </a:lnTo>
                <a:lnTo>
                  <a:pt x="110610" y="15355"/>
                </a:lnTo>
                <a:lnTo>
                  <a:pt x="99183" y="7521"/>
                </a:lnTo>
                <a:lnTo>
                  <a:pt x="88778" y="3241"/>
                </a:lnTo>
                <a:lnTo>
                  <a:pt x="76493" y="736"/>
                </a:lnTo>
                <a:lnTo>
                  <a:pt x="61394" y="0"/>
                </a:lnTo>
                <a:close/>
              </a:path>
              <a:path w="132796" h="138767">
                <a:moveTo>
                  <a:pt x="110610" y="15355"/>
                </a:moveTo>
                <a:lnTo>
                  <a:pt x="70921" y="15355"/>
                </a:lnTo>
                <a:lnTo>
                  <a:pt x="82445" y="17879"/>
                </a:lnTo>
                <a:lnTo>
                  <a:pt x="95262" y="24498"/>
                </a:lnTo>
                <a:lnTo>
                  <a:pt x="103170" y="32845"/>
                </a:lnTo>
                <a:lnTo>
                  <a:pt x="110496" y="46159"/>
                </a:lnTo>
                <a:lnTo>
                  <a:pt x="113245" y="57808"/>
                </a:lnTo>
                <a:lnTo>
                  <a:pt x="114139" y="72313"/>
                </a:lnTo>
                <a:lnTo>
                  <a:pt x="112839" y="83905"/>
                </a:lnTo>
                <a:lnTo>
                  <a:pt x="90966" y="117909"/>
                </a:lnTo>
                <a:lnTo>
                  <a:pt x="65483" y="124210"/>
                </a:lnTo>
                <a:lnTo>
                  <a:pt x="110376" y="124210"/>
                </a:lnTo>
                <a:lnTo>
                  <a:pt x="130489" y="90725"/>
                </a:lnTo>
                <a:lnTo>
                  <a:pt x="132796" y="61928"/>
                </a:lnTo>
                <a:lnTo>
                  <a:pt x="130819" y="51034"/>
                </a:lnTo>
                <a:lnTo>
                  <a:pt x="126527" y="38872"/>
                </a:lnTo>
                <a:lnTo>
                  <a:pt x="119255" y="24379"/>
                </a:lnTo>
                <a:lnTo>
                  <a:pt x="110610" y="15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2978" y="2233480"/>
            <a:ext cx="164479" cy="273823"/>
          </a:xfrm>
          <a:custGeom>
            <a:avLst/>
            <a:gdLst/>
            <a:ahLst/>
            <a:cxnLst/>
            <a:rect l="l" t="t" r="r" b="b"/>
            <a:pathLst>
              <a:path w="164479" h="273823">
                <a:moveTo>
                  <a:pt x="7859" y="0"/>
                </a:moveTo>
                <a:lnTo>
                  <a:pt x="1147" y="3886"/>
                </a:lnTo>
                <a:lnTo>
                  <a:pt x="0" y="8162"/>
                </a:lnTo>
                <a:lnTo>
                  <a:pt x="1925" y="11466"/>
                </a:lnTo>
                <a:lnTo>
                  <a:pt x="150395" y="269354"/>
                </a:lnTo>
                <a:lnTo>
                  <a:pt x="152321" y="272657"/>
                </a:lnTo>
                <a:lnTo>
                  <a:pt x="156601" y="273823"/>
                </a:lnTo>
                <a:lnTo>
                  <a:pt x="163312" y="269937"/>
                </a:lnTo>
                <a:lnTo>
                  <a:pt x="164479" y="265661"/>
                </a:lnTo>
                <a:lnTo>
                  <a:pt x="162534" y="262357"/>
                </a:lnTo>
                <a:lnTo>
                  <a:pt x="14064" y="4469"/>
                </a:lnTo>
                <a:lnTo>
                  <a:pt x="12139" y="1166"/>
                </a:lnTo>
                <a:lnTo>
                  <a:pt x="7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668" y="2387786"/>
            <a:ext cx="383273" cy="111550"/>
          </a:xfrm>
          <a:custGeom>
            <a:avLst/>
            <a:gdLst/>
            <a:ahLst/>
            <a:cxnLst/>
            <a:rect l="l" t="t" r="r" b="b"/>
            <a:pathLst>
              <a:path w="383273" h="111550">
                <a:moveTo>
                  <a:pt x="0" y="0"/>
                </a:moveTo>
                <a:lnTo>
                  <a:pt x="383273" y="1115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9166" y="2360967"/>
            <a:ext cx="404264" cy="148669"/>
          </a:xfrm>
          <a:custGeom>
            <a:avLst/>
            <a:gdLst/>
            <a:ahLst/>
            <a:cxnLst/>
            <a:rect l="l" t="t" r="r" b="b"/>
            <a:pathLst>
              <a:path w="404264" h="148669">
                <a:moveTo>
                  <a:pt x="18111" y="0"/>
                </a:moveTo>
                <a:lnTo>
                  <a:pt x="0" y="26818"/>
                </a:lnTo>
                <a:lnTo>
                  <a:pt x="31942" y="66075"/>
                </a:lnTo>
                <a:lnTo>
                  <a:pt x="404264" y="148669"/>
                </a:lnTo>
                <a:lnTo>
                  <a:pt x="374811" y="125543"/>
                </a:lnTo>
                <a:lnTo>
                  <a:pt x="18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369" y="2151080"/>
            <a:ext cx="194535" cy="344757"/>
          </a:xfrm>
          <a:custGeom>
            <a:avLst/>
            <a:gdLst/>
            <a:ahLst/>
            <a:cxnLst/>
            <a:rect l="l" t="t" r="r" b="b"/>
            <a:pathLst>
              <a:path w="194535" h="344757">
                <a:moveTo>
                  <a:pt x="194535" y="3447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950" y="2147582"/>
            <a:ext cx="224104" cy="351754"/>
          </a:xfrm>
          <a:custGeom>
            <a:avLst/>
            <a:gdLst/>
            <a:ahLst/>
            <a:cxnLst/>
            <a:rect l="l" t="t" r="r" b="b"/>
            <a:pathLst>
              <a:path w="224104" h="351754">
                <a:moveTo>
                  <a:pt x="2918" y="0"/>
                </a:moveTo>
                <a:lnTo>
                  <a:pt x="0" y="9716"/>
                </a:lnTo>
                <a:lnTo>
                  <a:pt x="160939" y="334846"/>
                </a:lnTo>
                <a:lnTo>
                  <a:pt x="204456" y="351754"/>
                </a:lnTo>
                <a:lnTo>
                  <a:pt x="224104" y="324352"/>
                </a:lnTo>
                <a:lnTo>
                  <a:pt x="19103" y="11854"/>
                </a:lnTo>
                <a:lnTo>
                  <a:pt x="2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6067" y="2139614"/>
            <a:ext cx="406345" cy="128263"/>
          </a:xfrm>
          <a:custGeom>
            <a:avLst/>
            <a:gdLst/>
            <a:ahLst/>
            <a:cxnLst/>
            <a:rect l="l" t="t" r="r" b="b"/>
            <a:pathLst>
              <a:path w="406345" h="128263">
                <a:moveTo>
                  <a:pt x="6011" y="0"/>
                </a:moveTo>
                <a:lnTo>
                  <a:pt x="2139" y="2137"/>
                </a:lnTo>
                <a:lnTo>
                  <a:pt x="1069" y="6024"/>
                </a:lnTo>
                <a:lnTo>
                  <a:pt x="0" y="9716"/>
                </a:lnTo>
                <a:lnTo>
                  <a:pt x="2139" y="13603"/>
                </a:lnTo>
                <a:lnTo>
                  <a:pt x="5855" y="14575"/>
                </a:lnTo>
                <a:lnTo>
                  <a:pt x="396599" y="127097"/>
                </a:lnTo>
                <a:lnTo>
                  <a:pt x="400315" y="128263"/>
                </a:lnTo>
                <a:lnTo>
                  <a:pt x="404205" y="126126"/>
                </a:lnTo>
                <a:lnTo>
                  <a:pt x="405275" y="122239"/>
                </a:lnTo>
                <a:lnTo>
                  <a:pt x="406345" y="118546"/>
                </a:lnTo>
                <a:lnTo>
                  <a:pt x="404186" y="114660"/>
                </a:lnTo>
                <a:lnTo>
                  <a:pt x="400470" y="113688"/>
                </a:lnTo>
                <a:lnTo>
                  <a:pt x="9726" y="1166"/>
                </a:lnTo>
                <a:lnTo>
                  <a:pt x="6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6811" y="2168182"/>
            <a:ext cx="308241" cy="99696"/>
          </a:xfrm>
          <a:custGeom>
            <a:avLst/>
            <a:gdLst/>
            <a:ahLst/>
            <a:cxnLst/>
            <a:rect l="l" t="t" r="r" b="b"/>
            <a:pathLst>
              <a:path w="308241" h="99696">
                <a:moveTo>
                  <a:pt x="302230" y="0"/>
                </a:moveTo>
                <a:lnTo>
                  <a:pt x="298514" y="1166"/>
                </a:lnTo>
                <a:lnTo>
                  <a:pt x="5855" y="85120"/>
                </a:lnTo>
                <a:lnTo>
                  <a:pt x="2139" y="86092"/>
                </a:lnTo>
                <a:lnTo>
                  <a:pt x="0" y="89979"/>
                </a:lnTo>
                <a:lnTo>
                  <a:pt x="1069" y="93671"/>
                </a:lnTo>
                <a:lnTo>
                  <a:pt x="2139" y="97558"/>
                </a:lnTo>
                <a:lnTo>
                  <a:pt x="6011" y="99696"/>
                </a:lnTo>
                <a:lnTo>
                  <a:pt x="9726" y="98529"/>
                </a:lnTo>
                <a:lnTo>
                  <a:pt x="302366" y="14575"/>
                </a:lnTo>
                <a:lnTo>
                  <a:pt x="306101" y="13603"/>
                </a:lnTo>
                <a:lnTo>
                  <a:pt x="308241" y="9716"/>
                </a:lnTo>
                <a:lnTo>
                  <a:pt x="306101" y="2332"/>
                </a:lnTo>
                <a:lnTo>
                  <a:pt x="30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953" y="2226095"/>
            <a:ext cx="109235" cy="135065"/>
          </a:xfrm>
          <a:custGeom>
            <a:avLst/>
            <a:gdLst/>
            <a:ahLst/>
            <a:cxnLst/>
            <a:rect l="l" t="t" r="r" b="b"/>
            <a:pathLst>
              <a:path w="109235" h="135065">
                <a:moveTo>
                  <a:pt x="18426" y="0"/>
                </a:moveTo>
                <a:lnTo>
                  <a:pt x="0" y="0"/>
                </a:lnTo>
                <a:lnTo>
                  <a:pt x="0" y="135065"/>
                </a:lnTo>
                <a:lnTo>
                  <a:pt x="18426" y="135065"/>
                </a:lnTo>
                <a:lnTo>
                  <a:pt x="18426" y="71516"/>
                </a:lnTo>
                <a:lnTo>
                  <a:pt x="109235" y="71516"/>
                </a:lnTo>
                <a:lnTo>
                  <a:pt x="109235" y="55581"/>
                </a:lnTo>
                <a:lnTo>
                  <a:pt x="18426" y="55581"/>
                </a:lnTo>
                <a:lnTo>
                  <a:pt x="18426" y="0"/>
                </a:lnTo>
                <a:close/>
              </a:path>
              <a:path w="109235" h="135065">
                <a:moveTo>
                  <a:pt x="109235" y="71516"/>
                </a:moveTo>
                <a:lnTo>
                  <a:pt x="90809" y="71516"/>
                </a:lnTo>
                <a:lnTo>
                  <a:pt x="90809" y="135065"/>
                </a:lnTo>
                <a:lnTo>
                  <a:pt x="109235" y="135065"/>
                </a:lnTo>
                <a:lnTo>
                  <a:pt x="109235" y="71516"/>
                </a:lnTo>
                <a:close/>
              </a:path>
              <a:path w="109235" h="135065">
                <a:moveTo>
                  <a:pt x="109235" y="0"/>
                </a:moveTo>
                <a:lnTo>
                  <a:pt x="90809" y="0"/>
                </a:lnTo>
                <a:lnTo>
                  <a:pt x="90809" y="55581"/>
                </a:lnTo>
                <a:lnTo>
                  <a:pt x="109235" y="55581"/>
                </a:lnTo>
                <a:lnTo>
                  <a:pt x="109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846" y="2223935"/>
            <a:ext cx="132804" cy="138755"/>
          </a:xfrm>
          <a:custGeom>
            <a:avLst/>
            <a:gdLst/>
            <a:ahLst/>
            <a:cxnLst/>
            <a:rect l="l" t="t" r="r" b="b"/>
            <a:pathLst>
              <a:path w="132804" h="138755">
                <a:moveTo>
                  <a:pt x="61262" y="0"/>
                </a:moveTo>
                <a:lnTo>
                  <a:pt x="15395" y="22429"/>
                </a:lnTo>
                <a:lnTo>
                  <a:pt x="0" y="71539"/>
                </a:lnTo>
                <a:lnTo>
                  <a:pt x="827" y="82620"/>
                </a:lnTo>
                <a:lnTo>
                  <a:pt x="24627" y="125074"/>
                </a:lnTo>
                <a:lnTo>
                  <a:pt x="60586" y="138572"/>
                </a:lnTo>
                <a:lnTo>
                  <a:pt x="77559" y="138755"/>
                </a:lnTo>
                <a:lnTo>
                  <a:pt x="89718" y="135762"/>
                </a:lnTo>
                <a:lnTo>
                  <a:pt x="102073" y="130295"/>
                </a:lnTo>
                <a:lnTo>
                  <a:pt x="110295" y="124389"/>
                </a:lnTo>
                <a:lnTo>
                  <a:pt x="65419" y="124389"/>
                </a:lnTo>
                <a:lnTo>
                  <a:pt x="52934" y="122540"/>
                </a:lnTo>
                <a:lnTo>
                  <a:pt x="20316" y="85964"/>
                </a:lnTo>
                <a:lnTo>
                  <a:pt x="19013" y="71539"/>
                </a:lnTo>
                <a:lnTo>
                  <a:pt x="19557" y="60474"/>
                </a:lnTo>
                <a:lnTo>
                  <a:pt x="44393" y="20467"/>
                </a:lnTo>
                <a:lnTo>
                  <a:pt x="70989" y="15357"/>
                </a:lnTo>
                <a:lnTo>
                  <a:pt x="110451" y="15357"/>
                </a:lnTo>
                <a:lnTo>
                  <a:pt x="99093" y="7459"/>
                </a:lnTo>
                <a:lnTo>
                  <a:pt x="88712" y="3206"/>
                </a:lnTo>
                <a:lnTo>
                  <a:pt x="76418" y="721"/>
                </a:lnTo>
                <a:lnTo>
                  <a:pt x="61262" y="0"/>
                </a:lnTo>
                <a:close/>
              </a:path>
              <a:path w="132804" h="138755">
                <a:moveTo>
                  <a:pt x="110451" y="15357"/>
                </a:moveTo>
                <a:lnTo>
                  <a:pt x="70989" y="15357"/>
                </a:lnTo>
                <a:lnTo>
                  <a:pt x="82492" y="17965"/>
                </a:lnTo>
                <a:lnTo>
                  <a:pt x="95336" y="24529"/>
                </a:lnTo>
                <a:lnTo>
                  <a:pt x="103210" y="32889"/>
                </a:lnTo>
                <a:lnTo>
                  <a:pt x="110543" y="46255"/>
                </a:lnTo>
                <a:lnTo>
                  <a:pt x="113257" y="57964"/>
                </a:lnTo>
                <a:lnTo>
                  <a:pt x="114134" y="72439"/>
                </a:lnTo>
                <a:lnTo>
                  <a:pt x="112820" y="84092"/>
                </a:lnTo>
                <a:lnTo>
                  <a:pt x="90941" y="118022"/>
                </a:lnTo>
                <a:lnTo>
                  <a:pt x="65419" y="124389"/>
                </a:lnTo>
                <a:lnTo>
                  <a:pt x="110295" y="124389"/>
                </a:lnTo>
                <a:lnTo>
                  <a:pt x="130494" y="90714"/>
                </a:lnTo>
                <a:lnTo>
                  <a:pt x="132804" y="61925"/>
                </a:lnTo>
                <a:lnTo>
                  <a:pt x="130814" y="50993"/>
                </a:lnTo>
                <a:lnTo>
                  <a:pt x="126506" y="38854"/>
                </a:lnTo>
                <a:lnTo>
                  <a:pt x="119216" y="24438"/>
                </a:lnTo>
                <a:lnTo>
                  <a:pt x="110581" y="15447"/>
                </a:lnTo>
                <a:lnTo>
                  <a:pt x="110451" y="15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380" y="2139420"/>
            <a:ext cx="171483" cy="109218"/>
          </a:xfrm>
          <a:custGeom>
            <a:avLst/>
            <a:gdLst/>
            <a:ahLst/>
            <a:cxnLst/>
            <a:rect l="l" t="t" r="r" b="b"/>
            <a:pathLst>
              <a:path w="171483" h="109218">
                <a:moveTo>
                  <a:pt x="163195" y="0"/>
                </a:moveTo>
                <a:lnTo>
                  <a:pt x="159869" y="2137"/>
                </a:lnTo>
                <a:lnTo>
                  <a:pt x="4377" y="95226"/>
                </a:lnTo>
                <a:lnTo>
                  <a:pt x="1069" y="97169"/>
                </a:lnTo>
                <a:lnTo>
                  <a:pt x="0" y="101445"/>
                </a:lnTo>
                <a:lnTo>
                  <a:pt x="3968" y="108052"/>
                </a:lnTo>
                <a:lnTo>
                  <a:pt x="8267" y="109218"/>
                </a:lnTo>
                <a:lnTo>
                  <a:pt x="11594" y="107275"/>
                </a:lnTo>
                <a:lnTo>
                  <a:pt x="167086" y="13992"/>
                </a:lnTo>
                <a:lnTo>
                  <a:pt x="170393" y="12049"/>
                </a:lnTo>
                <a:lnTo>
                  <a:pt x="171483" y="7773"/>
                </a:lnTo>
                <a:lnTo>
                  <a:pt x="167495" y="1166"/>
                </a:lnTo>
                <a:lnTo>
                  <a:pt x="163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386" y="2372238"/>
            <a:ext cx="109231" cy="135065"/>
          </a:xfrm>
          <a:custGeom>
            <a:avLst/>
            <a:gdLst/>
            <a:ahLst/>
            <a:cxnLst/>
            <a:rect l="l" t="t" r="r" b="b"/>
            <a:pathLst>
              <a:path w="109231" h="135065">
                <a:moveTo>
                  <a:pt x="18422" y="0"/>
                </a:moveTo>
                <a:lnTo>
                  <a:pt x="0" y="0"/>
                </a:lnTo>
                <a:lnTo>
                  <a:pt x="0" y="135065"/>
                </a:lnTo>
                <a:lnTo>
                  <a:pt x="18422" y="135065"/>
                </a:lnTo>
                <a:lnTo>
                  <a:pt x="18422" y="71516"/>
                </a:lnTo>
                <a:lnTo>
                  <a:pt x="109231" y="71516"/>
                </a:lnTo>
                <a:lnTo>
                  <a:pt x="109231" y="55581"/>
                </a:lnTo>
                <a:lnTo>
                  <a:pt x="18422" y="55581"/>
                </a:lnTo>
                <a:lnTo>
                  <a:pt x="18422" y="0"/>
                </a:lnTo>
                <a:close/>
              </a:path>
              <a:path w="109231" h="135065">
                <a:moveTo>
                  <a:pt x="109231" y="71516"/>
                </a:moveTo>
                <a:lnTo>
                  <a:pt x="90809" y="71516"/>
                </a:lnTo>
                <a:lnTo>
                  <a:pt x="90809" y="135065"/>
                </a:lnTo>
                <a:lnTo>
                  <a:pt x="109231" y="135065"/>
                </a:lnTo>
                <a:lnTo>
                  <a:pt x="109231" y="71516"/>
                </a:lnTo>
                <a:close/>
              </a:path>
              <a:path w="109231" h="135065">
                <a:moveTo>
                  <a:pt x="109231" y="0"/>
                </a:moveTo>
                <a:lnTo>
                  <a:pt x="90809" y="0"/>
                </a:lnTo>
                <a:lnTo>
                  <a:pt x="90809" y="55581"/>
                </a:lnTo>
                <a:lnTo>
                  <a:pt x="109231" y="55581"/>
                </a:lnTo>
                <a:lnTo>
                  <a:pt x="109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284" y="2370073"/>
            <a:ext cx="132798" cy="138754"/>
          </a:xfrm>
          <a:custGeom>
            <a:avLst/>
            <a:gdLst/>
            <a:ahLst/>
            <a:cxnLst/>
            <a:rect l="l" t="t" r="r" b="b"/>
            <a:pathLst>
              <a:path w="132798" h="138754">
                <a:moveTo>
                  <a:pt x="61261" y="0"/>
                </a:moveTo>
                <a:lnTo>
                  <a:pt x="15397" y="22430"/>
                </a:lnTo>
                <a:lnTo>
                  <a:pt x="0" y="71544"/>
                </a:lnTo>
                <a:lnTo>
                  <a:pt x="829" y="82633"/>
                </a:lnTo>
                <a:lnTo>
                  <a:pt x="24639" y="125084"/>
                </a:lnTo>
                <a:lnTo>
                  <a:pt x="60608" y="138576"/>
                </a:lnTo>
                <a:lnTo>
                  <a:pt x="77589" y="138754"/>
                </a:lnTo>
                <a:lnTo>
                  <a:pt x="89744" y="135756"/>
                </a:lnTo>
                <a:lnTo>
                  <a:pt x="102111" y="130276"/>
                </a:lnTo>
                <a:lnTo>
                  <a:pt x="110480" y="124201"/>
                </a:lnTo>
                <a:lnTo>
                  <a:pt x="65483" y="124201"/>
                </a:lnTo>
                <a:lnTo>
                  <a:pt x="52968" y="122416"/>
                </a:lnTo>
                <a:lnTo>
                  <a:pt x="20299" y="85968"/>
                </a:lnTo>
                <a:lnTo>
                  <a:pt x="18996" y="71544"/>
                </a:lnTo>
                <a:lnTo>
                  <a:pt x="19541" y="60405"/>
                </a:lnTo>
                <a:lnTo>
                  <a:pt x="44371" y="20396"/>
                </a:lnTo>
                <a:lnTo>
                  <a:pt x="70950" y="15358"/>
                </a:lnTo>
                <a:lnTo>
                  <a:pt x="110618" y="15358"/>
                </a:lnTo>
                <a:lnTo>
                  <a:pt x="99089" y="7462"/>
                </a:lnTo>
                <a:lnTo>
                  <a:pt x="88704" y="3210"/>
                </a:lnTo>
                <a:lnTo>
                  <a:pt x="76414" y="724"/>
                </a:lnTo>
                <a:lnTo>
                  <a:pt x="61261" y="0"/>
                </a:lnTo>
                <a:close/>
              </a:path>
              <a:path w="132798" h="138754">
                <a:moveTo>
                  <a:pt x="110618" y="15358"/>
                </a:moveTo>
                <a:lnTo>
                  <a:pt x="70950" y="15358"/>
                </a:lnTo>
                <a:lnTo>
                  <a:pt x="82463" y="17956"/>
                </a:lnTo>
                <a:lnTo>
                  <a:pt x="95290" y="24505"/>
                </a:lnTo>
                <a:lnTo>
                  <a:pt x="103189" y="32855"/>
                </a:lnTo>
                <a:lnTo>
                  <a:pt x="110518" y="46181"/>
                </a:lnTo>
                <a:lnTo>
                  <a:pt x="113253" y="57895"/>
                </a:lnTo>
                <a:lnTo>
                  <a:pt x="114139" y="72325"/>
                </a:lnTo>
                <a:lnTo>
                  <a:pt x="112840" y="84012"/>
                </a:lnTo>
                <a:lnTo>
                  <a:pt x="90978" y="117899"/>
                </a:lnTo>
                <a:lnTo>
                  <a:pt x="65483" y="124201"/>
                </a:lnTo>
                <a:lnTo>
                  <a:pt x="110480" y="124201"/>
                </a:lnTo>
                <a:lnTo>
                  <a:pt x="130505" y="90670"/>
                </a:lnTo>
                <a:lnTo>
                  <a:pt x="132798" y="61846"/>
                </a:lnTo>
                <a:lnTo>
                  <a:pt x="130800" y="50927"/>
                </a:lnTo>
                <a:lnTo>
                  <a:pt x="126493" y="38775"/>
                </a:lnTo>
                <a:lnTo>
                  <a:pt x="119216" y="24315"/>
                </a:lnTo>
                <a:lnTo>
                  <a:pt x="110618" y="15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3068" y="2452112"/>
            <a:ext cx="190022" cy="54998"/>
          </a:xfrm>
          <a:custGeom>
            <a:avLst/>
            <a:gdLst/>
            <a:ahLst/>
            <a:cxnLst/>
            <a:rect l="l" t="t" r="r" b="b"/>
            <a:pathLst>
              <a:path w="190022" h="54998">
                <a:moveTo>
                  <a:pt x="5466" y="0"/>
                </a:moveTo>
                <a:lnTo>
                  <a:pt x="1711" y="2526"/>
                </a:lnTo>
                <a:lnTo>
                  <a:pt x="0" y="9911"/>
                </a:lnTo>
                <a:lnTo>
                  <a:pt x="2373" y="13798"/>
                </a:lnTo>
                <a:lnTo>
                  <a:pt x="6147" y="14575"/>
                </a:lnTo>
                <a:lnTo>
                  <a:pt x="180801" y="54026"/>
                </a:lnTo>
                <a:lnTo>
                  <a:pt x="184555" y="54998"/>
                </a:lnTo>
                <a:lnTo>
                  <a:pt x="188310" y="52471"/>
                </a:lnTo>
                <a:lnTo>
                  <a:pt x="190022" y="45086"/>
                </a:lnTo>
                <a:lnTo>
                  <a:pt x="187648" y="41199"/>
                </a:lnTo>
                <a:lnTo>
                  <a:pt x="183894" y="40422"/>
                </a:lnTo>
                <a:lnTo>
                  <a:pt x="9240" y="971"/>
                </a:lnTo>
                <a:lnTo>
                  <a:pt x="5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4505" y="2711532"/>
            <a:ext cx="132805" cy="138758"/>
          </a:xfrm>
          <a:custGeom>
            <a:avLst/>
            <a:gdLst/>
            <a:ahLst/>
            <a:cxnLst/>
            <a:rect l="l" t="t" r="r" b="b"/>
            <a:pathLst>
              <a:path w="132805" h="138758">
                <a:moveTo>
                  <a:pt x="61264" y="0"/>
                </a:moveTo>
                <a:lnTo>
                  <a:pt x="15397" y="22430"/>
                </a:lnTo>
                <a:lnTo>
                  <a:pt x="0" y="71539"/>
                </a:lnTo>
                <a:lnTo>
                  <a:pt x="835" y="82674"/>
                </a:lnTo>
                <a:lnTo>
                  <a:pt x="24605" y="125083"/>
                </a:lnTo>
                <a:lnTo>
                  <a:pt x="60595" y="138604"/>
                </a:lnTo>
                <a:lnTo>
                  <a:pt x="77567" y="138758"/>
                </a:lnTo>
                <a:lnTo>
                  <a:pt x="89735" y="135803"/>
                </a:lnTo>
                <a:lnTo>
                  <a:pt x="102120" y="130442"/>
                </a:lnTo>
                <a:lnTo>
                  <a:pt x="110388" y="124390"/>
                </a:lnTo>
                <a:lnTo>
                  <a:pt x="65421" y="124390"/>
                </a:lnTo>
                <a:lnTo>
                  <a:pt x="52936" y="122586"/>
                </a:lnTo>
                <a:lnTo>
                  <a:pt x="20318" y="85964"/>
                </a:lnTo>
                <a:lnTo>
                  <a:pt x="19015" y="71539"/>
                </a:lnTo>
                <a:lnTo>
                  <a:pt x="19555" y="60538"/>
                </a:lnTo>
                <a:lnTo>
                  <a:pt x="44471" y="20487"/>
                </a:lnTo>
                <a:lnTo>
                  <a:pt x="71041" y="15361"/>
                </a:lnTo>
                <a:lnTo>
                  <a:pt x="110441" y="15361"/>
                </a:lnTo>
                <a:lnTo>
                  <a:pt x="99094" y="7496"/>
                </a:lnTo>
                <a:lnTo>
                  <a:pt x="88713" y="3291"/>
                </a:lnTo>
                <a:lnTo>
                  <a:pt x="76420" y="760"/>
                </a:lnTo>
                <a:lnTo>
                  <a:pt x="61264" y="0"/>
                </a:lnTo>
                <a:close/>
              </a:path>
              <a:path w="132805" h="138758">
                <a:moveTo>
                  <a:pt x="110441" y="15361"/>
                </a:moveTo>
                <a:lnTo>
                  <a:pt x="71041" y="15361"/>
                </a:lnTo>
                <a:lnTo>
                  <a:pt x="82534" y="17993"/>
                </a:lnTo>
                <a:lnTo>
                  <a:pt x="95373" y="24627"/>
                </a:lnTo>
                <a:lnTo>
                  <a:pt x="103228" y="32986"/>
                </a:lnTo>
                <a:lnTo>
                  <a:pt x="110546" y="46335"/>
                </a:lnTo>
                <a:lnTo>
                  <a:pt x="113260" y="58024"/>
                </a:lnTo>
                <a:lnTo>
                  <a:pt x="114140" y="72447"/>
                </a:lnTo>
                <a:lnTo>
                  <a:pt x="112845" y="84052"/>
                </a:lnTo>
                <a:lnTo>
                  <a:pt x="90943" y="118022"/>
                </a:lnTo>
                <a:lnTo>
                  <a:pt x="65421" y="124390"/>
                </a:lnTo>
                <a:lnTo>
                  <a:pt x="110388" y="124390"/>
                </a:lnTo>
                <a:lnTo>
                  <a:pt x="130499" y="90898"/>
                </a:lnTo>
                <a:lnTo>
                  <a:pt x="132805" y="61990"/>
                </a:lnTo>
                <a:lnTo>
                  <a:pt x="130810" y="51064"/>
                </a:lnTo>
                <a:lnTo>
                  <a:pt x="126489" y="38880"/>
                </a:lnTo>
                <a:lnTo>
                  <a:pt x="119174" y="24437"/>
                </a:lnTo>
                <a:lnTo>
                  <a:pt x="110550" y="1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1456" y="2713887"/>
            <a:ext cx="109231" cy="135065"/>
          </a:xfrm>
          <a:custGeom>
            <a:avLst/>
            <a:gdLst/>
            <a:ahLst/>
            <a:cxnLst/>
            <a:rect l="l" t="t" r="r" b="b"/>
            <a:pathLst>
              <a:path w="109231" h="135065">
                <a:moveTo>
                  <a:pt x="18422" y="0"/>
                </a:moveTo>
                <a:lnTo>
                  <a:pt x="0" y="0"/>
                </a:lnTo>
                <a:lnTo>
                  <a:pt x="0" y="135065"/>
                </a:lnTo>
                <a:lnTo>
                  <a:pt x="18422" y="135065"/>
                </a:lnTo>
                <a:lnTo>
                  <a:pt x="18422" y="71322"/>
                </a:lnTo>
                <a:lnTo>
                  <a:pt x="109231" y="71322"/>
                </a:lnTo>
                <a:lnTo>
                  <a:pt x="109231" y="55386"/>
                </a:lnTo>
                <a:lnTo>
                  <a:pt x="18422" y="55386"/>
                </a:lnTo>
                <a:lnTo>
                  <a:pt x="18422" y="0"/>
                </a:lnTo>
                <a:close/>
              </a:path>
              <a:path w="109231" h="135065">
                <a:moveTo>
                  <a:pt x="109231" y="71322"/>
                </a:moveTo>
                <a:lnTo>
                  <a:pt x="90809" y="71322"/>
                </a:lnTo>
                <a:lnTo>
                  <a:pt x="90809" y="135065"/>
                </a:lnTo>
                <a:lnTo>
                  <a:pt x="109231" y="135065"/>
                </a:lnTo>
                <a:lnTo>
                  <a:pt x="109231" y="71322"/>
                </a:lnTo>
                <a:close/>
              </a:path>
              <a:path w="109231" h="135065">
                <a:moveTo>
                  <a:pt x="109231" y="0"/>
                </a:moveTo>
                <a:lnTo>
                  <a:pt x="90809" y="0"/>
                </a:lnTo>
                <a:lnTo>
                  <a:pt x="90809" y="55386"/>
                </a:lnTo>
                <a:lnTo>
                  <a:pt x="109231" y="55386"/>
                </a:lnTo>
                <a:lnTo>
                  <a:pt x="109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2884" y="2499336"/>
            <a:ext cx="187685" cy="208059"/>
          </a:xfrm>
          <a:custGeom>
            <a:avLst/>
            <a:gdLst/>
            <a:ahLst/>
            <a:cxnLst/>
            <a:rect l="l" t="t" r="r" b="b"/>
            <a:pathLst>
              <a:path w="187685" h="208059">
                <a:moveTo>
                  <a:pt x="6559" y="0"/>
                </a:moveTo>
                <a:lnTo>
                  <a:pt x="0" y="10575"/>
                </a:lnTo>
                <a:lnTo>
                  <a:pt x="283" y="22259"/>
                </a:lnTo>
                <a:lnTo>
                  <a:pt x="11262" y="31896"/>
                </a:lnTo>
                <a:lnTo>
                  <a:pt x="22211" y="33943"/>
                </a:lnTo>
                <a:lnTo>
                  <a:pt x="31873" y="29639"/>
                </a:lnTo>
                <a:lnTo>
                  <a:pt x="43481" y="23867"/>
                </a:lnTo>
                <a:lnTo>
                  <a:pt x="55105" y="25067"/>
                </a:lnTo>
                <a:lnTo>
                  <a:pt x="63681" y="36746"/>
                </a:lnTo>
                <a:lnTo>
                  <a:pt x="64922" y="47641"/>
                </a:lnTo>
                <a:lnTo>
                  <a:pt x="60166" y="56735"/>
                </a:lnTo>
                <a:lnTo>
                  <a:pt x="52744" y="67645"/>
                </a:lnTo>
                <a:lnTo>
                  <a:pt x="52136" y="79033"/>
                </a:lnTo>
                <a:lnTo>
                  <a:pt x="63057" y="89426"/>
                </a:lnTo>
                <a:lnTo>
                  <a:pt x="73840" y="92043"/>
                </a:lnTo>
                <a:lnTo>
                  <a:pt x="83390" y="88280"/>
                </a:lnTo>
                <a:lnTo>
                  <a:pt x="95142" y="82047"/>
                </a:lnTo>
                <a:lnTo>
                  <a:pt x="106642" y="82801"/>
                </a:lnTo>
                <a:lnTo>
                  <a:pt x="115598" y="94578"/>
                </a:lnTo>
                <a:lnTo>
                  <a:pt x="117129" y="105419"/>
                </a:lnTo>
                <a:lnTo>
                  <a:pt x="112639" y="114380"/>
                </a:lnTo>
                <a:lnTo>
                  <a:pt x="105063" y="125413"/>
                </a:lnTo>
                <a:lnTo>
                  <a:pt x="104283" y="136795"/>
                </a:lnTo>
                <a:lnTo>
                  <a:pt x="115175" y="147382"/>
                </a:lnTo>
                <a:lnTo>
                  <a:pt x="125911" y="150142"/>
                </a:lnTo>
                <a:lnTo>
                  <a:pt x="135438" y="146509"/>
                </a:lnTo>
                <a:lnTo>
                  <a:pt x="147272" y="140184"/>
                </a:lnTo>
                <a:lnTo>
                  <a:pt x="158786" y="140815"/>
                </a:lnTo>
                <a:lnTo>
                  <a:pt x="167767" y="152587"/>
                </a:lnTo>
                <a:lnTo>
                  <a:pt x="169338" y="163384"/>
                </a:lnTo>
                <a:lnTo>
                  <a:pt x="164890" y="172392"/>
                </a:lnTo>
                <a:lnTo>
                  <a:pt x="157290" y="183463"/>
                </a:lnTo>
                <a:lnTo>
                  <a:pt x="156480" y="194839"/>
                </a:lnTo>
                <a:lnTo>
                  <a:pt x="167395" y="205349"/>
                </a:lnTo>
                <a:lnTo>
                  <a:pt x="178154" y="208059"/>
                </a:lnTo>
                <a:lnTo>
                  <a:pt x="187685" y="204385"/>
                </a:lnTo>
              </a:path>
            </a:pathLst>
          </a:custGeom>
          <a:ln w="140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4878" y="2553168"/>
            <a:ext cx="109698" cy="135065"/>
          </a:xfrm>
          <a:custGeom>
            <a:avLst/>
            <a:gdLst/>
            <a:ahLst/>
            <a:cxnLst/>
            <a:rect l="l" t="t" r="r" b="b"/>
            <a:pathLst>
              <a:path w="109698" h="135065">
                <a:moveTo>
                  <a:pt x="18889" y="0"/>
                </a:moveTo>
                <a:lnTo>
                  <a:pt x="0" y="0"/>
                </a:lnTo>
                <a:lnTo>
                  <a:pt x="0" y="135065"/>
                </a:lnTo>
                <a:lnTo>
                  <a:pt x="17663" y="135065"/>
                </a:lnTo>
                <a:lnTo>
                  <a:pt x="17663" y="28956"/>
                </a:lnTo>
                <a:lnTo>
                  <a:pt x="38850" y="28956"/>
                </a:lnTo>
                <a:lnTo>
                  <a:pt x="18889" y="0"/>
                </a:lnTo>
                <a:close/>
              </a:path>
              <a:path w="109698" h="135065">
                <a:moveTo>
                  <a:pt x="38850" y="28956"/>
                </a:moveTo>
                <a:lnTo>
                  <a:pt x="17663" y="28956"/>
                </a:lnTo>
                <a:lnTo>
                  <a:pt x="90809" y="135065"/>
                </a:lnTo>
                <a:lnTo>
                  <a:pt x="109698" y="135065"/>
                </a:lnTo>
                <a:lnTo>
                  <a:pt x="109698" y="106109"/>
                </a:lnTo>
                <a:lnTo>
                  <a:pt x="92034" y="106109"/>
                </a:lnTo>
                <a:lnTo>
                  <a:pt x="38850" y="28956"/>
                </a:lnTo>
                <a:close/>
              </a:path>
              <a:path w="109698" h="135065">
                <a:moveTo>
                  <a:pt x="109698" y="0"/>
                </a:moveTo>
                <a:lnTo>
                  <a:pt x="92034" y="0"/>
                </a:lnTo>
                <a:lnTo>
                  <a:pt x="92034" y="106109"/>
                </a:lnTo>
                <a:lnTo>
                  <a:pt x="109698" y="106109"/>
                </a:lnTo>
                <a:lnTo>
                  <a:pt x="109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5702" y="2553168"/>
            <a:ext cx="109231" cy="135065"/>
          </a:xfrm>
          <a:custGeom>
            <a:avLst/>
            <a:gdLst/>
            <a:ahLst/>
            <a:cxnLst/>
            <a:rect l="l" t="t" r="r" b="b"/>
            <a:pathLst>
              <a:path w="109231" h="135065">
                <a:moveTo>
                  <a:pt x="18422" y="0"/>
                </a:moveTo>
                <a:lnTo>
                  <a:pt x="0" y="0"/>
                </a:lnTo>
                <a:lnTo>
                  <a:pt x="0" y="135065"/>
                </a:lnTo>
                <a:lnTo>
                  <a:pt x="18422" y="135065"/>
                </a:lnTo>
                <a:lnTo>
                  <a:pt x="18422" y="71516"/>
                </a:lnTo>
                <a:lnTo>
                  <a:pt x="109231" y="71516"/>
                </a:lnTo>
                <a:lnTo>
                  <a:pt x="109231" y="55581"/>
                </a:lnTo>
                <a:lnTo>
                  <a:pt x="18422" y="55581"/>
                </a:lnTo>
                <a:lnTo>
                  <a:pt x="18422" y="0"/>
                </a:lnTo>
                <a:close/>
              </a:path>
              <a:path w="109231" h="135065">
                <a:moveTo>
                  <a:pt x="109231" y="71516"/>
                </a:moveTo>
                <a:lnTo>
                  <a:pt x="90809" y="71516"/>
                </a:lnTo>
                <a:lnTo>
                  <a:pt x="90809" y="135065"/>
                </a:lnTo>
                <a:lnTo>
                  <a:pt x="109231" y="135065"/>
                </a:lnTo>
                <a:lnTo>
                  <a:pt x="109231" y="71516"/>
                </a:lnTo>
                <a:close/>
              </a:path>
              <a:path w="109231" h="135065">
                <a:moveTo>
                  <a:pt x="109231" y="0"/>
                </a:moveTo>
                <a:lnTo>
                  <a:pt x="90809" y="0"/>
                </a:lnTo>
                <a:lnTo>
                  <a:pt x="90809" y="55581"/>
                </a:lnTo>
                <a:lnTo>
                  <a:pt x="109231" y="55581"/>
                </a:lnTo>
                <a:lnTo>
                  <a:pt x="109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1170" y="2379818"/>
            <a:ext cx="97053" cy="150029"/>
          </a:xfrm>
          <a:custGeom>
            <a:avLst/>
            <a:gdLst/>
            <a:ahLst/>
            <a:cxnLst/>
            <a:rect l="l" t="t" r="r" b="b"/>
            <a:pathLst>
              <a:path w="97053" h="150029">
                <a:moveTo>
                  <a:pt x="7684" y="0"/>
                </a:moveTo>
                <a:lnTo>
                  <a:pt x="4377" y="1943"/>
                </a:lnTo>
                <a:lnTo>
                  <a:pt x="1069" y="4081"/>
                </a:lnTo>
                <a:lnTo>
                  <a:pt x="0" y="8356"/>
                </a:lnTo>
                <a:lnTo>
                  <a:pt x="85070" y="148863"/>
                </a:lnTo>
                <a:lnTo>
                  <a:pt x="89369" y="150029"/>
                </a:lnTo>
                <a:lnTo>
                  <a:pt x="92696" y="147892"/>
                </a:lnTo>
                <a:lnTo>
                  <a:pt x="96003" y="145948"/>
                </a:lnTo>
                <a:lnTo>
                  <a:pt x="97053" y="141673"/>
                </a:lnTo>
                <a:lnTo>
                  <a:pt x="11983" y="1166"/>
                </a:lnTo>
                <a:lnTo>
                  <a:pt x="76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2561" y="1957907"/>
            <a:ext cx="140007" cy="309971"/>
          </a:xfrm>
          <a:custGeom>
            <a:avLst/>
            <a:gdLst/>
            <a:ahLst/>
            <a:cxnLst/>
            <a:rect l="l" t="t" r="r" b="b"/>
            <a:pathLst>
              <a:path w="140007" h="309971">
                <a:moveTo>
                  <a:pt x="8812" y="0"/>
                </a:moveTo>
                <a:lnTo>
                  <a:pt x="5252" y="1554"/>
                </a:lnTo>
                <a:lnTo>
                  <a:pt x="1673" y="2915"/>
                </a:lnTo>
                <a:lnTo>
                  <a:pt x="0" y="6996"/>
                </a:lnTo>
                <a:lnTo>
                  <a:pt x="1517" y="10688"/>
                </a:lnTo>
                <a:lnTo>
                  <a:pt x="125592" y="304723"/>
                </a:lnTo>
                <a:lnTo>
                  <a:pt x="127090" y="308416"/>
                </a:lnTo>
                <a:lnTo>
                  <a:pt x="131194" y="309971"/>
                </a:lnTo>
                <a:lnTo>
                  <a:pt x="134754" y="308610"/>
                </a:lnTo>
                <a:lnTo>
                  <a:pt x="138334" y="307055"/>
                </a:lnTo>
                <a:lnTo>
                  <a:pt x="140007" y="302974"/>
                </a:lnTo>
                <a:lnTo>
                  <a:pt x="138489" y="299282"/>
                </a:lnTo>
                <a:lnTo>
                  <a:pt x="14415" y="5247"/>
                </a:lnTo>
                <a:lnTo>
                  <a:pt x="12917" y="1554"/>
                </a:lnTo>
                <a:lnTo>
                  <a:pt x="8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8908" y="2387786"/>
            <a:ext cx="386756" cy="111550"/>
          </a:xfrm>
          <a:custGeom>
            <a:avLst/>
            <a:gdLst/>
            <a:ahLst/>
            <a:cxnLst/>
            <a:rect l="l" t="t" r="r" b="b"/>
            <a:pathLst>
              <a:path w="386756" h="111550">
                <a:moveTo>
                  <a:pt x="0" y="111550"/>
                </a:moveTo>
                <a:lnTo>
                  <a:pt x="3867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5407" y="2360967"/>
            <a:ext cx="411870" cy="152167"/>
          </a:xfrm>
          <a:custGeom>
            <a:avLst/>
            <a:gdLst/>
            <a:ahLst/>
            <a:cxnLst/>
            <a:rect l="l" t="t" r="r" b="b"/>
            <a:pathLst>
              <a:path w="411870" h="152167">
                <a:moveTo>
                  <a:pt x="411870" y="0"/>
                </a:moveTo>
                <a:lnTo>
                  <a:pt x="19648" y="110967"/>
                </a:lnTo>
                <a:lnTo>
                  <a:pt x="0" y="138369"/>
                </a:lnTo>
                <a:lnTo>
                  <a:pt x="28732" y="152167"/>
                </a:lnTo>
                <a:lnTo>
                  <a:pt x="398039" y="47418"/>
                </a:lnTo>
                <a:lnTo>
                  <a:pt x="393759" y="26818"/>
                </a:lnTo>
                <a:lnTo>
                  <a:pt x="411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14488" y="1825734"/>
            <a:ext cx="132808" cy="138755"/>
          </a:xfrm>
          <a:custGeom>
            <a:avLst/>
            <a:gdLst/>
            <a:ahLst/>
            <a:cxnLst/>
            <a:rect l="l" t="t" r="r" b="b"/>
            <a:pathLst>
              <a:path w="132808" h="138755">
                <a:moveTo>
                  <a:pt x="61264" y="0"/>
                </a:moveTo>
                <a:lnTo>
                  <a:pt x="15397" y="22430"/>
                </a:lnTo>
                <a:lnTo>
                  <a:pt x="0" y="71539"/>
                </a:lnTo>
                <a:lnTo>
                  <a:pt x="835" y="82677"/>
                </a:lnTo>
                <a:lnTo>
                  <a:pt x="24605" y="125086"/>
                </a:lnTo>
                <a:lnTo>
                  <a:pt x="60585" y="138603"/>
                </a:lnTo>
                <a:lnTo>
                  <a:pt x="77557" y="138755"/>
                </a:lnTo>
                <a:lnTo>
                  <a:pt x="89717" y="135764"/>
                </a:lnTo>
                <a:lnTo>
                  <a:pt x="102070" y="130298"/>
                </a:lnTo>
                <a:lnTo>
                  <a:pt x="110297" y="124390"/>
                </a:lnTo>
                <a:lnTo>
                  <a:pt x="65421" y="124390"/>
                </a:lnTo>
                <a:lnTo>
                  <a:pt x="52936" y="122586"/>
                </a:lnTo>
                <a:lnTo>
                  <a:pt x="20318" y="85964"/>
                </a:lnTo>
                <a:lnTo>
                  <a:pt x="19015" y="71539"/>
                </a:lnTo>
                <a:lnTo>
                  <a:pt x="19561" y="60453"/>
                </a:lnTo>
                <a:lnTo>
                  <a:pt x="44421" y="20460"/>
                </a:lnTo>
                <a:lnTo>
                  <a:pt x="71021" y="15359"/>
                </a:lnTo>
                <a:lnTo>
                  <a:pt x="110439" y="15359"/>
                </a:lnTo>
                <a:lnTo>
                  <a:pt x="99094" y="7496"/>
                </a:lnTo>
                <a:lnTo>
                  <a:pt x="88713" y="3291"/>
                </a:lnTo>
                <a:lnTo>
                  <a:pt x="76420" y="760"/>
                </a:lnTo>
                <a:lnTo>
                  <a:pt x="61264" y="0"/>
                </a:lnTo>
                <a:close/>
              </a:path>
              <a:path w="132808" h="138755">
                <a:moveTo>
                  <a:pt x="110439" y="15359"/>
                </a:moveTo>
                <a:lnTo>
                  <a:pt x="71021" y="15359"/>
                </a:lnTo>
                <a:lnTo>
                  <a:pt x="82516" y="17976"/>
                </a:lnTo>
                <a:lnTo>
                  <a:pt x="95371" y="24555"/>
                </a:lnTo>
                <a:lnTo>
                  <a:pt x="103227" y="32925"/>
                </a:lnTo>
                <a:lnTo>
                  <a:pt x="110545" y="46331"/>
                </a:lnTo>
                <a:lnTo>
                  <a:pt x="113259" y="58019"/>
                </a:lnTo>
                <a:lnTo>
                  <a:pt x="114136" y="72439"/>
                </a:lnTo>
                <a:lnTo>
                  <a:pt x="112822" y="84092"/>
                </a:lnTo>
                <a:lnTo>
                  <a:pt x="90943" y="118022"/>
                </a:lnTo>
                <a:lnTo>
                  <a:pt x="65421" y="124390"/>
                </a:lnTo>
                <a:lnTo>
                  <a:pt x="110297" y="124390"/>
                </a:lnTo>
                <a:lnTo>
                  <a:pt x="130495" y="90721"/>
                </a:lnTo>
                <a:lnTo>
                  <a:pt x="132808" y="61936"/>
                </a:lnTo>
                <a:lnTo>
                  <a:pt x="130819" y="51003"/>
                </a:lnTo>
                <a:lnTo>
                  <a:pt x="126514" y="38864"/>
                </a:lnTo>
                <a:lnTo>
                  <a:pt x="119228" y="24453"/>
                </a:lnTo>
                <a:lnTo>
                  <a:pt x="110590" y="15464"/>
                </a:lnTo>
                <a:lnTo>
                  <a:pt x="110439" y="15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1420" y="1827894"/>
            <a:ext cx="109251" cy="135065"/>
          </a:xfrm>
          <a:custGeom>
            <a:avLst/>
            <a:gdLst/>
            <a:ahLst/>
            <a:cxnLst/>
            <a:rect l="l" t="t" r="r" b="b"/>
            <a:pathLst>
              <a:path w="109251" h="135065">
                <a:moveTo>
                  <a:pt x="18441" y="0"/>
                </a:moveTo>
                <a:lnTo>
                  <a:pt x="0" y="0"/>
                </a:lnTo>
                <a:lnTo>
                  <a:pt x="0" y="135065"/>
                </a:lnTo>
                <a:lnTo>
                  <a:pt x="18441" y="135065"/>
                </a:lnTo>
                <a:lnTo>
                  <a:pt x="18441" y="71516"/>
                </a:lnTo>
                <a:lnTo>
                  <a:pt x="109251" y="71516"/>
                </a:lnTo>
                <a:lnTo>
                  <a:pt x="109251" y="55581"/>
                </a:lnTo>
                <a:lnTo>
                  <a:pt x="18441" y="55581"/>
                </a:lnTo>
                <a:lnTo>
                  <a:pt x="18441" y="0"/>
                </a:lnTo>
                <a:close/>
              </a:path>
              <a:path w="109251" h="135065">
                <a:moveTo>
                  <a:pt x="109251" y="71516"/>
                </a:moveTo>
                <a:lnTo>
                  <a:pt x="90809" y="71516"/>
                </a:lnTo>
                <a:lnTo>
                  <a:pt x="90809" y="135065"/>
                </a:lnTo>
                <a:lnTo>
                  <a:pt x="109251" y="135065"/>
                </a:lnTo>
                <a:lnTo>
                  <a:pt x="109251" y="71516"/>
                </a:lnTo>
                <a:close/>
              </a:path>
              <a:path w="109251" h="135065">
                <a:moveTo>
                  <a:pt x="109251" y="0"/>
                </a:moveTo>
                <a:lnTo>
                  <a:pt x="90809" y="0"/>
                </a:lnTo>
                <a:lnTo>
                  <a:pt x="90809" y="55581"/>
                </a:lnTo>
                <a:lnTo>
                  <a:pt x="109251" y="55581"/>
                </a:lnTo>
                <a:lnTo>
                  <a:pt x="109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2756" y="1911849"/>
            <a:ext cx="187940" cy="61799"/>
          </a:xfrm>
          <a:custGeom>
            <a:avLst/>
            <a:gdLst/>
            <a:ahLst/>
            <a:cxnLst/>
            <a:rect l="l" t="t" r="r" b="b"/>
            <a:pathLst>
              <a:path w="187940" h="61799">
                <a:moveTo>
                  <a:pt x="182104" y="0"/>
                </a:moveTo>
                <a:lnTo>
                  <a:pt x="178369" y="1166"/>
                </a:lnTo>
                <a:lnTo>
                  <a:pt x="2217" y="48196"/>
                </a:lnTo>
                <a:lnTo>
                  <a:pt x="0" y="52082"/>
                </a:lnTo>
                <a:lnTo>
                  <a:pt x="2003" y="59467"/>
                </a:lnTo>
                <a:lnTo>
                  <a:pt x="5855" y="61799"/>
                </a:lnTo>
                <a:lnTo>
                  <a:pt x="185723" y="13603"/>
                </a:lnTo>
                <a:lnTo>
                  <a:pt x="187940" y="9716"/>
                </a:lnTo>
                <a:lnTo>
                  <a:pt x="185937" y="2332"/>
                </a:lnTo>
                <a:lnTo>
                  <a:pt x="182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1929" y="2716608"/>
            <a:ext cx="96003" cy="154305"/>
          </a:xfrm>
          <a:custGeom>
            <a:avLst/>
            <a:gdLst/>
            <a:ahLst/>
            <a:cxnLst/>
            <a:rect l="l" t="t" r="r" b="b"/>
            <a:pathLst>
              <a:path w="96003" h="154305">
                <a:moveTo>
                  <a:pt x="88163" y="0"/>
                </a:moveTo>
                <a:lnTo>
                  <a:pt x="83883" y="971"/>
                </a:lnTo>
                <a:lnTo>
                  <a:pt x="81938" y="4469"/>
                </a:lnTo>
                <a:lnTo>
                  <a:pt x="1945" y="142839"/>
                </a:lnTo>
                <a:lnTo>
                  <a:pt x="0" y="146143"/>
                </a:lnTo>
                <a:lnTo>
                  <a:pt x="1147" y="150418"/>
                </a:lnTo>
                <a:lnTo>
                  <a:pt x="7859" y="154305"/>
                </a:lnTo>
                <a:lnTo>
                  <a:pt x="12139" y="153139"/>
                </a:lnTo>
                <a:lnTo>
                  <a:pt x="94077" y="11466"/>
                </a:lnTo>
                <a:lnTo>
                  <a:pt x="96003" y="7967"/>
                </a:lnTo>
                <a:lnTo>
                  <a:pt x="94855" y="3692"/>
                </a:lnTo>
                <a:lnTo>
                  <a:pt x="91509" y="1749"/>
                </a:lnTo>
                <a:lnTo>
                  <a:pt x="88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4157" y="2795292"/>
            <a:ext cx="132806" cy="138755"/>
          </a:xfrm>
          <a:custGeom>
            <a:avLst/>
            <a:gdLst/>
            <a:ahLst/>
            <a:cxnLst/>
            <a:rect l="l" t="t" r="r" b="b"/>
            <a:pathLst>
              <a:path w="132806" h="138755">
                <a:moveTo>
                  <a:pt x="61259" y="0"/>
                </a:moveTo>
                <a:lnTo>
                  <a:pt x="15397" y="22430"/>
                </a:lnTo>
                <a:lnTo>
                  <a:pt x="0" y="71539"/>
                </a:lnTo>
                <a:lnTo>
                  <a:pt x="832" y="82646"/>
                </a:lnTo>
                <a:lnTo>
                  <a:pt x="24642" y="125108"/>
                </a:lnTo>
                <a:lnTo>
                  <a:pt x="60588" y="138603"/>
                </a:lnTo>
                <a:lnTo>
                  <a:pt x="77560" y="138755"/>
                </a:lnTo>
                <a:lnTo>
                  <a:pt x="89719" y="135762"/>
                </a:lnTo>
                <a:lnTo>
                  <a:pt x="102073" y="130294"/>
                </a:lnTo>
                <a:lnTo>
                  <a:pt x="110284" y="124389"/>
                </a:lnTo>
                <a:lnTo>
                  <a:pt x="65403" y="124389"/>
                </a:lnTo>
                <a:lnTo>
                  <a:pt x="52919" y="122583"/>
                </a:lnTo>
                <a:lnTo>
                  <a:pt x="20299" y="85964"/>
                </a:lnTo>
                <a:lnTo>
                  <a:pt x="18996" y="71539"/>
                </a:lnTo>
                <a:lnTo>
                  <a:pt x="19542" y="60467"/>
                </a:lnTo>
                <a:lnTo>
                  <a:pt x="44396" y="20467"/>
                </a:lnTo>
                <a:lnTo>
                  <a:pt x="70992" y="15357"/>
                </a:lnTo>
                <a:lnTo>
                  <a:pt x="110452" y="15357"/>
                </a:lnTo>
                <a:lnTo>
                  <a:pt x="99087" y="7457"/>
                </a:lnTo>
                <a:lnTo>
                  <a:pt x="88702" y="3205"/>
                </a:lnTo>
                <a:lnTo>
                  <a:pt x="76413" y="721"/>
                </a:lnTo>
                <a:lnTo>
                  <a:pt x="61259" y="0"/>
                </a:lnTo>
                <a:close/>
              </a:path>
              <a:path w="132806" h="138755">
                <a:moveTo>
                  <a:pt x="110452" y="15357"/>
                </a:moveTo>
                <a:lnTo>
                  <a:pt x="70992" y="15357"/>
                </a:lnTo>
                <a:lnTo>
                  <a:pt x="82494" y="17967"/>
                </a:lnTo>
                <a:lnTo>
                  <a:pt x="95337" y="24537"/>
                </a:lnTo>
                <a:lnTo>
                  <a:pt x="103216" y="32896"/>
                </a:lnTo>
                <a:lnTo>
                  <a:pt x="110547" y="46261"/>
                </a:lnTo>
                <a:lnTo>
                  <a:pt x="113259" y="57969"/>
                </a:lnTo>
                <a:lnTo>
                  <a:pt x="114136" y="72447"/>
                </a:lnTo>
                <a:lnTo>
                  <a:pt x="112820" y="84098"/>
                </a:lnTo>
                <a:lnTo>
                  <a:pt x="90933" y="118027"/>
                </a:lnTo>
                <a:lnTo>
                  <a:pt x="65403" y="124389"/>
                </a:lnTo>
                <a:lnTo>
                  <a:pt x="110284" y="124389"/>
                </a:lnTo>
                <a:lnTo>
                  <a:pt x="130496" y="90713"/>
                </a:lnTo>
                <a:lnTo>
                  <a:pt x="132806" y="61922"/>
                </a:lnTo>
                <a:lnTo>
                  <a:pt x="130815" y="50991"/>
                </a:lnTo>
                <a:lnTo>
                  <a:pt x="126506" y="38851"/>
                </a:lnTo>
                <a:lnTo>
                  <a:pt x="119215" y="24434"/>
                </a:lnTo>
                <a:lnTo>
                  <a:pt x="110579" y="15445"/>
                </a:lnTo>
                <a:lnTo>
                  <a:pt x="110452" y="15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3618" y="2881018"/>
            <a:ext cx="207822" cy="13992"/>
          </a:xfrm>
          <a:custGeom>
            <a:avLst/>
            <a:gdLst/>
            <a:ahLst/>
            <a:cxnLst/>
            <a:rect l="l" t="t" r="r" b="b"/>
            <a:pathLst>
              <a:path w="207822" h="13992">
                <a:moveTo>
                  <a:pt x="204690" y="0"/>
                </a:moveTo>
                <a:lnTo>
                  <a:pt x="3132" y="0"/>
                </a:lnTo>
                <a:lnTo>
                  <a:pt x="0" y="3109"/>
                </a:lnTo>
                <a:lnTo>
                  <a:pt x="0" y="10882"/>
                </a:lnTo>
                <a:lnTo>
                  <a:pt x="3132" y="13992"/>
                </a:lnTo>
                <a:lnTo>
                  <a:pt x="204690" y="13992"/>
                </a:lnTo>
                <a:lnTo>
                  <a:pt x="207822" y="10882"/>
                </a:lnTo>
                <a:lnTo>
                  <a:pt x="207822" y="3109"/>
                </a:lnTo>
                <a:lnTo>
                  <a:pt x="204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3618" y="2830879"/>
            <a:ext cx="207822" cy="13992"/>
          </a:xfrm>
          <a:custGeom>
            <a:avLst/>
            <a:gdLst/>
            <a:ahLst/>
            <a:cxnLst/>
            <a:rect l="l" t="t" r="r" b="b"/>
            <a:pathLst>
              <a:path w="207822" h="13992">
                <a:moveTo>
                  <a:pt x="204690" y="0"/>
                </a:moveTo>
                <a:lnTo>
                  <a:pt x="3132" y="0"/>
                </a:lnTo>
                <a:lnTo>
                  <a:pt x="0" y="3109"/>
                </a:lnTo>
                <a:lnTo>
                  <a:pt x="0" y="10882"/>
                </a:lnTo>
                <a:lnTo>
                  <a:pt x="3132" y="13992"/>
                </a:lnTo>
                <a:lnTo>
                  <a:pt x="204690" y="13992"/>
                </a:lnTo>
                <a:lnTo>
                  <a:pt x="207822" y="10882"/>
                </a:lnTo>
                <a:lnTo>
                  <a:pt x="207822" y="3109"/>
                </a:lnTo>
                <a:lnTo>
                  <a:pt x="204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1929" y="2854977"/>
            <a:ext cx="155589" cy="257499"/>
          </a:xfrm>
          <a:custGeom>
            <a:avLst/>
            <a:gdLst/>
            <a:ahLst/>
            <a:cxnLst/>
            <a:rect l="l" t="t" r="r" b="b"/>
            <a:pathLst>
              <a:path w="155589" h="257499">
                <a:moveTo>
                  <a:pt x="7859" y="0"/>
                </a:moveTo>
                <a:lnTo>
                  <a:pt x="1147" y="3886"/>
                </a:lnTo>
                <a:lnTo>
                  <a:pt x="0" y="8162"/>
                </a:lnTo>
                <a:lnTo>
                  <a:pt x="1945" y="11466"/>
                </a:lnTo>
                <a:lnTo>
                  <a:pt x="143450" y="256333"/>
                </a:lnTo>
                <a:lnTo>
                  <a:pt x="147730" y="257499"/>
                </a:lnTo>
                <a:lnTo>
                  <a:pt x="154441" y="253612"/>
                </a:lnTo>
                <a:lnTo>
                  <a:pt x="155589" y="249337"/>
                </a:lnTo>
                <a:lnTo>
                  <a:pt x="153644" y="246033"/>
                </a:lnTo>
                <a:lnTo>
                  <a:pt x="12139" y="1166"/>
                </a:lnTo>
                <a:lnTo>
                  <a:pt x="7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30803" y="1771897"/>
            <a:ext cx="2015378" cy="135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6284" y="2071396"/>
            <a:ext cx="1767005" cy="315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08151" y="2559776"/>
            <a:ext cx="132867" cy="135065"/>
          </a:xfrm>
          <a:custGeom>
            <a:avLst/>
            <a:gdLst/>
            <a:ahLst/>
            <a:cxnLst/>
            <a:rect l="l" t="t" r="r" b="b"/>
            <a:pathLst>
              <a:path w="132867" h="135065">
                <a:moveTo>
                  <a:pt x="27818" y="0"/>
                </a:moveTo>
                <a:lnTo>
                  <a:pt x="0" y="0"/>
                </a:lnTo>
                <a:lnTo>
                  <a:pt x="0" y="135065"/>
                </a:lnTo>
                <a:lnTo>
                  <a:pt x="17897" y="135065"/>
                </a:lnTo>
                <a:lnTo>
                  <a:pt x="17897" y="20211"/>
                </a:lnTo>
                <a:lnTo>
                  <a:pt x="34768" y="20211"/>
                </a:lnTo>
                <a:lnTo>
                  <a:pt x="27818" y="0"/>
                </a:lnTo>
                <a:close/>
              </a:path>
              <a:path w="132867" h="135065">
                <a:moveTo>
                  <a:pt x="34768" y="20211"/>
                </a:moveTo>
                <a:lnTo>
                  <a:pt x="17897" y="20211"/>
                </a:lnTo>
                <a:lnTo>
                  <a:pt x="58166" y="135065"/>
                </a:lnTo>
                <a:lnTo>
                  <a:pt x="74701" y="135065"/>
                </a:lnTo>
                <a:lnTo>
                  <a:pt x="81666" y="115631"/>
                </a:lnTo>
                <a:lnTo>
                  <a:pt x="67309" y="115631"/>
                </a:lnTo>
                <a:lnTo>
                  <a:pt x="65821" y="110773"/>
                </a:lnTo>
                <a:lnTo>
                  <a:pt x="63807" y="104554"/>
                </a:lnTo>
                <a:lnTo>
                  <a:pt x="60695" y="95614"/>
                </a:lnTo>
                <a:lnTo>
                  <a:pt x="34768" y="20211"/>
                </a:lnTo>
                <a:close/>
              </a:path>
              <a:path w="132867" h="135065">
                <a:moveTo>
                  <a:pt x="132867" y="22154"/>
                </a:moveTo>
                <a:lnTo>
                  <a:pt x="115165" y="22154"/>
                </a:lnTo>
                <a:lnTo>
                  <a:pt x="115165" y="135065"/>
                </a:lnTo>
                <a:lnTo>
                  <a:pt x="132867" y="135065"/>
                </a:lnTo>
                <a:lnTo>
                  <a:pt x="132867" y="22154"/>
                </a:lnTo>
                <a:close/>
              </a:path>
              <a:path w="132867" h="135065">
                <a:moveTo>
                  <a:pt x="132867" y="0"/>
                </a:moveTo>
                <a:lnTo>
                  <a:pt x="108161" y="0"/>
                </a:lnTo>
                <a:lnTo>
                  <a:pt x="74896" y="94060"/>
                </a:lnTo>
                <a:lnTo>
                  <a:pt x="71394" y="103582"/>
                </a:lnTo>
                <a:lnTo>
                  <a:pt x="68920" y="111162"/>
                </a:lnTo>
                <a:lnTo>
                  <a:pt x="67309" y="115631"/>
                </a:lnTo>
                <a:lnTo>
                  <a:pt x="81666" y="115631"/>
                </a:lnTo>
                <a:lnTo>
                  <a:pt x="115165" y="22154"/>
                </a:lnTo>
                <a:lnTo>
                  <a:pt x="132867" y="22154"/>
                </a:lnTo>
                <a:lnTo>
                  <a:pt x="132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2664" y="2594934"/>
            <a:ext cx="92659" cy="101814"/>
          </a:xfrm>
          <a:custGeom>
            <a:avLst/>
            <a:gdLst/>
            <a:ahLst/>
            <a:cxnLst/>
            <a:rect l="l" t="t" r="r" b="b"/>
            <a:pathLst>
              <a:path w="92659" h="101814">
                <a:moveTo>
                  <a:pt x="42286" y="0"/>
                </a:moveTo>
                <a:lnTo>
                  <a:pt x="8479" y="18885"/>
                </a:lnTo>
                <a:lnTo>
                  <a:pt x="0" y="58190"/>
                </a:lnTo>
                <a:lnTo>
                  <a:pt x="2368" y="70473"/>
                </a:lnTo>
                <a:lnTo>
                  <a:pt x="38628" y="101004"/>
                </a:lnTo>
                <a:lnTo>
                  <a:pt x="55127" y="101814"/>
                </a:lnTo>
                <a:lnTo>
                  <a:pt x="67247" y="98718"/>
                </a:lnTo>
                <a:lnTo>
                  <a:pt x="78669" y="92240"/>
                </a:lnTo>
                <a:lnTo>
                  <a:pt x="81955" y="88441"/>
                </a:lnTo>
                <a:lnTo>
                  <a:pt x="39439" y="88441"/>
                </a:lnTo>
                <a:lnTo>
                  <a:pt x="32436" y="85720"/>
                </a:lnTo>
                <a:lnTo>
                  <a:pt x="26129" y="79202"/>
                </a:lnTo>
                <a:lnTo>
                  <a:pt x="20017" y="69021"/>
                </a:lnTo>
                <a:lnTo>
                  <a:pt x="17262" y="55209"/>
                </a:lnTo>
                <a:lnTo>
                  <a:pt x="92547" y="55209"/>
                </a:lnTo>
                <a:lnTo>
                  <a:pt x="92659" y="47095"/>
                </a:lnTo>
                <a:lnTo>
                  <a:pt x="91880" y="41605"/>
                </a:lnTo>
                <a:lnTo>
                  <a:pt x="18234" y="41605"/>
                </a:lnTo>
                <a:lnTo>
                  <a:pt x="18818" y="33054"/>
                </a:lnTo>
                <a:lnTo>
                  <a:pt x="21931" y="26252"/>
                </a:lnTo>
                <a:lnTo>
                  <a:pt x="27183" y="21199"/>
                </a:lnTo>
                <a:lnTo>
                  <a:pt x="32630" y="16147"/>
                </a:lnTo>
                <a:lnTo>
                  <a:pt x="39050" y="13620"/>
                </a:lnTo>
                <a:lnTo>
                  <a:pt x="79882" y="13620"/>
                </a:lnTo>
                <a:lnTo>
                  <a:pt x="78668" y="11991"/>
                </a:lnTo>
                <a:lnTo>
                  <a:pt x="69310" y="5239"/>
                </a:lnTo>
                <a:lnTo>
                  <a:pt x="57461" y="1231"/>
                </a:lnTo>
                <a:lnTo>
                  <a:pt x="42286" y="0"/>
                </a:lnTo>
                <a:close/>
              </a:path>
              <a:path w="92659" h="101814">
                <a:moveTo>
                  <a:pt x="74455" y="68424"/>
                </a:moveTo>
                <a:lnTo>
                  <a:pt x="54029" y="88441"/>
                </a:lnTo>
                <a:lnTo>
                  <a:pt x="81955" y="88441"/>
                </a:lnTo>
                <a:lnTo>
                  <a:pt x="86839" y="82794"/>
                </a:lnTo>
                <a:lnTo>
                  <a:pt x="92158" y="70562"/>
                </a:lnTo>
                <a:lnTo>
                  <a:pt x="74455" y="68424"/>
                </a:lnTo>
                <a:close/>
              </a:path>
              <a:path w="92659" h="101814">
                <a:moveTo>
                  <a:pt x="79882" y="13620"/>
                </a:moveTo>
                <a:lnTo>
                  <a:pt x="55585" y="13620"/>
                </a:lnTo>
                <a:lnTo>
                  <a:pt x="62783" y="16730"/>
                </a:lnTo>
                <a:lnTo>
                  <a:pt x="71732" y="27224"/>
                </a:lnTo>
                <a:lnTo>
                  <a:pt x="73738" y="33054"/>
                </a:lnTo>
                <a:lnTo>
                  <a:pt x="73891" y="33650"/>
                </a:lnTo>
                <a:lnTo>
                  <a:pt x="74650" y="41605"/>
                </a:lnTo>
                <a:lnTo>
                  <a:pt x="91880" y="41605"/>
                </a:lnTo>
                <a:lnTo>
                  <a:pt x="90752" y="33650"/>
                </a:lnTo>
                <a:lnTo>
                  <a:pt x="86159" y="22042"/>
                </a:lnTo>
                <a:lnTo>
                  <a:pt x="79882" y="13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72525" y="2557615"/>
            <a:ext cx="132875" cy="138760"/>
          </a:xfrm>
          <a:custGeom>
            <a:avLst/>
            <a:gdLst/>
            <a:ahLst/>
            <a:cxnLst/>
            <a:rect l="l" t="t" r="r" b="b"/>
            <a:pathLst>
              <a:path w="132875" h="138760">
                <a:moveTo>
                  <a:pt x="61295" y="0"/>
                </a:moveTo>
                <a:lnTo>
                  <a:pt x="15434" y="22438"/>
                </a:lnTo>
                <a:lnTo>
                  <a:pt x="0" y="71539"/>
                </a:lnTo>
                <a:lnTo>
                  <a:pt x="844" y="82645"/>
                </a:lnTo>
                <a:lnTo>
                  <a:pt x="24717" y="125081"/>
                </a:lnTo>
                <a:lnTo>
                  <a:pt x="60631" y="138574"/>
                </a:lnTo>
                <a:lnTo>
                  <a:pt x="77630" y="138760"/>
                </a:lnTo>
                <a:lnTo>
                  <a:pt x="89795" y="135758"/>
                </a:lnTo>
                <a:lnTo>
                  <a:pt x="102132" y="130254"/>
                </a:lnTo>
                <a:lnTo>
                  <a:pt x="110521" y="124197"/>
                </a:lnTo>
                <a:lnTo>
                  <a:pt x="65589" y="124197"/>
                </a:lnTo>
                <a:lnTo>
                  <a:pt x="53060" y="122422"/>
                </a:lnTo>
                <a:lnTo>
                  <a:pt x="20369" y="85955"/>
                </a:lnTo>
                <a:lnTo>
                  <a:pt x="19073" y="71539"/>
                </a:lnTo>
                <a:lnTo>
                  <a:pt x="19608" y="60543"/>
                </a:lnTo>
                <a:lnTo>
                  <a:pt x="44428" y="20424"/>
                </a:lnTo>
                <a:lnTo>
                  <a:pt x="70975" y="15345"/>
                </a:lnTo>
                <a:lnTo>
                  <a:pt x="110562" y="15345"/>
                </a:lnTo>
                <a:lnTo>
                  <a:pt x="99145" y="7434"/>
                </a:lnTo>
                <a:lnTo>
                  <a:pt x="88751" y="3195"/>
                </a:lnTo>
                <a:lnTo>
                  <a:pt x="76440" y="719"/>
                </a:lnTo>
                <a:lnTo>
                  <a:pt x="61295" y="0"/>
                </a:lnTo>
                <a:close/>
              </a:path>
              <a:path w="132875" h="138760">
                <a:moveTo>
                  <a:pt x="110562" y="15345"/>
                </a:moveTo>
                <a:lnTo>
                  <a:pt x="70975" y="15345"/>
                </a:lnTo>
                <a:lnTo>
                  <a:pt x="82460" y="17933"/>
                </a:lnTo>
                <a:lnTo>
                  <a:pt x="95305" y="24494"/>
                </a:lnTo>
                <a:lnTo>
                  <a:pt x="103227" y="32838"/>
                </a:lnTo>
                <a:lnTo>
                  <a:pt x="110560" y="46141"/>
                </a:lnTo>
                <a:lnTo>
                  <a:pt x="113265" y="57861"/>
                </a:lnTo>
                <a:lnTo>
                  <a:pt x="114160" y="72285"/>
                </a:lnTo>
                <a:lnTo>
                  <a:pt x="112866" y="83982"/>
                </a:lnTo>
                <a:lnTo>
                  <a:pt x="91043" y="117873"/>
                </a:lnTo>
                <a:lnTo>
                  <a:pt x="65589" y="124197"/>
                </a:lnTo>
                <a:lnTo>
                  <a:pt x="110521" y="124197"/>
                </a:lnTo>
                <a:lnTo>
                  <a:pt x="130557" y="90673"/>
                </a:lnTo>
                <a:lnTo>
                  <a:pt x="132875" y="61855"/>
                </a:lnTo>
                <a:lnTo>
                  <a:pt x="130868" y="50935"/>
                </a:lnTo>
                <a:lnTo>
                  <a:pt x="126545" y="38789"/>
                </a:lnTo>
                <a:lnTo>
                  <a:pt x="119244" y="24346"/>
                </a:lnTo>
                <a:lnTo>
                  <a:pt x="110562" y="15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9515" y="2559776"/>
            <a:ext cx="109328" cy="135065"/>
          </a:xfrm>
          <a:custGeom>
            <a:avLst/>
            <a:gdLst/>
            <a:ahLst/>
            <a:cxnLst/>
            <a:rect l="l" t="t" r="r" b="b"/>
            <a:pathLst>
              <a:path w="109328" h="135065">
                <a:moveTo>
                  <a:pt x="18480" y="0"/>
                </a:moveTo>
                <a:lnTo>
                  <a:pt x="0" y="0"/>
                </a:lnTo>
                <a:lnTo>
                  <a:pt x="0" y="135065"/>
                </a:lnTo>
                <a:lnTo>
                  <a:pt x="18480" y="135065"/>
                </a:lnTo>
                <a:lnTo>
                  <a:pt x="18480" y="71516"/>
                </a:lnTo>
                <a:lnTo>
                  <a:pt x="109328" y="71516"/>
                </a:lnTo>
                <a:lnTo>
                  <a:pt x="109328" y="55581"/>
                </a:lnTo>
                <a:lnTo>
                  <a:pt x="18480" y="55581"/>
                </a:lnTo>
                <a:lnTo>
                  <a:pt x="18480" y="0"/>
                </a:lnTo>
                <a:close/>
              </a:path>
              <a:path w="109328" h="135065">
                <a:moveTo>
                  <a:pt x="109328" y="71516"/>
                </a:moveTo>
                <a:lnTo>
                  <a:pt x="90848" y="71516"/>
                </a:lnTo>
                <a:lnTo>
                  <a:pt x="90848" y="135065"/>
                </a:lnTo>
                <a:lnTo>
                  <a:pt x="109328" y="135065"/>
                </a:lnTo>
                <a:lnTo>
                  <a:pt x="109328" y="71516"/>
                </a:lnTo>
                <a:close/>
              </a:path>
              <a:path w="109328" h="135065">
                <a:moveTo>
                  <a:pt x="109328" y="0"/>
                </a:moveTo>
                <a:lnTo>
                  <a:pt x="90848" y="0"/>
                </a:lnTo>
                <a:lnTo>
                  <a:pt x="90848" y="55581"/>
                </a:lnTo>
                <a:lnTo>
                  <a:pt x="109328" y="55581"/>
                </a:lnTo>
                <a:lnTo>
                  <a:pt x="109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00582" y="2833794"/>
            <a:ext cx="54859" cy="100084"/>
          </a:xfrm>
          <a:custGeom>
            <a:avLst/>
            <a:gdLst/>
            <a:ahLst/>
            <a:cxnLst/>
            <a:rect l="l" t="t" r="r" b="b"/>
            <a:pathLst>
              <a:path w="54859" h="100084">
                <a:moveTo>
                  <a:pt x="15562" y="2332"/>
                </a:moveTo>
                <a:lnTo>
                  <a:pt x="0" y="2332"/>
                </a:lnTo>
                <a:lnTo>
                  <a:pt x="0" y="100084"/>
                </a:lnTo>
                <a:lnTo>
                  <a:pt x="17119" y="100084"/>
                </a:lnTo>
                <a:lnTo>
                  <a:pt x="17119" y="41977"/>
                </a:lnTo>
                <a:lnTo>
                  <a:pt x="18091" y="35369"/>
                </a:lnTo>
                <a:lnTo>
                  <a:pt x="32681" y="17296"/>
                </a:lnTo>
                <a:lnTo>
                  <a:pt x="50352" y="17296"/>
                </a:lnTo>
                <a:lnTo>
                  <a:pt x="50426" y="17101"/>
                </a:lnTo>
                <a:lnTo>
                  <a:pt x="15562" y="17101"/>
                </a:lnTo>
                <a:lnTo>
                  <a:pt x="15562" y="2332"/>
                </a:lnTo>
                <a:close/>
              </a:path>
              <a:path w="54859" h="100084">
                <a:moveTo>
                  <a:pt x="50352" y="17296"/>
                </a:moveTo>
                <a:lnTo>
                  <a:pt x="40657" y="17296"/>
                </a:lnTo>
                <a:lnTo>
                  <a:pt x="44743" y="18462"/>
                </a:lnTo>
                <a:lnTo>
                  <a:pt x="49022" y="20794"/>
                </a:lnTo>
                <a:lnTo>
                  <a:pt x="50352" y="17296"/>
                </a:lnTo>
                <a:close/>
              </a:path>
              <a:path w="54859" h="100084">
                <a:moveTo>
                  <a:pt x="43186" y="0"/>
                </a:moveTo>
                <a:lnTo>
                  <a:pt x="33265" y="0"/>
                </a:lnTo>
                <a:lnTo>
                  <a:pt x="29763" y="1166"/>
                </a:lnTo>
                <a:lnTo>
                  <a:pt x="26262" y="3303"/>
                </a:lnTo>
                <a:lnTo>
                  <a:pt x="22955" y="5635"/>
                </a:lnTo>
                <a:lnTo>
                  <a:pt x="19453" y="10105"/>
                </a:lnTo>
                <a:lnTo>
                  <a:pt x="15562" y="17101"/>
                </a:lnTo>
                <a:lnTo>
                  <a:pt x="50426" y="17101"/>
                </a:lnTo>
                <a:lnTo>
                  <a:pt x="54859" y="5441"/>
                </a:lnTo>
                <a:lnTo>
                  <a:pt x="49022" y="1943"/>
                </a:lnTo>
                <a:lnTo>
                  <a:pt x="43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62494" y="2833962"/>
            <a:ext cx="92744" cy="101819"/>
          </a:xfrm>
          <a:custGeom>
            <a:avLst/>
            <a:gdLst/>
            <a:ahLst/>
            <a:cxnLst/>
            <a:rect l="l" t="t" r="r" b="b"/>
            <a:pathLst>
              <a:path w="92744" h="101819">
                <a:moveTo>
                  <a:pt x="42457" y="0"/>
                </a:moveTo>
                <a:lnTo>
                  <a:pt x="8647" y="18911"/>
                </a:lnTo>
                <a:lnTo>
                  <a:pt x="0" y="58174"/>
                </a:lnTo>
                <a:lnTo>
                  <a:pt x="2369" y="70463"/>
                </a:lnTo>
                <a:lnTo>
                  <a:pt x="38618" y="101006"/>
                </a:lnTo>
                <a:lnTo>
                  <a:pt x="55193" y="101819"/>
                </a:lnTo>
                <a:lnTo>
                  <a:pt x="67370" y="98734"/>
                </a:lnTo>
                <a:lnTo>
                  <a:pt x="78747" y="92312"/>
                </a:lnTo>
                <a:lnTo>
                  <a:pt x="82078" y="88450"/>
                </a:lnTo>
                <a:lnTo>
                  <a:pt x="39441" y="88450"/>
                </a:lnTo>
                <a:lnTo>
                  <a:pt x="32437" y="85730"/>
                </a:lnTo>
                <a:lnTo>
                  <a:pt x="26173" y="79255"/>
                </a:lnTo>
                <a:lnTo>
                  <a:pt x="20058" y="69062"/>
                </a:lnTo>
                <a:lnTo>
                  <a:pt x="17458" y="55218"/>
                </a:lnTo>
                <a:lnTo>
                  <a:pt x="92744" y="55218"/>
                </a:lnTo>
                <a:lnTo>
                  <a:pt x="92667" y="47240"/>
                </a:lnTo>
                <a:lnTo>
                  <a:pt x="91880" y="41615"/>
                </a:lnTo>
                <a:lnTo>
                  <a:pt x="18431" y="41615"/>
                </a:lnTo>
                <a:lnTo>
                  <a:pt x="19015" y="33064"/>
                </a:lnTo>
                <a:lnTo>
                  <a:pt x="21933" y="26262"/>
                </a:lnTo>
                <a:lnTo>
                  <a:pt x="27380" y="21209"/>
                </a:lnTo>
                <a:lnTo>
                  <a:pt x="32632" y="16156"/>
                </a:lnTo>
                <a:lnTo>
                  <a:pt x="39246" y="13630"/>
                </a:lnTo>
                <a:lnTo>
                  <a:pt x="79910" y="13630"/>
                </a:lnTo>
                <a:lnTo>
                  <a:pt x="78773" y="12100"/>
                </a:lnTo>
                <a:lnTo>
                  <a:pt x="69454" y="5292"/>
                </a:lnTo>
                <a:lnTo>
                  <a:pt x="57657" y="1248"/>
                </a:lnTo>
                <a:lnTo>
                  <a:pt x="42457" y="0"/>
                </a:lnTo>
                <a:close/>
              </a:path>
              <a:path w="92744" h="101819">
                <a:moveTo>
                  <a:pt x="74457" y="68433"/>
                </a:moveTo>
                <a:lnTo>
                  <a:pt x="54225" y="88450"/>
                </a:lnTo>
                <a:lnTo>
                  <a:pt x="82078" y="88450"/>
                </a:lnTo>
                <a:lnTo>
                  <a:pt x="86912" y="82844"/>
                </a:lnTo>
                <a:lnTo>
                  <a:pt x="92160" y="70571"/>
                </a:lnTo>
                <a:lnTo>
                  <a:pt x="74457" y="68433"/>
                </a:lnTo>
                <a:close/>
              </a:path>
              <a:path w="92744" h="101819">
                <a:moveTo>
                  <a:pt x="79910" y="13630"/>
                </a:moveTo>
                <a:lnTo>
                  <a:pt x="55782" y="13630"/>
                </a:lnTo>
                <a:lnTo>
                  <a:pt x="62785" y="16739"/>
                </a:lnTo>
                <a:lnTo>
                  <a:pt x="71734" y="27233"/>
                </a:lnTo>
                <a:lnTo>
                  <a:pt x="73922" y="33064"/>
                </a:lnTo>
                <a:lnTo>
                  <a:pt x="74089" y="33742"/>
                </a:lnTo>
                <a:lnTo>
                  <a:pt x="74652" y="41615"/>
                </a:lnTo>
                <a:lnTo>
                  <a:pt x="91880" y="41615"/>
                </a:lnTo>
                <a:lnTo>
                  <a:pt x="90779" y="33742"/>
                </a:lnTo>
                <a:lnTo>
                  <a:pt x="86214" y="22118"/>
                </a:lnTo>
                <a:lnTo>
                  <a:pt x="79910" y="13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64964" y="2796481"/>
            <a:ext cx="58944" cy="137397"/>
          </a:xfrm>
          <a:custGeom>
            <a:avLst/>
            <a:gdLst/>
            <a:ahLst/>
            <a:cxnLst/>
            <a:rect l="l" t="t" r="r" b="b"/>
            <a:pathLst>
              <a:path w="58944" h="137397">
                <a:moveTo>
                  <a:pt x="32098" y="52471"/>
                </a:moveTo>
                <a:lnTo>
                  <a:pt x="14979" y="52471"/>
                </a:lnTo>
                <a:lnTo>
                  <a:pt x="14979" y="137397"/>
                </a:lnTo>
                <a:lnTo>
                  <a:pt x="32098" y="137397"/>
                </a:lnTo>
                <a:lnTo>
                  <a:pt x="32098" y="52471"/>
                </a:lnTo>
                <a:close/>
              </a:path>
              <a:path w="58944" h="137397">
                <a:moveTo>
                  <a:pt x="51746" y="39645"/>
                </a:moveTo>
                <a:lnTo>
                  <a:pt x="0" y="39645"/>
                </a:lnTo>
                <a:lnTo>
                  <a:pt x="0" y="52471"/>
                </a:lnTo>
                <a:lnTo>
                  <a:pt x="51746" y="52471"/>
                </a:lnTo>
                <a:lnTo>
                  <a:pt x="51746" y="39645"/>
                </a:lnTo>
                <a:close/>
              </a:path>
              <a:path w="58944" h="137397">
                <a:moveTo>
                  <a:pt x="47855" y="0"/>
                </a:moveTo>
                <a:lnTo>
                  <a:pt x="35599" y="0"/>
                </a:lnTo>
                <a:lnTo>
                  <a:pt x="29763" y="1360"/>
                </a:lnTo>
                <a:lnTo>
                  <a:pt x="14979" y="22543"/>
                </a:lnTo>
                <a:lnTo>
                  <a:pt x="14979" y="39645"/>
                </a:lnTo>
                <a:lnTo>
                  <a:pt x="32098" y="39645"/>
                </a:lnTo>
                <a:lnTo>
                  <a:pt x="32098" y="24681"/>
                </a:lnTo>
                <a:lnTo>
                  <a:pt x="33071" y="20599"/>
                </a:lnTo>
                <a:lnTo>
                  <a:pt x="35210" y="18462"/>
                </a:lnTo>
                <a:lnTo>
                  <a:pt x="37545" y="16324"/>
                </a:lnTo>
                <a:lnTo>
                  <a:pt x="41046" y="15352"/>
                </a:lnTo>
                <a:lnTo>
                  <a:pt x="56552" y="15352"/>
                </a:lnTo>
                <a:lnTo>
                  <a:pt x="58944" y="1749"/>
                </a:lnTo>
                <a:lnTo>
                  <a:pt x="53108" y="583"/>
                </a:lnTo>
                <a:lnTo>
                  <a:pt x="47855" y="0"/>
                </a:lnTo>
                <a:close/>
              </a:path>
              <a:path w="58944" h="137397">
                <a:moveTo>
                  <a:pt x="56552" y="15352"/>
                </a:moveTo>
                <a:lnTo>
                  <a:pt x="49412" y="15352"/>
                </a:lnTo>
                <a:lnTo>
                  <a:pt x="52913" y="15547"/>
                </a:lnTo>
                <a:lnTo>
                  <a:pt x="56415" y="16130"/>
                </a:lnTo>
                <a:lnTo>
                  <a:pt x="56552" y="15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5490" y="2798819"/>
            <a:ext cx="0" cy="135059"/>
          </a:xfrm>
          <a:custGeom>
            <a:avLst/>
            <a:gdLst/>
            <a:ahLst/>
            <a:cxnLst/>
            <a:rect l="l" t="t" r="r" b="b"/>
            <a:pathLst>
              <a:path h="135059">
                <a:moveTo>
                  <a:pt x="0" y="0"/>
                </a:moveTo>
                <a:lnTo>
                  <a:pt x="0" y="135059"/>
                </a:lnTo>
              </a:path>
            </a:pathLst>
          </a:custGeom>
          <a:ln w="18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79740" y="2836126"/>
            <a:ext cx="81704" cy="99152"/>
          </a:xfrm>
          <a:custGeom>
            <a:avLst/>
            <a:gdLst/>
            <a:ahLst/>
            <a:cxnLst/>
            <a:rect l="l" t="t" r="r" b="b"/>
            <a:pathLst>
              <a:path w="81704" h="99152">
                <a:moveTo>
                  <a:pt x="16924" y="0"/>
                </a:moveTo>
                <a:lnTo>
                  <a:pt x="0" y="0"/>
                </a:lnTo>
                <a:lnTo>
                  <a:pt x="43" y="68796"/>
                </a:lnTo>
                <a:lnTo>
                  <a:pt x="194" y="72877"/>
                </a:lnTo>
                <a:lnTo>
                  <a:pt x="972" y="75986"/>
                </a:lnTo>
                <a:lnTo>
                  <a:pt x="1945" y="80845"/>
                </a:lnTo>
                <a:lnTo>
                  <a:pt x="28495" y="99152"/>
                </a:lnTo>
                <a:lnTo>
                  <a:pt x="45587" y="98620"/>
                </a:lnTo>
                <a:lnTo>
                  <a:pt x="57025" y="93051"/>
                </a:lnTo>
                <a:lnTo>
                  <a:pt x="64093" y="85703"/>
                </a:lnTo>
                <a:lnTo>
                  <a:pt x="32681" y="85703"/>
                </a:lnTo>
                <a:lnTo>
                  <a:pt x="28402" y="84537"/>
                </a:lnTo>
                <a:lnTo>
                  <a:pt x="21398" y="79484"/>
                </a:lnTo>
                <a:lnTo>
                  <a:pt x="19064" y="75986"/>
                </a:lnTo>
                <a:lnTo>
                  <a:pt x="18039" y="71516"/>
                </a:lnTo>
                <a:lnTo>
                  <a:pt x="17313" y="68796"/>
                </a:lnTo>
                <a:lnTo>
                  <a:pt x="16924" y="62965"/>
                </a:lnTo>
                <a:lnTo>
                  <a:pt x="16924" y="0"/>
                </a:lnTo>
                <a:close/>
              </a:path>
              <a:path w="81704" h="99152">
                <a:moveTo>
                  <a:pt x="81704" y="83371"/>
                </a:moveTo>
                <a:lnTo>
                  <a:pt x="66336" y="83371"/>
                </a:lnTo>
                <a:lnTo>
                  <a:pt x="66336" y="97752"/>
                </a:lnTo>
                <a:lnTo>
                  <a:pt x="81704" y="97752"/>
                </a:lnTo>
                <a:lnTo>
                  <a:pt x="81704" y="83371"/>
                </a:lnTo>
                <a:close/>
              </a:path>
              <a:path w="81704" h="99152">
                <a:moveTo>
                  <a:pt x="81704" y="0"/>
                </a:moveTo>
                <a:lnTo>
                  <a:pt x="64585" y="0"/>
                </a:lnTo>
                <a:lnTo>
                  <a:pt x="64585" y="60633"/>
                </a:lnTo>
                <a:lnTo>
                  <a:pt x="63613" y="67047"/>
                </a:lnTo>
                <a:lnTo>
                  <a:pt x="61773" y="71711"/>
                </a:lnTo>
                <a:lnTo>
                  <a:pt x="59916" y="75792"/>
                </a:lnTo>
                <a:lnTo>
                  <a:pt x="56804" y="79290"/>
                </a:lnTo>
                <a:lnTo>
                  <a:pt x="52330" y="81816"/>
                </a:lnTo>
                <a:lnTo>
                  <a:pt x="47661" y="84537"/>
                </a:lnTo>
                <a:lnTo>
                  <a:pt x="42992" y="85703"/>
                </a:lnTo>
                <a:lnTo>
                  <a:pt x="64093" y="85703"/>
                </a:lnTo>
                <a:lnTo>
                  <a:pt x="66336" y="83371"/>
                </a:lnTo>
                <a:lnTo>
                  <a:pt x="81704" y="83371"/>
                </a:lnTo>
                <a:lnTo>
                  <a:pt x="817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6619" y="2836126"/>
            <a:ext cx="94349" cy="97752"/>
          </a:xfrm>
          <a:custGeom>
            <a:avLst/>
            <a:gdLst/>
            <a:ahLst/>
            <a:cxnLst/>
            <a:rect l="l" t="t" r="r" b="b"/>
            <a:pathLst>
              <a:path w="94349" h="97752">
                <a:moveTo>
                  <a:pt x="24122" y="0"/>
                </a:moveTo>
                <a:lnTo>
                  <a:pt x="2723" y="0"/>
                </a:lnTo>
                <a:lnTo>
                  <a:pt x="36767" y="46835"/>
                </a:lnTo>
                <a:lnTo>
                  <a:pt x="0" y="97752"/>
                </a:lnTo>
                <a:lnTo>
                  <a:pt x="20620" y="97752"/>
                </a:lnTo>
                <a:lnTo>
                  <a:pt x="47272" y="59273"/>
                </a:lnTo>
                <a:lnTo>
                  <a:pt x="66402" y="59273"/>
                </a:lnTo>
                <a:lnTo>
                  <a:pt x="56804" y="46058"/>
                </a:lnTo>
                <a:lnTo>
                  <a:pt x="66112" y="33815"/>
                </a:lnTo>
                <a:lnTo>
                  <a:pt x="46688" y="33815"/>
                </a:lnTo>
                <a:lnTo>
                  <a:pt x="44743" y="30899"/>
                </a:lnTo>
                <a:lnTo>
                  <a:pt x="42408" y="27207"/>
                </a:lnTo>
                <a:lnTo>
                  <a:pt x="39490" y="22932"/>
                </a:lnTo>
                <a:lnTo>
                  <a:pt x="24122" y="0"/>
                </a:lnTo>
                <a:close/>
              </a:path>
              <a:path w="94349" h="97752">
                <a:moveTo>
                  <a:pt x="66402" y="59273"/>
                </a:moveTo>
                <a:lnTo>
                  <a:pt x="47272" y="59273"/>
                </a:lnTo>
                <a:lnTo>
                  <a:pt x="52719" y="67435"/>
                </a:lnTo>
                <a:lnTo>
                  <a:pt x="73339" y="97752"/>
                </a:lnTo>
                <a:lnTo>
                  <a:pt x="94349" y="97752"/>
                </a:lnTo>
                <a:lnTo>
                  <a:pt x="66402" y="59273"/>
                </a:lnTo>
                <a:close/>
              </a:path>
              <a:path w="94349" h="97752">
                <a:moveTo>
                  <a:pt x="91820" y="0"/>
                </a:moveTo>
                <a:lnTo>
                  <a:pt x="71394" y="0"/>
                </a:lnTo>
                <a:lnTo>
                  <a:pt x="54275" y="23126"/>
                </a:lnTo>
                <a:lnTo>
                  <a:pt x="51940" y="26235"/>
                </a:lnTo>
                <a:lnTo>
                  <a:pt x="49412" y="29733"/>
                </a:lnTo>
                <a:lnTo>
                  <a:pt x="46688" y="33815"/>
                </a:lnTo>
                <a:lnTo>
                  <a:pt x="66112" y="33815"/>
                </a:lnTo>
                <a:lnTo>
                  <a:pt x="91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88671" y="2915028"/>
            <a:ext cx="20426" cy="45669"/>
          </a:xfrm>
          <a:custGeom>
            <a:avLst/>
            <a:gdLst/>
            <a:ahLst/>
            <a:cxnLst/>
            <a:rect l="l" t="t" r="r" b="b"/>
            <a:pathLst>
              <a:path w="20426" h="45669">
                <a:moveTo>
                  <a:pt x="20426" y="0"/>
                </a:moveTo>
                <a:lnTo>
                  <a:pt x="972" y="0"/>
                </a:lnTo>
                <a:lnTo>
                  <a:pt x="972" y="18850"/>
                </a:lnTo>
                <a:lnTo>
                  <a:pt x="10699" y="18850"/>
                </a:lnTo>
                <a:lnTo>
                  <a:pt x="10504" y="24486"/>
                </a:lnTo>
                <a:lnTo>
                  <a:pt x="0" y="38479"/>
                </a:lnTo>
                <a:lnTo>
                  <a:pt x="4668" y="45669"/>
                </a:lnTo>
                <a:lnTo>
                  <a:pt x="10115" y="43337"/>
                </a:lnTo>
                <a:lnTo>
                  <a:pt x="14201" y="40033"/>
                </a:lnTo>
                <a:lnTo>
                  <a:pt x="19259" y="31482"/>
                </a:lnTo>
                <a:lnTo>
                  <a:pt x="20426" y="25847"/>
                </a:lnTo>
                <a:lnTo>
                  <a:pt x="2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86844" y="2798634"/>
            <a:ext cx="91813" cy="137577"/>
          </a:xfrm>
          <a:custGeom>
            <a:avLst/>
            <a:gdLst/>
            <a:ahLst/>
            <a:cxnLst/>
            <a:rect l="l" t="t" r="r" b="b"/>
            <a:pathLst>
              <a:path w="91813" h="137577">
                <a:moveTo>
                  <a:pt x="43182" y="0"/>
                </a:moveTo>
                <a:lnTo>
                  <a:pt x="10415" y="21476"/>
                </a:lnTo>
                <a:lnTo>
                  <a:pt x="160" y="66988"/>
                </a:lnTo>
                <a:lnTo>
                  <a:pt x="0" y="75777"/>
                </a:lnTo>
                <a:lnTo>
                  <a:pt x="848" y="89497"/>
                </a:lnTo>
                <a:lnTo>
                  <a:pt x="23271" y="130860"/>
                </a:lnTo>
                <a:lnTo>
                  <a:pt x="48312" y="137577"/>
                </a:lnTo>
                <a:lnTo>
                  <a:pt x="56678" y="137577"/>
                </a:lnTo>
                <a:lnTo>
                  <a:pt x="64070" y="135633"/>
                </a:lnTo>
                <a:lnTo>
                  <a:pt x="77298" y="127860"/>
                </a:lnTo>
                <a:lnTo>
                  <a:pt x="80911" y="123973"/>
                </a:lnTo>
                <a:lnTo>
                  <a:pt x="43060" y="123973"/>
                </a:lnTo>
                <a:lnTo>
                  <a:pt x="38391" y="122613"/>
                </a:lnTo>
                <a:lnTo>
                  <a:pt x="19521" y="97154"/>
                </a:lnTo>
                <a:lnTo>
                  <a:pt x="19521" y="82773"/>
                </a:lnTo>
                <a:lnTo>
                  <a:pt x="22245" y="75777"/>
                </a:lnTo>
                <a:lnTo>
                  <a:pt x="32944" y="65088"/>
                </a:lnTo>
                <a:lnTo>
                  <a:pt x="39558" y="62367"/>
                </a:lnTo>
                <a:lnTo>
                  <a:pt x="80767" y="62367"/>
                </a:lnTo>
                <a:lnTo>
                  <a:pt x="78448" y="59647"/>
                </a:lnTo>
                <a:lnTo>
                  <a:pt x="21078" y="59647"/>
                </a:lnTo>
                <a:lnTo>
                  <a:pt x="17174" y="58010"/>
                </a:lnTo>
                <a:lnTo>
                  <a:pt x="29053" y="21556"/>
                </a:lnTo>
                <a:lnTo>
                  <a:pt x="43449" y="13394"/>
                </a:lnTo>
                <a:lnTo>
                  <a:pt x="80015" y="13394"/>
                </a:lnTo>
                <a:lnTo>
                  <a:pt x="70477" y="4420"/>
                </a:lnTo>
                <a:lnTo>
                  <a:pt x="59302" y="922"/>
                </a:lnTo>
                <a:lnTo>
                  <a:pt x="43182" y="0"/>
                </a:lnTo>
                <a:close/>
              </a:path>
              <a:path w="91813" h="137577">
                <a:moveTo>
                  <a:pt x="80767" y="62367"/>
                </a:moveTo>
                <a:lnTo>
                  <a:pt x="55121" y="62367"/>
                </a:lnTo>
                <a:lnTo>
                  <a:pt x="61541" y="65088"/>
                </a:lnTo>
                <a:lnTo>
                  <a:pt x="71851" y="75777"/>
                </a:lnTo>
                <a:lnTo>
                  <a:pt x="74247" y="82773"/>
                </a:lnTo>
                <a:lnTo>
                  <a:pt x="74187" y="102786"/>
                </a:lnTo>
                <a:lnTo>
                  <a:pt x="71851" y="109786"/>
                </a:lnTo>
                <a:lnTo>
                  <a:pt x="61346" y="121058"/>
                </a:lnTo>
                <a:lnTo>
                  <a:pt x="55121" y="123973"/>
                </a:lnTo>
                <a:lnTo>
                  <a:pt x="80911" y="123973"/>
                </a:lnTo>
                <a:lnTo>
                  <a:pt x="91813" y="89497"/>
                </a:lnTo>
                <a:lnTo>
                  <a:pt x="90054" y="78141"/>
                </a:lnTo>
                <a:lnTo>
                  <a:pt x="84706" y="66988"/>
                </a:lnTo>
                <a:lnTo>
                  <a:pt x="80767" y="62367"/>
                </a:lnTo>
                <a:close/>
              </a:path>
              <a:path w="91813" h="137577">
                <a:moveTo>
                  <a:pt x="50647" y="47598"/>
                </a:moveTo>
                <a:lnTo>
                  <a:pt x="44227" y="47598"/>
                </a:lnTo>
                <a:lnTo>
                  <a:pt x="38002" y="49152"/>
                </a:lnTo>
                <a:lnTo>
                  <a:pt x="31971" y="52068"/>
                </a:lnTo>
                <a:lnTo>
                  <a:pt x="26135" y="54983"/>
                </a:lnTo>
                <a:lnTo>
                  <a:pt x="21078" y="59647"/>
                </a:lnTo>
                <a:lnTo>
                  <a:pt x="78448" y="59647"/>
                </a:lnTo>
                <a:lnTo>
                  <a:pt x="74901" y="55486"/>
                </a:lnTo>
                <a:lnTo>
                  <a:pt x="63620" y="49570"/>
                </a:lnTo>
                <a:lnTo>
                  <a:pt x="50647" y="47598"/>
                </a:lnTo>
                <a:close/>
              </a:path>
              <a:path w="91813" h="137577">
                <a:moveTo>
                  <a:pt x="80015" y="13394"/>
                </a:moveTo>
                <a:lnTo>
                  <a:pt x="55510" y="13394"/>
                </a:lnTo>
                <a:lnTo>
                  <a:pt x="61346" y="15726"/>
                </a:lnTo>
                <a:lnTo>
                  <a:pt x="65821" y="20390"/>
                </a:lnTo>
                <a:lnTo>
                  <a:pt x="68739" y="23305"/>
                </a:lnTo>
                <a:lnTo>
                  <a:pt x="70879" y="28164"/>
                </a:lnTo>
                <a:lnTo>
                  <a:pt x="72435" y="34577"/>
                </a:lnTo>
                <a:lnTo>
                  <a:pt x="89359" y="33217"/>
                </a:lnTo>
                <a:lnTo>
                  <a:pt x="87576" y="25359"/>
                </a:lnTo>
                <a:lnTo>
                  <a:pt x="81773" y="15048"/>
                </a:lnTo>
                <a:lnTo>
                  <a:pt x="80015" y="13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00131" y="2798813"/>
            <a:ext cx="82288" cy="135065"/>
          </a:xfrm>
          <a:custGeom>
            <a:avLst/>
            <a:gdLst/>
            <a:ahLst/>
            <a:cxnLst/>
            <a:rect l="l" t="t" r="r" b="b"/>
            <a:pathLst>
              <a:path w="82288" h="135065">
                <a:moveTo>
                  <a:pt x="17119" y="0"/>
                </a:moveTo>
                <a:lnTo>
                  <a:pt x="0" y="0"/>
                </a:lnTo>
                <a:lnTo>
                  <a:pt x="0" y="135065"/>
                </a:lnTo>
                <a:lnTo>
                  <a:pt x="17119" y="135065"/>
                </a:lnTo>
                <a:lnTo>
                  <a:pt x="17119" y="73848"/>
                </a:lnTo>
                <a:lnTo>
                  <a:pt x="18091" y="67824"/>
                </a:lnTo>
                <a:lnTo>
                  <a:pt x="20037" y="63548"/>
                </a:lnTo>
                <a:lnTo>
                  <a:pt x="21982" y="59079"/>
                </a:lnTo>
                <a:lnTo>
                  <a:pt x="25095" y="55775"/>
                </a:lnTo>
                <a:lnTo>
                  <a:pt x="29569" y="53248"/>
                </a:lnTo>
                <a:lnTo>
                  <a:pt x="34043" y="50528"/>
                </a:lnTo>
                <a:lnTo>
                  <a:pt x="38907" y="49362"/>
                </a:lnTo>
                <a:lnTo>
                  <a:pt x="77911" y="49362"/>
                </a:lnTo>
                <a:lnTo>
                  <a:pt x="77522" y="48584"/>
                </a:lnTo>
                <a:lnTo>
                  <a:pt x="17119" y="48584"/>
                </a:lnTo>
                <a:lnTo>
                  <a:pt x="17119" y="0"/>
                </a:lnTo>
                <a:close/>
              </a:path>
              <a:path w="82288" h="135065">
                <a:moveTo>
                  <a:pt x="77911" y="49362"/>
                </a:moveTo>
                <a:lnTo>
                  <a:pt x="50579" y="49362"/>
                </a:lnTo>
                <a:lnTo>
                  <a:pt x="55831" y="51305"/>
                </a:lnTo>
                <a:lnTo>
                  <a:pt x="63224" y="58690"/>
                </a:lnTo>
                <a:lnTo>
                  <a:pt x="65169" y="64714"/>
                </a:lnTo>
                <a:lnTo>
                  <a:pt x="65169" y="135065"/>
                </a:lnTo>
                <a:lnTo>
                  <a:pt x="82288" y="135065"/>
                </a:lnTo>
                <a:lnTo>
                  <a:pt x="82288" y="63548"/>
                </a:lnTo>
                <a:lnTo>
                  <a:pt x="81121" y="56164"/>
                </a:lnTo>
                <a:lnTo>
                  <a:pt x="78786" y="51111"/>
                </a:lnTo>
                <a:lnTo>
                  <a:pt x="77911" y="49362"/>
                </a:lnTo>
                <a:close/>
              </a:path>
              <a:path w="82288" h="135065">
                <a:moveTo>
                  <a:pt x="39138" y="35732"/>
                </a:moveTo>
                <a:lnTo>
                  <a:pt x="27192" y="40150"/>
                </a:lnTo>
                <a:lnTo>
                  <a:pt x="17119" y="48584"/>
                </a:lnTo>
                <a:lnTo>
                  <a:pt x="77522" y="48584"/>
                </a:lnTo>
                <a:lnTo>
                  <a:pt x="39138" y="35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07904" y="2833794"/>
            <a:ext cx="54859" cy="100084"/>
          </a:xfrm>
          <a:custGeom>
            <a:avLst/>
            <a:gdLst/>
            <a:ahLst/>
            <a:cxnLst/>
            <a:rect l="l" t="t" r="r" b="b"/>
            <a:pathLst>
              <a:path w="54859" h="100084">
                <a:moveTo>
                  <a:pt x="15562" y="2332"/>
                </a:moveTo>
                <a:lnTo>
                  <a:pt x="0" y="2332"/>
                </a:lnTo>
                <a:lnTo>
                  <a:pt x="0" y="100084"/>
                </a:lnTo>
                <a:lnTo>
                  <a:pt x="17119" y="100084"/>
                </a:lnTo>
                <a:lnTo>
                  <a:pt x="17119" y="41977"/>
                </a:lnTo>
                <a:lnTo>
                  <a:pt x="18091" y="35369"/>
                </a:lnTo>
                <a:lnTo>
                  <a:pt x="32681" y="17296"/>
                </a:lnTo>
                <a:lnTo>
                  <a:pt x="50352" y="17296"/>
                </a:lnTo>
                <a:lnTo>
                  <a:pt x="50426" y="17101"/>
                </a:lnTo>
                <a:lnTo>
                  <a:pt x="15562" y="17101"/>
                </a:lnTo>
                <a:lnTo>
                  <a:pt x="15562" y="2332"/>
                </a:lnTo>
                <a:close/>
              </a:path>
              <a:path w="54859" h="100084">
                <a:moveTo>
                  <a:pt x="50352" y="17296"/>
                </a:moveTo>
                <a:lnTo>
                  <a:pt x="40657" y="17296"/>
                </a:lnTo>
                <a:lnTo>
                  <a:pt x="44743" y="18462"/>
                </a:lnTo>
                <a:lnTo>
                  <a:pt x="49022" y="20794"/>
                </a:lnTo>
                <a:lnTo>
                  <a:pt x="50352" y="17296"/>
                </a:lnTo>
                <a:close/>
              </a:path>
              <a:path w="54859" h="100084">
                <a:moveTo>
                  <a:pt x="43186" y="0"/>
                </a:moveTo>
                <a:lnTo>
                  <a:pt x="33265" y="0"/>
                </a:lnTo>
                <a:lnTo>
                  <a:pt x="29763" y="1166"/>
                </a:lnTo>
                <a:lnTo>
                  <a:pt x="26262" y="3303"/>
                </a:lnTo>
                <a:lnTo>
                  <a:pt x="22955" y="5635"/>
                </a:lnTo>
                <a:lnTo>
                  <a:pt x="19453" y="10105"/>
                </a:lnTo>
                <a:lnTo>
                  <a:pt x="15562" y="17101"/>
                </a:lnTo>
                <a:lnTo>
                  <a:pt x="50426" y="17101"/>
                </a:lnTo>
                <a:lnTo>
                  <a:pt x="54859" y="5441"/>
                </a:lnTo>
                <a:lnTo>
                  <a:pt x="49022" y="1943"/>
                </a:lnTo>
                <a:lnTo>
                  <a:pt x="43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68405" y="2833794"/>
            <a:ext cx="83844" cy="102416"/>
          </a:xfrm>
          <a:custGeom>
            <a:avLst/>
            <a:gdLst/>
            <a:ahLst/>
            <a:cxnLst/>
            <a:rect l="l" t="t" r="r" b="b"/>
            <a:pathLst>
              <a:path w="83844" h="102416">
                <a:moveTo>
                  <a:pt x="16924" y="68407"/>
                </a:moveTo>
                <a:lnTo>
                  <a:pt x="0" y="70933"/>
                </a:lnTo>
                <a:lnTo>
                  <a:pt x="1392" y="76515"/>
                </a:lnTo>
                <a:lnTo>
                  <a:pt x="6945" y="87284"/>
                </a:lnTo>
                <a:lnTo>
                  <a:pt x="17239" y="97043"/>
                </a:lnTo>
                <a:lnTo>
                  <a:pt x="28663" y="101060"/>
                </a:lnTo>
                <a:lnTo>
                  <a:pt x="43186" y="102416"/>
                </a:lnTo>
                <a:lnTo>
                  <a:pt x="51162" y="102416"/>
                </a:lnTo>
                <a:lnTo>
                  <a:pt x="58166" y="101056"/>
                </a:lnTo>
                <a:lnTo>
                  <a:pt x="64391" y="98335"/>
                </a:lnTo>
                <a:lnTo>
                  <a:pt x="70810" y="95614"/>
                </a:lnTo>
                <a:lnTo>
                  <a:pt x="75479" y="91922"/>
                </a:lnTo>
                <a:lnTo>
                  <a:pt x="77728" y="88618"/>
                </a:lnTo>
                <a:lnTo>
                  <a:pt x="35210" y="88618"/>
                </a:lnTo>
                <a:lnTo>
                  <a:pt x="29180" y="86869"/>
                </a:lnTo>
                <a:lnTo>
                  <a:pt x="20620" y="79873"/>
                </a:lnTo>
                <a:lnTo>
                  <a:pt x="17897" y="74820"/>
                </a:lnTo>
                <a:lnTo>
                  <a:pt x="16924" y="68407"/>
                </a:lnTo>
                <a:close/>
              </a:path>
              <a:path w="83844" h="102416">
                <a:moveTo>
                  <a:pt x="48050" y="0"/>
                </a:moveTo>
                <a:lnTo>
                  <a:pt x="34821" y="0"/>
                </a:lnTo>
                <a:lnTo>
                  <a:pt x="29958" y="777"/>
                </a:lnTo>
                <a:lnTo>
                  <a:pt x="25289" y="2137"/>
                </a:lnTo>
                <a:lnTo>
                  <a:pt x="20620" y="3303"/>
                </a:lnTo>
                <a:lnTo>
                  <a:pt x="6030" y="16130"/>
                </a:lnTo>
                <a:lnTo>
                  <a:pt x="3890" y="19822"/>
                </a:lnTo>
                <a:lnTo>
                  <a:pt x="2918" y="23903"/>
                </a:lnTo>
                <a:lnTo>
                  <a:pt x="2918" y="33037"/>
                </a:lnTo>
                <a:lnTo>
                  <a:pt x="43770" y="58690"/>
                </a:lnTo>
                <a:lnTo>
                  <a:pt x="53108" y="61022"/>
                </a:lnTo>
                <a:lnTo>
                  <a:pt x="58944" y="62771"/>
                </a:lnTo>
                <a:lnTo>
                  <a:pt x="61278" y="64326"/>
                </a:lnTo>
                <a:lnTo>
                  <a:pt x="64585" y="66464"/>
                </a:lnTo>
                <a:lnTo>
                  <a:pt x="66336" y="69379"/>
                </a:lnTo>
                <a:lnTo>
                  <a:pt x="66336" y="77347"/>
                </a:lnTo>
                <a:lnTo>
                  <a:pt x="64391" y="81039"/>
                </a:lnTo>
                <a:lnTo>
                  <a:pt x="60500" y="83954"/>
                </a:lnTo>
                <a:lnTo>
                  <a:pt x="56804" y="87063"/>
                </a:lnTo>
                <a:lnTo>
                  <a:pt x="50968" y="88618"/>
                </a:lnTo>
                <a:lnTo>
                  <a:pt x="77728" y="88618"/>
                </a:lnTo>
                <a:lnTo>
                  <a:pt x="82093" y="82205"/>
                </a:lnTo>
                <a:lnTo>
                  <a:pt x="83715" y="77347"/>
                </a:lnTo>
                <a:lnTo>
                  <a:pt x="83844" y="65686"/>
                </a:lnTo>
                <a:lnTo>
                  <a:pt x="82483" y="61022"/>
                </a:lnTo>
                <a:lnTo>
                  <a:pt x="43186" y="40811"/>
                </a:lnTo>
                <a:lnTo>
                  <a:pt x="34821" y="38673"/>
                </a:lnTo>
                <a:lnTo>
                  <a:pt x="29763" y="37118"/>
                </a:lnTo>
                <a:lnTo>
                  <a:pt x="28013" y="36535"/>
                </a:lnTo>
                <a:lnTo>
                  <a:pt x="25095" y="35369"/>
                </a:lnTo>
                <a:lnTo>
                  <a:pt x="22955" y="34009"/>
                </a:lnTo>
                <a:lnTo>
                  <a:pt x="21593" y="32065"/>
                </a:lnTo>
                <a:lnTo>
                  <a:pt x="20037" y="30316"/>
                </a:lnTo>
                <a:lnTo>
                  <a:pt x="19453" y="28567"/>
                </a:lnTo>
                <a:lnTo>
                  <a:pt x="19453" y="22932"/>
                </a:lnTo>
                <a:lnTo>
                  <a:pt x="21204" y="20016"/>
                </a:lnTo>
                <a:lnTo>
                  <a:pt x="27818" y="14964"/>
                </a:lnTo>
                <a:lnTo>
                  <a:pt x="33460" y="13798"/>
                </a:lnTo>
                <a:lnTo>
                  <a:pt x="75193" y="13798"/>
                </a:lnTo>
                <a:lnTo>
                  <a:pt x="74118" y="12437"/>
                </a:lnTo>
                <a:lnTo>
                  <a:pt x="71394" y="8550"/>
                </a:lnTo>
                <a:lnTo>
                  <a:pt x="66920" y="5635"/>
                </a:lnTo>
                <a:lnTo>
                  <a:pt x="60889" y="3303"/>
                </a:lnTo>
                <a:lnTo>
                  <a:pt x="54859" y="1166"/>
                </a:lnTo>
                <a:lnTo>
                  <a:pt x="48050" y="0"/>
                </a:lnTo>
                <a:close/>
              </a:path>
              <a:path w="83844" h="102416">
                <a:moveTo>
                  <a:pt x="75193" y="13798"/>
                </a:moveTo>
                <a:lnTo>
                  <a:pt x="47855" y="13798"/>
                </a:lnTo>
                <a:lnTo>
                  <a:pt x="53108" y="15158"/>
                </a:lnTo>
                <a:lnTo>
                  <a:pt x="56804" y="17879"/>
                </a:lnTo>
                <a:lnTo>
                  <a:pt x="60306" y="20794"/>
                </a:lnTo>
                <a:lnTo>
                  <a:pt x="62640" y="24681"/>
                </a:lnTo>
                <a:lnTo>
                  <a:pt x="63418" y="29733"/>
                </a:lnTo>
                <a:lnTo>
                  <a:pt x="79954" y="27596"/>
                </a:lnTo>
                <a:lnTo>
                  <a:pt x="78981" y="21182"/>
                </a:lnTo>
                <a:lnTo>
                  <a:pt x="77036" y="16130"/>
                </a:lnTo>
                <a:lnTo>
                  <a:pt x="75193" y="13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75136" y="3037490"/>
            <a:ext cx="91286" cy="136989"/>
          </a:xfrm>
          <a:custGeom>
            <a:avLst/>
            <a:gdLst/>
            <a:ahLst/>
            <a:cxnLst/>
            <a:rect l="l" t="t" r="r" b="b"/>
            <a:pathLst>
              <a:path w="91286" h="136989">
                <a:moveTo>
                  <a:pt x="18840" y="102777"/>
                </a:moveTo>
                <a:lnTo>
                  <a:pt x="2499" y="104137"/>
                </a:lnTo>
                <a:lnTo>
                  <a:pt x="4432" y="112635"/>
                </a:lnTo>
                <a:lnTo>
                  <a:pt x="10343" y="122906"/>
                </a:lnTo>
                <a:lnTo>
                  <a:pt x="21979" y="133496"/>
                </a:lnTo>
                <a:lnTo>
                  <a:pt x="33310" y="136485"/>
                </a:lnTo>
                <a:lnTo>
                  <a:pt x="50165" y="136989"/>
                </a:lnTo>
                <a:lnTo>
                  <a:pt x="61350" y="133057"/>
                </a:lnTo>
                <a:lnTo>
                  <a:pt x="74460" y="124513"/>
                </a:lnTo>
                <a:lnTo>
                  <a:pt x="74713" y="124154"/>
                </a:lnTo>
                <a:lnTo>
                  <a:pt x="35764" y="124154"/>
                </a:lnTo>
                <a:lnTo>
                  <a:pt x="30706" y="122405"/>
                </a:lnTo>
                <a:lnTo>
                  <a:pt x="26816" y="119101"/>
                </a:lnTo>
                <a:lnTo>
                  <a:pt x="22925" y="115603"/>
                </a:lnTo>
                <a:lnTo>
                  <a:pt x="20201" y="110162"/>
                </a:lnTo>
                <a:lnTo>
                  <a:pt x="18840" y="102777"/>
                </a:lnTo>
                <a:close/>
              </a:path>
              <a:path w="91286" h="136989">
                <a:moveTo>
                  <a:pt x="91047" y="71877"/>
                </a:moveTo>
                <a:lnTo>
                  <a:pt x="74282" y="71877"/>
                </a:lnTo>
                <a:lnTo>
                  <a:pt x="74331" y="72266"/>
                </a:lnTo>
                <a:lnTo>
                  <a:pt x="74477" y="82177"/>
                </a:lnTo>
                <a:lnTo>
                  <a:pt x="59692" y="118324"/>
                </a:lnTo>
                <a:lnTo>
                  <a:pt x="47242" y="124154"/>
                </a:lnTo>
                <a:lnTo>
                  <a:pt x="74713" y="124154"/>
                </a:lnTo>
                <a:lnTo>
                  <a:pt x="89857" y="87784"/>
                </a:lnTo>
                <a:lnTo>
                  <a:pt x="90860" y="77124"/>
                </a:lnTo>
                <a:lnTo>
                  <a:pt x="91047" y="71877"/>
                </a:lnTo>
                <a:close/>
              </a:path>
              <a:path w="91286" h="136989">
                <a:moveTo>
                  <a:pt x="39041" y="0"/>
                </a:moveTo>
                <a:lnTo>
                  <a:pt x="5758" y="21217"/>
                </a:lnTo>
                <a:lnTo>
                  <a:pt x="0" y="47412"/>
                </a:lnTo>
                <a:lnTo>
                  <a:pt x="1792" y="59180"/>
                </a:lnTo>
                <a:lnTo>
                  <a:pt x="7054" y="70389"/>
                </a:lnTo>
                <a:lnTo>
                  <a:pt x="16763" y="81868"/>
                </a:lnTo>
                <a:lnTo>
                  <a:pt x="28044" y="87784"/>
                </a:lnTo>
                <a:lnTo>
                  <a:pt x="41017" y="89756"/>
                </a:lnTo>
                <a:lnTo>
                  <a:pt x="48020" y="89756"/>
                </a:lnTo>
                <a:lnTo>
                  <a:pt x="54440" y="88007"/>
                </a:lnTo>
                <a:lnTo>
                  <a:pt x="60276" y="84703"/>
                </a:lnTo>
                <a:lnTo>
                  <a:pt x="66306" y="81399"/>
                </a:lnTo>
                <a:lnTo>
                  <a:pt x="70975" y="77124"/>
                </a:lnTo>
                <a:lnTo>
                  <a:pt x="72322" y="74986"/>
                </a:lnTo>
                <a:lnTo>
                  <a:pt x="37515" y="74986"/>
                </a:lnTo>
                <a:lnTo>
                  <a:pt x="30901" y="72266"/>
                </a:lnTo>
                <a:lnTo>
                  <a:pt x="25454" y="67018"/>
                </a:lnTo>
                <a:lnTo>
                  <a:pt x="20201" y="61577"/>
                </a:lnTo>
                <a:lnTo>
                  <a:pt x="17478" y="54581"/>
                </a:lnTo>
                <a:lnTo>
                  <a:pt x="17478" y="36507"/>
                </a:lnTo>
                <a:lnTo>
                  <a:pt x="20201" y="28539"/>
                </a:lnTo>
                <a:lnTo>
                  <a:pt x="25843" y="22515"/>
                </a:lnTo>
                <a:lnTo>
                  <a:pt x="31484" y="16685"/>
                </a:lnTo>
                <a:lnTo>
                  <a:pt x="38099" y="13575"/>
                </a:lnTo>
                <a:lnTo>
                  <a:pt x="76267" y="13575"/>
                </a:lnTo>
                <a:lnTo>
                  <a:pt x="64749" y="4867"/>
                </a:lnTo>
                <a:lnTo>
                  <a:pt x="53725" y="1121"/>
                </a:lnTo>
                <a:lnTo>
                  <a:pt x="39041" y="0"/>
                </a:lnTo>
                <a:close/>
              </a:path>
              <a:path w="91286" h="136989">
                <a:moveTo>
                  <a:pt x="76267" y="13575"/>
                </a:moveTo>
                <a:lnTo>
                  <a:pt x="53078" y="13575"/>
                </a:lnTo>
                <a:lnTo>
                  <a:pt x="59303" y="16296"/>
                </a:lnTo>
                <a:lnTo>
                  <a:pt x="69808" y="27568"/>
                </a:lnTo>
                <a:lnTo>
                  <a:pt x="72296" y="34492"/>
                </a:lnTo>
                <a:lnTo>
                  <a:pt x="72388" y="54581"/>
                </a:lnTo>
                <a:lnTo>
                  <a:pt x="69808" y="61577"/>
                </a:lnTo>
                <a:lnTo>
                  <a:pt x="64750" y="67018"/>
                </a:lnTo>
                <a:lnTo>
                  <a:pt x="59692" y="72266"/>
                </a:lnTo>
                <a:lnTo>
                  <a:pt x="53272" y="74986"/>
                </a:lnTo>
                <a:lnTo>
                  <a:pt x="72322" y="74986"/>
                </a:lnTo>
                <a:lnTo>
                  <a:pt x="74282" y="71877"/>
                </a:lnTo>
                <a:lnTo>
                  <a:pt x="91047" y="71877"/>
                </a:lnTo>
                <a:lnTo>
                  <a:pt x="91158" y="67018"/>
                </a:lnTo>
                <a:lnTo>
                  <a:pt x="91286" y="59180"/>
                </a:lnTo>
                <a:lnTo>
                  <a:pt x="90287" y="46521"/>
                </a:lnTo>
                <a:lnTo>
                  <a:pt x="87770" y="34492"/>
                </a:lnTo>
                <a:lnTo>
                  <a:pt x="83443" y="22936"/>
                </a:lnTo>
                <a:lnTo>
                  <a:pt x="76267" y="13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108" y="3037267"/>
            <a:ext cx="51357" cy="135648"/>
          </a:xfrm>
          <a:custGeom>
            <a:avLst/>
            <a:gdLst/>
            <a:ahLst/>
            <a:cxnLst/>
            <a:rect l="l" t="t" r="r" b="b"/>
            <a:pathLst>
              <a:path w="51357" h="135648">
                <a:moveTo>
                  <a:pt x="51357" y="29928"/>
                </a:moveTo>
                <a:lnTo>
                  <a:pt x="34238" y="29928"/>
                </a:lnTo>
                <a:lnTo>
                  <a:pt x="34238" y="135648"/>
                </a:lnTo>
                <a:lnTo>
                  <a:pt x="51357" y="135648"/>
                </a:lnTo>
                <a:lnTo>
                  <a:pt x="51357" y="29928"/>
                </a:lnTo>
                <a:close/>
              </a:path>
              <a:path w="51357" h="135648">
                <a:moveTo>
                  <a:pt x="51357" y="0"/>
                </a:moveTo>
                <a:lnTo>
                  <a:pt x="39492" y="1464"/>
                </a:lnTo>
                <a:lnTo>
                  <a:pt x="33131" y="10067"/>
                </a:lnTo>
                <a:lnTo>
                  <a:pt x="21877" y="20728"/>
                </a:lnTo>
                <a:lnTo>
                  <a:pt x="11577" y="27839"/>
                </a:lnTo>
                <a:lnTo>
                  <a:pt x="0" y="34009"/>
                </a:lnTo>
                <a:lnTo>
                  <a:pt x="0" y="49945"/>
                </a:lnTo>
                <a:lnTo>
                  <a:pt x="5252" y="48196"/>
                </a:lnTo>
                <a:lnTo>
                  <a:pt x="11283" y="45281"/>
                </a:lnTo>
                <a:lnTo>
                  <a:pt x="17897" y="41394"/>
                </a:lnTo>
                <a:lnTo>
                  <a:pt x="24706" y="37701"/>
                </a:lnTo>
                <a:lnTo>
                  <a:pt x="30153" y="33815"/>
                </a:lnTo>
                <a:lnTo>
                  <a:pt x="34238" y="29928"/>
                </a:lnTo>
                <a:lnTo>
                  <a:pt x="51357" y="29928"/>
                </a:lnTo>
                <a:lnTo>
                  <a:pt x="51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94277" y="3035518"/>
            <a:ext cx="149591" cy="142450"/>
          </a:xfrm>
          <a:custGeom>
            <a:avLst/>
            <a:gdLst/>
            <a:ahLst/>
            <a:cxnLst/>
            <a:rect l="l" t="t" r="r" b="b"/>
            <a:pathLst>
              <a:path w="149591" h="142450">
                <a:moveTo>
                  <a:pt x="119710" y="0"/>
                </a:moveTo>
                <a:lnTo>
                  <a:pt x="105898" y="0"/>
                </a:lnTo>
                <a:lnTo>
                  <a:pt x="29640" y="142450"/>
                </a:lnTo>
                <a:lnTo>
                  <a:pt x="43841" y="142450"/>
                </a:lnTo>
                <a:lnTo>
                  <a:pt x="119710" y="0"/>
                </a:lnTo>
                <a:close/>
              </a:path>
              <a:path w="149591" h="142450">
                <a:moveTo>
                  <a:pt x="128075" y="70933"/>
                </a:moveTo>
                <a:lnTo>
                  <a:pt x="109788" y="70933"/>
                </a:lnTo>
                <a:lnTo>
                  <a:pt x="102396" y="74431"/>
                </a:lnTo>
                <a:lnTo>
                  <a:pt x="97287" y="81373"/>
                </a:lnTo>
                <a:lnTo>
                  <a:pt x="91781" y="92487"/>
                </a:lnTo>
                <a:lnTo>
                  <a:pt x="90256" y="103485"/>
                </a:lnTo>
                <a:lnTo>
                  <a:pt x="90062" y="109965"/>
                </a:lnTo>
                <a:lnTo>
                  <a:pt x="92538" y="123387"/>
                </a:lnTo>
                <a:lnTo>
                  <a:pt x="98311" y="133316"/>
                </a:lnTo>
                <a:lnTo>
                  <a:pt x="103952" y="139341"/>
                </a:lnTo>
                <a:lnTo>
                  <a:pt x="110956" y="142450"/>
                </a:lnTo>
                <a:lnTo>
                  <a:pt x="121382" y="142387"/>
                </a:lnTo>
                <a:lnTo>
                  <a:pt x="132460" y="139156"/>
                </a:lnTo>
                <a:lnTo>
                  <a:pt x="142052" y="130984"/>
                </a:lnTo>
                <a:lnTo>
                  <a:pt x="115430" y="130984"/>
                </a:lnTo>
                <a:lnTo>
                  <a:pt x="111928" y="129235"/>
                </a:lnTo>
                <a:lnTo>
                  <a:pt x="106287" y="122045"/>
                </a:lnTo>
                <a:lnTo>
                  <a:pt x="104925" y="116020"/>
                </a:lnTo>
                <a:lnTo>
                  <a:pt x="105045" y="97363"/>
                </a:lnTo>
                <a:lnTo>
                  <a:pt x="106287" y="91339"/>
                </a:lnTo>
                <a:lnTo>
                  <a:pt x="111928" y="84148"/>
                </a:lnTo>
                <a:lnTo>
                  <a:pt x="115430" y="82399"/>
                </a:lnTo>
                <a:lnTo>
                  <a:pt x="142350" y="82399"/>
                </a:lnTo>
                <a:lnTo>
                  <a:pt x="140914" y="80067"/>
                </a:lnTo>
                <a:lnTo>
                  <a:pt x="135273" y="74043"/>
                </a:lnTo>
                <a:lnTo>
                  <a:pt x="128075" y="70933"/>
                </a:lnTo>
                <a:close/>
              </a:path>
              <a:path w="149591" h="142450">
                <a:moveTo>
                  <a:pt x="142350" y="82399"/>
                </a:moveTo>
                <a:lnTo>
                  <a:pt x="123990" y="82399"/>
                </a:lnTo>
                <a:lnTo>
                  <a:pt x="127491" y="84148"/>
                </a:lnTo>
                <a:lnTo>
                  <a:pt x="130409" y="87646"/>
                </a:lnTo>
                <a:lnTo>
                  <a:pt x="133327" y="91339"/>
                </a:lnTo>
                <a:lnTo>
                  <a:pt x="134689" y="97363"/>
                </a:lnTo>
                <a:lnTo>
                  <a:pt x="134606" y="116020"/>
                </a:lnTo>
                <a:lnTo>
                  <a:pt x="133327" y="122045"/>
                </a:lnTo>
                <a:lnTo>
                  <a:pt x="127686" y="129235"/>
                </a:lnTo>
                <a:lnTo>
                  <a:pt x="123990" y="130984"/>
                </a:lnTo>
                <a:lnTo>
                  <a:pt x="142052" y="130984"/>
                </a:lnTo>
                <a:lnTo>
                  <a:pt x="143762" y="129528"/>
                </a:lnTo>
                <a:lnTo>
                  <a:pt x="148176" y="118799"/>
                </a:lnTo>
                <a:lnTo>
                  <a:pt x="149591" y="103485"/>
                </a:lnTo>
                <a:lnTo>
                  <a:pt x="147050" y="90035"/>
                </a:lnTo>
                <a:lnTo>
                  <a:pt x="142350" y="82399"/>
                </a:lnTo>
                <a:close/>
              </a:path>
              <a:path w="149591" h="142450">
                <a:moveTo>
                  <a:pt x="37810" y="0"/>
                </a:moveTo>
                <a:lnTo>
                  <a:pt x="19718" y="0"/>
                </a:lnTo>
                <a:lnTo>
                  <a:pt x="12326" y="3498"/>
                </a:lnTo>
                <a:lnTo>
                  <a:pt x="7324" y="10482"/>
                </a:lnTo>
                <a:lnTo>
                  <a:pt x="1738" y="21489"/>
                </a:lnTo>
                <a:lnTo>
                  <a:pt x="180" y="32617"/>
                </a:lnTo>
                <a:lnTo>
                  <a:pt x="0" y="39038"/>
                </a:lnTo>
                <a:lnTo>
                  <a:pt x="2549" y="52533"/>
                </a:lnTo>
                <a:lnTo>
                  <a:pt x="8241" y="62382"/>
                </a:lnTo>
                <a:lnTo>
                  <a:pt x="13882" y="68407"/>
                </a:lnTo>
                <a:lnTo>
                  <a:pt x="20886" y="71516"/>
                </a:lnTo>
                <a:lnTo>
                  <a:pt x="31198" y="71469"/>
                </a:lnTo>
                <a:lnTo>
                  <a:pt x="42261" y="68303"/>
                </a:lnTo>
                <a:lnTo>
                  <a:pt x="51935" y="60050"/>
                </a:lnTo>
                <a:lnTo>
                  <a:pt x="25360" y="60050"/>
                </a:lnTo>
                <a:lnTo>
                  <a:pt x="21858" y="58301"/>
                </a:lnTo>
                <a:lnTo>
                  <a:pt x="19135" y="54803"/>
                </a:lnTo>
                <a:lnTo>
                  <a:pt x="16217" y="51305"/>
                </a:lnTo>
                <a:lnTo>
                  <a:pt x="14855" y="45086"/>
                </a:lnTo>
                <a:lnTo>
                  <a:pt x="14975" y="26430"/>
                </a:lnTo>
                <a:lnTo>
                  <a:pt x="16217" y="20405"/>
                </a:lnTo>
                <a:lnTo>
                  <a:pt x="19278" y="16713"/>
                </a:lnTo>
                <a:lnTo>
                  <a:pt x="21858" y="13215"/>
                </a:lnTo>
                <a:lnTo>
                  <a:pt x="25360" y="11466"/>
                </a:lnTo>
                <a:lnTo>
                  <a:pt x="52259" y="11466"/>
                </a:lnTo>
                <a:lnTo>
                  <a:pt x="50844" y="9133"/>
                </a:lnTo>
                <a:lnTo>
                  <a:pt x="45203" y="3109"/>
                </a:lnTo>
                <a:lnTo>
                  <a:pt x="37810" y="0"/>
                </a:lnTo>
                <a:close/>
              </a:path>
              <a:path w="149591" h="142450">
                <a:moveTo>
                  <a:pt x="52259" y="11466"/>
                </a:moveTo>
                <a:lnTo>
                  <a:pt x="33920" y="11466"/>
                </a:lnTo>
                <a:lnTo>
                  <a:pt x="37421" y="13215"/>
                </a:lnTo>
                <a:lnTo>
                  <a:pt x="40483" y="16907"/>
                </a:lnTo>
                <a:lnTo>
                  <a:pt x="43063" y="20405"/>
                </a:lnTo>
                <a:lnTo>
                  <a:pt x="44619" y="26430"/>
                </a:lnTo>
                <a:lnTo>
                  <a:pt x="44525" y="45086"/>
                </a:lnTo>
                <a:lnTo>
                  <a:pt x="43063" y="51111"/>
                </a:lnTo>
                <a:lnTo>
                  <a:pt x="37421" y="58301"/>
                </a:lnTo>
                <a:lnTo>
                  <a:pt x="33920" y="60050"/>
                </a:lnTo>
                <a:lnTo>
                  <a:pt x="51935" y="60050"/>
                </a:lnTo>
                <a:lnTo>
                  <a:pt x="53561" y="58663"/>
                </a:lnTo>
                <a:lnTo>
                  <a:pt x="57915" y="47928"/>
                </a:lnTo>
                <a:lnTo>
                  <a:pt x="59335" y="32617"/>
                </a:lnTo>
                <a:lnTo>
                  <a:pt x="56906" y="19126"/>
                </a:lnTo>
                <a:lnTo>
                  <a:pt x="52259" y="11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20564" y="3035518"/>
            <a:ext cx="45744" cy="177043"/>
          </a:xfrm>
          <a:custGeom>
            <a:avLst/>
            <a:gdLst/>
            <a:ahLst/>
            <a:cxnLst/>
            <a:rect l="l" t="t" r="r" b="b"/>
            <a:pathLst>
              <a:path w="45744" h="177043">
                <a:moveTo>
                  <a:pt x="45744" y="0"/>
                </a:moveTo>
                <a:lnTo>
                  <a:pt x="14861" y="29589"/>
                </a:lnTo>
                <a:lnTo>
                  <a:pt x="1760" y="66960"/>
                </a:lnTo>
                <a:lnTo>
                  <a:pt x="0" y="94907"/>
                </a:lnTo>
                <a:lnTo>
                  <a:pt x="1135" y="105930"/>
                </a:lnTo>
                <a:lnTo>
                  <a:pt x="13365" y="145203"/>
                </a:lnTo>
                <a:lnTo>
                  <a:pt x="33488" y="177043"/>
                </a:lnTo>
                <a:lnTo>
                  <a:pt x="42225" y="171388"/>
                </a:lnTo>
                <a:lnTo>
                  <a:pt x="35640" y="159583"/>
                </a:lnTo>
                <a:lnTo>
                  <a:pt x="30061" y="147715"/>
                </a:lnTo>
                <a:lnTo>
                  <a:pt x="17863" y="99019"/>
                </a:lnTo>
                <a:lnTo>
                  <a:pt x="17358" y="86394"/>
                </a:lnTo>
                <a:lnTo>
                  <a:pt x="17995" y="75243"/>
                </a:lnTo>
                <a:lnTo>
                  <a:pt x="26673" y="36943"/>
                </a:lnTo>
                <a:lnTo>
                  <a:pt x="37705" y="13780"/>
                </a:lnTo>
                <a:lnTo>
                  <a:pt x="45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79732" y="3072831"/>
            <a:ext cx="92987" cy="102416"/>
          </a:xfrm>
          <a:custGeom>
            <a:avLst/>
            <a:gdLst/>
            <a:ahLst/>
            <a:cxnLst/>
            <a:rect l="l" t="t" r="r" b="b"/>
            <a:pathLst>
              <a:path w="92987" h="102416">
                <a:moveTo>
                  <a:pt x="84029" y="13798"/>
                </a:moveTo>
                <a:lnTo>
                  <a:pt x="54664" y="13798"/>
                </a:lnTo>
                <a:lnTo>
                  <a:pt x="61084" y="15741"/>
                </a:lnTo>
                <a:lnTo>
                  <a:pt x="65558" y="19433"/>
                </a:lnTo>
                <a:lnTo>
                  <a:pt x="68671" y="22154"/>
                </a:lnTo>
                <a:lnTo>
                  <a:pt x="70227" y="27013"/>
                </a:lnTo>
                <a:lnTo>
                  <a:pt x="70227" y="35758"/>
                </a:lnTo>
                <a:lnTo>
                  <a:pt x="66262" y="39238"/>
                </a:lnTo>
                <a:lnTo>
                  <a:pt x="54788" y="41637"/>
                </a:lnTo>
                <a:lnTo>
                  <a:pt x="39685" y="43726"/>
                </a:lnTo>
                <a:lnTo>
                  <a:pt x="32876" y="44503"/>
                </a:lnTo>
                <a:lnTo>
                  <a:pt x="27818" y="45281"/>
                </a:lnTo>
                <a:lnTo>
                  <a:pt x="24511" y="46252"/>
                </a:lnTo>
                <a:lnTo>
                  <a:pt x="20037" y="47418"/>
                </a:lnTo>
                <a:lnTo>
                  <a:pt x="15951" y="49362"/>
                </a:lnTo>
                <a:lnTo>
                  <a:pt x="0" y="69573"/>
                </a:lnTo>
                <a:lnTo>
                  <a:pt x="0" y="82594"/>
                </a:lnTo>
                <a:lnTo>
                  <a:pt x="2918" y="89201"/>
                </a:lnTo>
                <a:lnTo>
                  <a:pt x="9846" y="95197"/>
                </a:lnTo>
                <a:lnTo>
                  <a:pt x="20416" y="100591"/>
                </a:lnTo>
                <a:lnTo>
                  <a:pt x="34432" y="102416"/>
                </a:lnTo>
                <a:lnTo>
                  <a:pt x="41241" y="102416"/>
                </a:lnTo>
                <a:lnTo>
                  <a:pt x="47466" y="101250"/>
                </a:lnTo>
                <a:lnTo>
                  <a:pt x="59138" y="96975"/>
                </a:lnTo>
                <a:lnTo>
                  <a:pt x="65363" y="93282"/>
                </a:lnTo>
                <a:lnTo>
                  <a:pt x="69975" y="89396"/>
                </a:lnTo>
                <a:lnTo>
                  <a:pt x="31903" y="89396"/>
                </a:lnTo>
                <a:lnTo>
                  <a:pt x="26845" y="87841"/>
                </a:lnTo>
                <a:lnTo>
                  <a:pt x="23538" y="84926"/>
                </a:lnTo>
                <a:lnTo>
                  <a:pt x="20037" y="82011"/>
                </a:lnTo>
                <a:lnTo>
                  <a:pt x="18378" y="78513"/>
                </a:lnTo>
                <a:lnTo>
                  <a:pt x="18286" y="70933"/>
                </a:lnTo>
                <a:lnTo>
                  <a:pt x="19064" y="68407"/>
                </a:lnTo>
                <a:lnTo>
                  <a:pt x="20620" y="66075"/>
                </a:lnTo>
                <a:lnTo>
                  <a:pt x="22177" y="63548"/>
                </a:lnTo>
                <a:lnTo>
                  <a:pt x="24511" y="61799"/>
                </a:lnTo>
                <a:lnTo>
                  <a:pt x="30347" y="59467"/>
                </a:lnTo>
                <a:lnTo>
                  <a:pt x="35210" y="58301"/>
                </a:lnTo>
                <a:lnTo>
                  <a:pt x="46380" y="56712"/>
                </a:lnTo>
                <a:lnTo>
                  <a:pt x="60303" y="54026"/>
                </a:lnTo>
                <a:lnTo>
                  <a:pt x="70227" y="51111"/>
                </a:lnTo>
                <a:lnTo>
                  <a:pt x="87540" y="51111"/>
                </a:lnTo>
                <a:lnTo>
                  <a:pt x="87540" y="29733"/>
                </a:lnTo>
                <a:lnTo>
                  <a:pt x="87151" y="24486"/>
                </a:lnTo>
                <a:lnTo>
                  <a:pt x="85595" y="17101"/>
                </a:lnTo>
                <a:lnTo>
                  <a:pt x="84029" y="13798"/>
                </a:lnTo>
                <a:close/>
              </a:path>
              <a:path w="92987" h="102416">
                <a:moveTo>
                  <a:pt x="88549" y="88035"/>
                </a:moveTo>
                <a:lnTo>
                  <a:pt x="71589" y="88035"/>
                </a:lnTo>
                <a:lnTo>
                  <a:pt x="72148" y="92505"/>
                </a:lnTo>
                <a:lnTo>
                  <a:pt x="72339" y="93282"/>
                </a:lnTo>
                <a:lnTo>
                  <a:pt x="73339" y="96780"/>
                </a:lnTo>
                <a:lnTo>
                  <a:pt x="75090" y="100084"/>
                </a:lnTo>
                <a:lnTo>
                  <a:pt x="92987" y="100084"/>
                </a:lnTo>
                <a:lnTo>
                  <a:pt x="90848" y="96392"/>
                </a:lnTo>
                <a:lnTo>
                  <a:pt x="89291" y="92505"/>
                </a:lnTo>
                <a:lnTo>
                  <a:pt x="88549" y="88035"/>
                </a:lnTo>
                <a:close/>
              </a:path>
              <a:path w="92987" h="102416">
                <a:moveTo>
                  <a:pt x="87540" y="51111"/>
                </a:moveTo>
                <a:lnTo>
                  <a:pt x="70227" y="51111"/>
                </a:lnTo>
                <a:lnTo>
                  <a:pt x="70093" y="65103"/>
                </a:lnTo>
                <a:lnTo>
                  <a:pt x="69254" y="69962"/>
                </a:lnTo>
                <a:lnTo>
                  <a:pt x="67503" y="73654"/>
                </a:lnTo>
                <a:lnTo>
                  <a:pt x="64974" y="78513"/>
                </a:lnTo>
                <a:lnTo>
                  <a:pt x="61278" y="82399"/>
                </a:lnTo>
                <a:lnTo>
                  <a:pt x="56220" y="85120"/>
                </a:lnTo>
                <a:lnTo>
                  <a:pt x="50968" y="88035"/>
                </a:lnTo>
                <a:lnTo>
                  <a:pt x="45132" y="89396"/>
                </a:lnTo>
                <a:lnTo>
                  <a:pt x="69975" y="89396"/>
                </a:lnTo>
                <a:lnTo>
                  <a:pt x="71589" y="88035"/>
                </a:lnTo>
                <a:lnTo>
                  <a:pt x="88549" y="88035"/>
                </a:lnTo>
                <a:lnTo>
                  <a:pt x="88288" y="86464"/>
                </a:lnTo>
                <a:lnTo>
                  <a:pt x="87864" y="78318"/>
                </a:lnTo>
                <a:lnTo>
                  <a:pt x="87671" y="69962"/>
                </a:lnTo>
                <a:lnTo>
                  <a:pt x="87540" y="51111"/>
                </a:lnTo>
                <a:close/>
              </a:path>
              <a:path w="92987" h="102416">
                <a:moveTo>
                  <a:pt x="56998" y="0"/>
                </a:moveTo>
                <a:lnTo>
                  <a:pt x="39879" y="0"/>
                </a:lnTo>
                <a:lnTo>
                  <a:pt x="32098" y="1166"/>
                </a:lnTo>
                <a:lnTo>
                  <a:pt x="25678" y="3498"/>
                </a:lnTo>
                <a:lnTo>
                  <a:pt x="19064" y="5830"/>
                </a:lnTo>
                <a:lnTo>
                  <a:pt x="14006" y="9133"/>
                </a:lnTo>
                <a:lnTo>
                  <a:pt x="7003" y="17684"/>
                </a:lnTo>
                <a:lnTo>
                  <a:pt x="4474" y="23320"/>
                </a:lnTo>
                <a:lnTo>
                  <a:pt x="2918" y="30122"/>
                </a:lnTo>
                <a:lnTo>
                  <a:pt x="19648" y="32454"/>
                </a:lnTo>
                <a:lnTo>
                  <a:pt x="21593" y="25458"/>
                </a:lnTo>
                <a:lnTo>
                  <a:pt x="24316" y="20599"/>
                </a:lnTo>
                <a:lnTo>
                  <a:pt x="32098" y="15158"/>
                </a:lnTo>
                <a:lnTo>
                  <a:pt x="37934" y="13798"/>
                </a:lnTo>
                <a:lnTo>
                  <a:pt x="84029" y="13798"/>
                </a:lnTo>
                <a:lnTo>
                  <a:pt x="83844" y="13409"/>
                </a:lnTo>
                <a:lnTo>
                  <a:pt x="81315" y="10494"/>
                </a:lnTo>
                <a:lnTo>
                  <a:pt x="78786" y="7384"/>
                </a:lnTo>
                <a:lnTo>
                  <a:pt x="74896" y="5052"/>
                </a:lnTo>
                <a:lnTo>
                  <a:pt x="69449" y="3109"/>
                </a:lnTo>
                <a:lnTo>
                  <a:pt x="64002" y="971"/>
                </a:lnTo>
                <a:lnTo>
                  <a:pt x="56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98204" y="3075163"/>
            <a:ext cx="19453" cy="97752"/>
          </a:xfrm>
          <a:custGeom>
            <a:avLst/>
            <a:gdLst/>
            <a:ahLst/>
            <a:cxnLst/>
            <a:rect l="l" t="t" r="r" b="b"/>
            <a:pathLst>
              <a:path w="19453" h="97752">
                <a:moveTo>
                  <a:pt x="19453" y="0"/>
                </a:moveTo>
                <a:lnTo>
                  <a:pt x="0" y="0"/>
                </a:lnTo>
                <a:lnTo>
                  <a:pt x="0" y="18850"/>
                </a:lnTo>
                <a:lnTo>
                  <a:pt x="19453" y="18850"/>
                </a:lnTo>
                <a:lnTo>
                  <a:pt x="19453" y="0"/>
                </a:lnTo>
                <a:close/>
              </a:path>
              <a:path w="19453" h="97752">
                <a:moveTo>
                  <a:pt x="19453" y="78901"/>
                </a:moveTo>
                <a:lnTo>
                  <a:pt x="0" y="78901"/>
                </a:lnTo>
                <a:lnTo>
                  <a:pt x="0" y="97752"/>
                </a:lnTo>
                <a:lnTo>
                  <a:pt x="19453" y="97752"/>
                </a:lnTo>
                <a:lnTo>
                  <a:pt x="19453" y="78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45670" y="3039794"/>
            <a:ext cx="86202" cy="171795"/>
          </a:xfrm>
          <a:custGeom>
            <a:avLst/>
            <a:gdLst/>
            <a:ahLst/>
            <a:cxnLst/>
            <a:rect l="l" t="t" r="r" b="b"/>
            <a:pathLst>
              <a:path w="86202" h="171795">
                <a:moveTo>
                  <a:pt x="40852" y="0"/>
                </a:moveTo>
                <a:lnTo>
                  <a:pt x="32681" y="0"/>
                </a:lnTo>
                <a:lnTo>
                  <a:pt x="25678" y="1749"/>
                </a:lnTo>
                <a:lnTo>
                  <a:pt x="19842" y="5441"/>
                </a:lnTo>
                <a:lnTo>
                  <a:pt x="14006" y="8939"/>
                </a:lnTo>
                <a:lnTo>
                  <a:pt x="9921" y="13409"/>
                </a:lnTo>
                <a:lnTo>
                  <a:pt x="7586" y="18656"/>
                </a:lnTo>
                <a:lnTo>
                  <a:pt x="5446" y="24098"/>
                </a:lnTo>
                <a:lnTo>
                  <a:pt x="4279" y="32260"/>
                </a:lnTo>
                <a:lnTo>
                  <a:pt x="4279" y="141284"/>
                </a:lnTo>
                <a:lnTo>
                  <a:pt x="3890" y="147697"/>
                </a:lnTo>
                <a:lnTo>
                  <a:pt x="3112" y="156248"/>
                </a:lnTo>
                <a:lnTo>
                  <a:pt x="2723" y="158969"/>
                </a:lnTo>
                <a:lnTo>
                  <a:pt x="1750" y="164216"/>
                </a:lnTo>
                <a:lnTo>
                  <a:pt x="0" y="171795"/>
                </a:lnTo>
                <a:lnTo>
                  <a:pt x="17633" y="164156"/>
                </a:lnTo>
                <a:lnTo>
                  <a:pt x="19301" y="151415"/>
                </a:lnTo>
                <a:lnTo>
                  <a:pt x="19755" y="141284"/>
                </a:lnTo>
                <a:lnTo>
                  <a:pt x="19842" y="123794"/>
                </a:lnTo>
                <a:lnTo>
                  <a:pt x="31320" y="123794"/>
                </a:lnTo>
                <a:lnTo>
                  <a:pt x="26067" y="120684"/>
                </a:lnTo>
                <a:lnTo>
                  <a:pt x="19842" y="116603"/>
                </a:lnTo>
                <a:lnTo>
                  <a:pt x="19842" y="25652"/>
                </a:lnTo>
                <a:lnTo>
                  <a:pt x="21204" y="19239"/>
                </a:lnTo>
                <a:lnTo>
                  <a:pt x="23927" y="15158"/>
                </a:lnTo>
                <a:lnTo>
                  <a:pt x="28013" y="9133"/>
                </a:lnTo>
                <a:lnTo>
                  <a:pt x="33654" y="6218"/>
                </a:lnTo>
                <a:lnTo>
                  <a:pt x="64020" y="6218"/>
                </a:lnTo>
                <a:lnTo>
                  <a:pt x="54572" y="1733"/>
                </a:lnTo>
                <a:lnTo>
                  <a:pt x="40852" y="0"/>
                </a:lnTo>
                <a:close/>
              </a:path>
              <a:path w="86202" h="171795">
                <a:moveTo>
                  <a:pt x="31320" y="123794"/>
                </a:moveTo>
                <a:lnTo>
                  <a:pt x="19842" y="123794"/>
                </a:lnTo>
                <a:lnTo>
                  <a:pt x="25873" y="127680"/>
                </a:lnTo>
                <a:lnTo>
                  <a:pt x="30931" y="130401"/>
                </a:lnTo>
                <a:lnTo>
                  <a:pt x="39101" y="133122"/>
                </a:lnTo>
                <a:lnTo>
                  <a:pt x="43381" y="133899"/>
                </a:lnTo>
                <a:lnTo>
                  <a:pt x="54275" y="133899"/>
                </a:lnTo>
                <a:lnTo>
                  <a:pt x="60500" y="132150"/>
                </a:lnTo>
                <a:lnTo>
                  <a:pt x="68922" y="127680"/>
                </a:lnTo>
                <a:lnTo>
                  <a:pt x="42797" y="127680"/>
                </a:lnTo>
                <a:lnTo>
                  <a:pt x="39296" y="126903"/>
                </a:lnTo>
                <a:lnTo>
                  <a:pt x="35989" y="125543"/>
                </a:lnTo>
                <a:lnTo>
                  <a:pt x="31320" y="123794"/>
                </a:lnTo>
                <a:close/>
              </a:path>
              <a:path w="86202" h="171795">
                <a:moveTo>
                  <a:pt x="65895" y="59856"/>
                </a:moveTo>
                <a:lnTo>
                  <a:pt x="54859" y="59856"/>
                </a:lnTo>
                <a:lnTo>
                  <a:pt x="60111" y="66269"/>
                </a:lnTo>
                <a:lnTo>
                  <a:pt x="63613" y="71905"/>
                </a:lnTo>
                <a:lnTo>
                  <a:pt x="65753" y="77152"/>
                </a:lnTo>
                <a:lnTo>
                  <a:pt x="67698" y="82399"/>
                </a:lnTo>
                <a:lnTo>
                  <a:pt x="68865" y="88618"/>
                </a:lnTo>
                <a:lnTo>
                  <a:pt x="68865" y="106692"/>
                </a:lnTo>
                <a:lnTo>
                  <a:pt x="66531" y="114854"/>
                </a:lnTo>
                <a:lnTo>
                  <a:pt x="62251" y="119907"/>
                </a:lnTo>
                <a:lnTo>
                  <a:pt x="57971" y="125154"/>
                </a:lnTo>
                <a:lnTo>
                  <a:pt x="52524" y="127680"/>
                </a:lnTo>
                <a:lnTo>
                  <a:pt x="68922" y="127680"/>
                </a:lnTo>
                <a:lnTo>
                  <a:pt x="86202" y="86629"/>
                </a:lnTo>
                <a:lnTo>
                  <a:pt x="81989" y="74663"/>
                </a:lnTo>
                <a:lnTo>
                  <a:pt x="73672" y="64767"/>
                </a:lnTo>
                <a:lnTo>
                  <a:pt x="65895" y="59856"/>
                </a:lnTo>
                <a:close/>
              </a:path>
              <a:path w="86202" h="171795">
                <a:moveTo>
                  <a:pt x="43965" y="52277"/>
                </a:moveTo>
                <a:lnTo>
                  <a:pt x="38128" y="52277"/>
                </a:lnTo>
                <a:lnTo>
                  <a:pt x="36183" y="52665"/>
                </a:lnTo>
                <a:lnTo>
                  <a:pt x="33849" y="54609"/>
                </a:lnTo>
                <a:lnTo>
                  <a:pt x="33265" y="55581"/>
                </a:lnTo>
                <a:lnTo>
                  <a:pt x="33265" y="58107"/>
                </a:lnTo>
                <a:lnTo>
                  <a:pt x="34043" y="59273"/>
                </a:lnTo>
                <a:lnTo>
                  <a:pt x="35405" y="60439"/>
                </a:lnTo>
                <a:lnTo>
                  <a:pt x="36961" y="61411"/>
                </a:lnTo>
                <a:lnTo>
                  <a:pt x="39685" y="61994"/>
                </a:lnTo>
                <a:lnTo>
                  <a:pt x="46688" y="61994"/>
                </a:lnTo>
                <a:lnTo>
                  <a:pt x="50384" y="61411"/>
                </a:lnTo>
                <a:lnTo>
                  <a:pt x="54859" y="59856"/>
                </a:lnTo>
                <a:lnTo>
                  <a:pt x="65895" y="59856"/>
                </a:lnTo>
                <a:lnTo>
                  <a:pt x="61278" y="56941"/>
                </a:lnTo>
                <a:lnTo>
                  <a:pt x="65398" y="54609"/>
                </a:lnTo>
                <a:lnTo>
                  <a:pt x="54859" y="54609"/>
                </a:lnTo>
                <a:lnTo>
                  <a:pt x="48633" y="53054"/>
                </a:lnTo>
                <a:lnTo>
                  <a:pt x="43965" y="52277"/>
                </a:lnTo>
                <a:close/>
              </a:path>
              <a:path w="86202" h="171795">
                <a:moveTo>
                  <a:pt x="64020" y="6218"/>
                </a:moveTo>
                <a:lnTo>
                  <a:pt x="46883" y="6218"/>
                </a:lnTo>
                <a:lnTo>
                  <a:pt x="51746" y="8162"/>
                </a:lnTo>
                <a:lnTo>
                  <a:pt x="59527" y="16713"/>
                </a:lnTo>
                <a:lnTo>
                  <a:pt x="61473" y="22737"/>
                </a:lnTo>
                <a:lnTo>
                  <a:pt x="61473" y="38090"/>
                </a:lnTo>
                <a:lnTo>
                  <a:pt x="59333" y="46058"/>
                </a:lnTo>
                <a:lnTo>
                  <a:pt x="54859" y="54609"/>
                </a:lnTo>
                <a:lnTo>
                  <a:pt x="65398" y="54609"/>
                </a:lnTo>
                <a:lnTo>
                  <a:pt x="67114" y="53637"/>
                </a:lnTo>
                <a:lnTo>
                  <a:pt x="71394" y="49556"/>
                </a:lnTo>
                <a:lnTo>
                  <a:pt x="74118" y="44698"/>
                </a:lnTo>
                <a:lnTo>
                  <a:pt x="76841" y="40033"/>
                </a:lnTo>
                <a:lnTo>
                  <a:pt x="78203" y="35175"/>
                </a:lnTo>
                <a:lnTo>
                  <a:pt x="78195" y="29248"/>
                </a:lnTo>
                <a:lnTo>
                  <a:pt x="75228" y="18004"/>
                </a:lnTo>
                <a:lnTo>
                  <a:pt x="65670" y="7001"/>
                </a:lnTo>
                <a:lnTo>
                  <a:pt x="64020" y="6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56361" y="3154065"/>
            <a:ext cx="20620" cy="45669"/>
          </a:xfrm>
          <a:custGeom>
            <a:avLst/>
            <a:gdLst/>
            <a:ahLst/>
            <a:cxnLst/>
            <a:rect l="l" t="t" r="r" b="b"/>
            <a:pathLst>
              <a:path w="20620" h="45669">
                <a:moveTo>
                  <a:pt x="20620" y="0"/>
                </a:moveTo>
                <a:lnTo>
                  <a:pt x="1167" y="0"/>
                </a:lnTo>
                <a:lnTo>
                  <a:pt x="1167" y="18850"/>
                </a:lnTo>
                <a:lnTo>
                  <a:pt x="10893" y="18850"/>
                </a:lnTo>
                <a:lnTo>
                  <a:pt x="10699" y="24486"/>
                </a:lnTo>
                <a:lnTo>
                  <a:pt x="9726" y="28762"/>
                </a:lnTo>
                <a:lnTo>
                  <a:pt x="7975" y="31677"/>
                </a:lnTo>
                <a:lnTo>
                  <a:pt x="6225" y="34786"/>
                </a:lnTo>
                <a:lnTo>
                  <a:pt x="3696" y="36924"/>
                </a:lnTo>
                <a:lnTo>
                  <a:pt x="0" y="38479"/>
                </a:lnTo>
                <a:lnTo>
                  <a:pt x="4668" y="45669"/>
                </a:lnTo>
                <a:lnTo>
                  <a:pt x="10310" y="43337"/>
                </a:lnTo>
                <a:lnTo>
                  <a:pt x="14201" y="40033"/>
                </a:lnTo>
                <a:lnTo>
                  <a:pt x="19259" y="31482"/>
                </a:lnTo>
                <a:lnTo>
                  <a:pt x="20620" y="25847"/>
                </a:lnTo>
                <a:lnTo>
                  <a:pt x="2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55187" y="3037481"/>
            <a:ext cx="91214" cy="137767"/>
          </a:xfrm>
          <a:custGeom>
            <a:avLst/>
            <a:gdLst/>
            <a:ahLst/>
            <a:cxnLst/>
            <a:rect l="l" t="t" r="r" b="b"/>
            <a:pathLst>
              <a:path w="91214" h="137767">
                <a:moveTo>
                  <a:pt x="44304" y="0"/>
                </a:moveTo>
                <a:lnTo>
                  <a:pt x="11032" y="19643"/>
                </a:lnTo>
                <a:lnTo>
                  <a:pt x="280" y="65278"/>
                </a:lnTo>
                <a:lnTo>
                  <a:pt x="0" y="85247"/>
                </a:lnTo>
                <a:lnTo>
                  <a:pt x="2134" y="97432"/>
                </a:lnTo>
                <a:lnTo>
                  <a:pt x="22618" y="130987"/>
                </a:lnTo>
                <a:lnTo>
                  <a:pt x="47659" y="137767"/>
                </a:lnTo>
                <a:lnTo>
                  <a:pt x="56024" y="137767"/>
                </a:lnTo>
                <a:lnTo>
                  <a:pt x="63611" y="135824"/>
                </a:lnTo>
                <a:lnTo>
                  <a:pt x="70031" y="131937"/>
                </a:lnTo>
                <a:lnTo>
                  <a:pt x="76645" y="128050"/>
                </a:lnTo>
                <a:lnTo>
                  <a:pt x="80397" y="124163"/>
                </a:lnTo>
                <a:lnTo>
                  <a:pt x="42407" y="124163"/>
                </a:lnTo>
                <a:lnTo>
                  <a:pt x="37738" y="122803"/>
                </a:lnTo>
                <a:lnTo>
                  <a:pt x="28789" y="117361"/>
                </a:lnTo>
                <a:lnTo>
                  <a:pt x="25288" y="113280"/>
                </a:lnTo>
                <a:lnTo>
                  <a:pt x="22759" y="108033"/>
                </a:lnTo>
                <a:lnTo>
                  <a:pt x="20230" y="102980"/>
                </a:lnTo>
                <a:lnTo>
                  <a:pt x="19081" y="97432"/>
                </a:lnTo>
                <a:lnTo>
                  <a:pt x="19063" y="82963"/>
                </a:lnTo>
                <a:lnTo>
                  <a:pt x="21786" y="75967"/>
                </a:lnTo>
                <a:lnTo>
                  <a:pt x="27039" y="70526"/>
                </a:lnTo>
                <a:lnTo>
                  <a:pt x="32486" y="65278"/>
                </a:lnTo>
                <a:lnTo>
                  <a:pt x="39100" y="62558"/>
                </a:lnTo>
                <a:lnTo>
                  <a:pt x="80224" y="62558"/>
                </a:lnTo>
                <a:lnTo>
                  <a:pt x="77902" y="59837"/>
                </a:lnTo>
                <a:lnTo>
                  <a:pt x="20424" y="59837"/>
                </a:lnTo>
                <a:lnTo>
                  <a:pt x="16616" y="58172"/>
                </a:lnTo>
                <a:lnTo>
                  <a:pt x="28595" y="21746"/>
                </a:lnTo>
                <a:lnTo>
                  <a:pt x="42796" y="13584"/>
                </a:lnTo>
                <a:lnTo>
                  <a:pt x="79617" y="13584"/>
                </a:lnTo>
                <a:lnTo>
                  <a:pt x="70911" y="5063"/>
                </a:lnTo>
                <a:lnTo>
                  <a:pt x="59841" y="1177"/>
                </a:lnTo>
                <a:lnTo>
                  <a:pt x="44304" y="0"/>
                </a:lnTo>
                <a:close/>
              </a:path>
              <a:path w="91214" h="137767">
                <a:moveTo>
                  <a:pt x="80224" y="62558"/>
                </a:moveTo>
                <a:lnTo>
                  <a:pt x="54468" y="62558"/>
                </a:lnTo>
                <a:lnTo>
                  <a:pt x="61082" y="65278"/>
                </a:lnTo>
                <a:lnTo>
                  <a:pt x="66140" y="70526"/>
                </a:lnTo>
                <a:lnTo>
                  <a:pt x="71198" y="75967"/>
                </a:lnTo>
                <a:lnTo>
                  <a:pt x="73594" y="82963"/>
                </a:lnTo>
                <a:lnTo>
                  <a:pt x="73533" y="102980"/>
                </a:lnTo>
                <a:lnTo>
                  <a:pt x="71198" y="109976"/>
                </a:lnTo>
                <a:lnTo>
                  <a:pt x="65946" y="115612"/>
                </a:lnTo>
                <a:lnTo>
                  <a:pt x="60888" y="121248"/>
                </a:lnTo>
                <a:lnTo>
                  <a:pt x="54663" y="124163"/>
                </a:lnTo>
                <a:lnTo>
                  <a:pt x="80397" y="124163"/>
                </a:lnTo>
                <a:lnTo>
                  <a:pt x="81898" y="122608"/>
                </a:lnTo>
                <a:lnTo>
                  <a:pt x="85770" y="114894"/>
                </a:lnTo>
                <a:lnTo>
                  <a:pt x="89913" y="103508"/>
                </a:lnTo>
                <a:lnTo>
                  <a:pt x="91214" y="90060"/>
                </a:lnTo>
                <a:lnTo>
                  <a:pt x="89462" y="78356"/>
                </a:lnTo>
                <a:lnTo>
                  <a:pt x="84179" y="67191"/>
                </a:lnTo>
                <a:lnTo>
                  <a:pt x="80224" y="62558"/>
                </a:lnTo>
                <a:close/>
              </a:path>
              <a:path w="91214" h="137767">
                <a:moveTo>
                  <a:pt x="50188" y="47788"/>
                </a:moveTo>
                <a:lnTo>
                  <a:pt x="43574" y="47788"/>
                </a:lnTo>
                <a:lnTo>
                  <a:pt x="37349" y="49343"/>
                </a:lnTo>
                <a:lnTo>
                  <a:pt x="31513" y="52258"/>
                </a:lnTo>
                <a:lnTo>
                  <a:pt x="25482" y="55173"/>
                </a:lnTo>
                <a:lnTo>
                  <a:pt x="20424" y="59837"/>
                </a:lnTo>
                <a:lnTo>
                  <a:pt x="77902" y="59837"/>
                </a:lnTo>
                <a:lnTo>
                  <a:pt x="74350" y="55676"/>
                </a:lnTo>
                <a:lnTo>
                  <a:pt x="63021" y="49760"/>
                </a:lnTo>
                <a:lnTo>
                  <a:pt x="50188" y="47788"/>
                </a:lnTo>
                <a:close/>
              </a:path>
              <a:path w="91214" h="137767">
                <a:moveTo>
                  <a:pt x="79617" y="13584"/>
                </a:moveTo>
                <a:lnTo>
                  <a:pt x="55052" y="13584"/>
                </a:lnTo>
                <a:lnTo>
                  <a:pt x="60693" y="15916"/>
                </a:lnTo>
                <a:lnTo>
                  <a:pt x="65362" y="20580"/>
                </a:lnTo>
                <a:lnTo>
                  <a:pt x="68086" y="23495"/>
                </a:lnTo>
                <a:lnTo>
                  <a:pt x="70225" y="28354"/>
                </a:lnTo>
                <a:lnTo>
                  <a:pt x="71782" y="34767"/>
                </a:lnTo>
                <a:lnTo>
                  <a:pt x="88901" y="33407"/>
                </a:lnTo>
                <a:lnTo>
                  <a:pt x="87232" y="26103"/>
                </a:lnTo>
                <a:lnTo>
                  <a:pt x="81688" y="15611"/>
                </a:lnTo>
                <a:lnTo>
                  <a:pt x="79617" y="13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72684" y="3075163"/>
            <a:ext cx="19453" cy="97752"/>
          </a:xfrm>
          <a:custGeom>
            <a:avLst/>
            <a:gdLst/>
            <a:ahLst/>
            <a:cxnLst/>
            <a:rect l="l" t="t" r="r" b="b"/>
            <a:pathLst>
              <a:path w="19453" h="97752">
                <a:moveTo>
                  <a:pt x="19453" y="0"/>
                </a:moveTo>
                <a:lnTo>
                  <a:pt x="0" y="0"/>
                </a:lnTo>
                <a:lnTo>
                  <a:pt x="0" y="18850"/>
                </a:lnTo>
                <a:lnTo>
                  <a:pt x="19453" y="18850"/>
                </a:lnTo>
                <a:lnTo>
                  <a:pt x="19453" y="0"/>
                </a:lnTo>
                <a:close/>
              </a:path>
              <a:path w="19453" h="97752">
                <a:moveTo>
                  <a:pt x="19453" y="78901"/>
                </a:moveTo>
                <a:lnTo>
                  <a:pt x="0" y="78901"/>
                </a:lnTo>
                <a:lnTo>
                  <a:pt x="0" y="97752"/>
                </a:lnTo>
                <a:lnTo>
                  <a:pt x="19453" y="97752"/>
                </a:lnTo>
                <a:lnTo>
                  <a:pt x="19453" y="78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29878" y="3037267"/>
            <a:ext cx="51357" cy="135648"/>
          </a:xfrm>
          <a:custGeom>
            <a:avLst/>
            <a:gdLst/>
            <a:ahLst/>
            <a:cxnLst/>
            <a:rect l="l" t="t" r="r" b="b"/>
            <a:pathLst>
              <a:path w="51357" h="135648">
                <a:moveTo>
                  <a:pt x="51357" y="29928"/>
                </a:moveTo>
                <a:lnTo>
                  <a:pt x="34238" y="29928"/>
                </a:lnTo>
                <a:lnTo>
                  <a:pt x="34238" y="135648"/>
                </a:lnTo>
                <a:lnTo>
                  <a:pt x="51357" y="135648"/>
                </a:lnTo>
                <a:lnTo>
                  <a:pt x="51357" y="29928"/>
                </a:lnTo>
                <a:close/>
              </a:path>
              <a:path w="51357" h="135648">
                <a:moveTo>
                  <a:pt x="51357" y="0"/>
                </a:moveTo>
                <a:lnTo>
                  <a:pt x="39492" y="1464"/>
                </a:lnTo>
                <a:lnTo>
                  <a:pt x="33131" y="10067"/>
                </a:lnTo>
                <a:lnTo>
                  <a:pt x="21877" y="20728"/>
                </a:lnTo>
                <a:lnTo>
                  <a:pt x="11577" y="27839"/>
                </a:lnTo>
                <a:lnTo>
                  <a:pt x="0" y="34009"/>
                </a:lnTo>
                <a:lnTo>
                  <a:pt x="0" y="49945"/>
                </a:lnTo>
                <a:lnTo>
                  <a:pt x="5252" y="48196"/>
                </a:lnTo>
                <a:lnTo>
                  <a:pt x="11283" y="45281"/>
                </a:lnTo>
                <a:lnTo>
                  <a:pt x="17897" y="41394"/>
                </a:lnTo>
                <a:lnTo>
                  <a:pt x="24706" y="37701"/>
                </a:lnTo>
                <a:lnTo>
                  <a:pt x="30153" y="33815"/>
                </a:lnTo>
                <a:lnTo>
                  <a:pt x="34238" y="29928"/>
                </a:lnTo>
                <a:lnTo>
                  <a:pt x="51357" y="29928"/>
                </a:lnTo>
                <a:lnTo>
                  <a:pt x="51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28507" y="3035518"/>
            <a:ext cx="45731" cy="177043"/>
          </a:xfrm>
          <a:custGeom>
            <a:avLst/>
            <a:gdLst/>
            <a:ahLst/>
            <a:cxnLst/>
            <a:rect l="l" t="t" r="r" b="b"/>
            <a:pathLst>
              <a:path w="45731" h="177043">
                <a:moveTo>
                  <a:pt x="12255" y="0"/>
                </a:moveTo>
                <a:lnTo>
                  <a:pt x="5478" y="9514"/>
                </a:lnTo>
                <a:lnTo>
                  <a:pt x="11637" y="20755"/>
                </a:lnTo>
                <a:lnTo>
                  <a:pt x="16328" y="30340"/>
                </a:lnTo>
                <a:lnTo>
                  <a:pt x="27939" y="78383"/>
                </a:lnTo>
                <a:lnTo>
                  <a:pt x="28349" y="92410"/>
                </a:lnTo>
                <a:lnTo>
                  <a:pt x="27481" y="104527"/>
                </a:lnTo>
                <a:lnTo>
                  <a:pt x="13382" y="152926"/>
                </a:lnTo>
                <a:lnTo>
                  <a:pt x="0" y="177043"/>
                </a:lnTo>
                <a:lnTo>
                  <a:pt x="12255" y="177043"/>
                </a:lnTo>
                <a:lnTo>
                  <a:pt x="37677" y="132452"/>
                </a:lnTo>
                <a:lnTo>
                  <a:pt x="45731" y="81776"/>
                </a:lnTo>
                <a:lnTo>
                  <a:pt x="44420" y="69542"/>
                </a:lnTo>
                <a:lnTo>
                  <a:pt x="32914" y="33148"/>
                </a:lnTo>
                <a:lnTo>
                  <a:pt x="20200" y="11073"/>
                </a:lnTo>
                <a:lnTo>
                  <a:pt x="12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84076" y="1868113"/>
            <a:ext cx="1355173" cy="534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73572" y="2550642"/>
            <a:ext cx="114660" cy="135065"/>
          </a:xfrm>
          <a:custGeom>
            <a:avLst/>
            <a:gdLst/>
            <a:ahLst/>
            <a:cxnLst/>
            <a:rect l="l" t="t" r="r" b="b"/>
            <a:pathLst>
              <a:path w="114660" h="135065">
                <a:moveTo>
                  <a:pt x="58749" y="0"/>
                </a:moveTo>
                <a:lnTo>
                  <a:pt x="0" y="0"/>
                </a:lnTo>
                <a:lnTo>
                  <a:pt x="0" y="135065"/>
                </a:lnTo>
                <a:lnTo>
                  <a:pt x="58749" y="135065"/>
                </a:lnTo>
                <a:lnTo>
                  <a:pt x="66142" y="134288"/>
                </a:lnTo>
                <a:lnTo>
                  <a:pt x="79175" y="131178"/>
                </a:lnTo>
                <a:lnTo>
                  <a:pt x="84622" y="129041"/>
                </a:lnTo>
                <a:lnTo>
                  <a:pt x="89291" y="125931"/>
                </a:lnTo>
                <a:lnTo>
                  <a:pt x="93766" y="123016"/>
                </a:lnTo>
                <a:lnTo>
                  <a:pt x="97842" y="119129"/>
                </a:lnTo>
                <a:lnTo>
                  <a:pt x="18480" y="119129"/>
                </a:lnTo>
                <a:lnTo>
                  <a:pt x="18480" y="15935"/>
                </a:lnTo>
                <a:lnTo>
                  <a:pt x="97325" y="15935"/>
                </a:lnTo>
                <a:lnTo>
                  <a:pt x="93182" y="11660"/>
                </a:lnTo>
                <a:lnTo>
                  <a:pt x="87540" y="6996"/>
                </a:lnTo>
                <a:lnTo>
                  <a:pt x="80732" y="3692"/>
                </a:lnTo>
                <a:lnTo>
                  <a:pt x="72756" y="1943"/>
                </a:lnTo>
                <a:lnTo>
                  <a:pt x="67114" y="583"/>
                </a:lnTo>
                <a:lnTo>
                  <a:pt x="58749" y="0"/>
                </a:lnTo>
                <a:close/>
              </a:path>
              <a:path w="114660" h="135065">
                <a:moveTo>
                  <a:pt x="97325" y="15935"/>
                </a:moveTo>
                <a:lnTo>
                  <a:pt x="18480" y="15935"/>
                </a:lnTo>
                <a:lnTo>
                  <a:pt x="49962" y="15951"/>
                </a:lnTo>
                <a:lnTo>
                  <a:pt x="63139" y="16967"/>
                </a:lnTo>
                <a:lnTo>
                  <a:pt x="95128" y="52463"/>
                </a:lnTo>
                <a:lnTo>
                  <a:pt x="96096" y="67518"/>
                </a:lnTo>
                <a:lnTo>
                  <a:pt x="95137" y="81169"/>
                </a:lnTo>
                <a:lnTo>
                  <a:pt x="75090" y="115048"/>
                </a:lnTo>
                <a:lnTo>
                  <a:pt x="69838" y="116603"/>
                </a:lnTo>
                <a:lnTo>
                  <a:pt x="64585" y="118352"/>
                </a:lnTo>
                <a:lnTo>
                  <a:pt x="57387" y="119129"/>
                </a:lnTo>
                <a:lnTo>
                  <a:pt x="97842" y="119129"/>
                </a:lnTo>
                <a:lnTo>
                  <a:pt x="114567" y="73897"/>
                </a:lnTo>
                <a:lnTo>
                  <a:pt x="114660" y="56707"/>
                </a:lnTo>
                <a:lnTo>
                  <a:pt x="112516" y="44469"/>
                </a:lnTo>
                <a:lnTo>
                  <a:pt x="108476" y="31807"/>
                </a:lnTo>
                <a:lnTo>
                  <a:pt x="101942" y="20699"/>
                </a:lnTo>
                <a:lnTo>
                  <a:pt x="97325" y="15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13054" y="2550642"/>
            <a:ext cx="132867" cy="135065"/>
          </a:xfrm>
          <a:custGeom>
            <a:avLst/>
            <a:gdLst/>
            <a:ahLst/>
            <a:cxnLst/>
            <a:rect l="l" t="t" r="r" b="b"/>
            <a:pathLst>
              <a:path w="132867" h="135065">
                <a:moveTo>
                  <a:pt x="27818" y="0"/>
                </a:moveTo>
                <a:lnTo>
                  <a:pt x="0" y="0"/>
                </a:lnTo>
                <a:lnTo>
                  <a:pt x="0" y="135065"/>
                </a:lnTo>
                <a:lnTo>
                  <a:pt x="17702" y="135065"/>
                </a:lnTo>
                <a:lnTo>
                  <a:pt x="17702" y="20016"/>
                </a:lnTo>
                <a:lnTo>
                  <a:pt x="34701" y="20016"/>
                </a:lnTo>
                <a:lnTo>
                  <a:pt x="27818" y="0"/>
                </a:lnTo>
                <a:close/>
              </a:path>
              <a:path w="132867" h="135065">
                <a:moveTo>
                  <a:pt x="34701" y="20016"/>
                </a:moveTo>
                <a:lnTo>
                  <a:pt x="17702" y="20016"/>
                </a:lnTo>
                <a:lnTo>
                  <a:pt x="57971" y="135065"/>
                </a:lnTo>
                <a:lnTo>
                  <a:pt x="74701" y="135065"/>
                </a:lnTo>
                <a:lnTo>
                  <a:pt x="81654" y="115631"/>
                </a:lnTo>
                <a:lnTo>
                  <a:pt x="67309" y="115631"/>
                </a:lnTo>
                <a:lnTo>
                  <a:pt x="65821" y="110773"/>
                </a:lnTo>
                <a:lnTo>
                  <a:pt x="63807" y="104554"/>
                </a:lnTo>
                <a:lnTo>
                  <a:pt x="60695" y="95614"/>
                </a:lnTo>
                <a:lnTo>
                  <a:pt x="34701" y="20016"/>
                </a:lnTo>
                <a:close/>
              </a:path>
              <a:path w="132867" h="135065">
                <a:moveTo>
                  <a:pt x="132867" y="21960"/>
                </a:moveTo>
                <a:lnTo>
                  <a:pt x="115165" y="21960"/>
                </a:lnTo>
                <a:lnTo>
                  <a:pt x="115165" y="135065"/>
                </a:lnTo>
                <a:lnTo>
                  <a:pt x="132867" y="135065"/>
                </a:lnTo>
                <a:lnTo>
                  <a:pt x="132867" y="21960"/>
                </a:lnTo>
                <a:close/>
              </a:path>
              <a:path w="132867" h="135065">
                <a:moveTo>
                  <a:pt x="132867" y="0"/>
                </a:moveTo>
                <a:lnTo>
                  <a:pt x="108161" y="0"/>
                </a:lnTo>
                <a:lnTo>
                  <a:pt x="74701" y="94060"/>
                </a:lnTo>
                <a:lnTo>
                  <a:pt x="68741" y="111162"/>
                </a:lnTo>
                <a:lnTo>
                  <a:pt x="67309" y="115631"/>
                </a:lnTo>
                <a:lnTo>
                  <a:pt x="81654" y="115631"/>
                </a:lnTo>
                <a:lnTo>
                  <a:pt x="115165" y="21960"/>
                </a:lnTo>
                <a:lnTo>
                  <a:pt x="132867" y="21960"/>
                </a:lnTo>
                <a:lnTo>
                  <a:pt x="132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76074" y="2550642"/>
            <a:ext cx="93960" cy="135065"/>
          </a:xfrm>
          <a:custGeom>
            <a:avLst/>
            <a:gdLst/>
            <a:ahLst/>
            <a:cxnLst/>
            <a:rect l="l" t="t" r="r" b="b"/>
            <a:pathLst>
              <a:path w="93960" h="135065">
                <a:moveTo>
                  <a:pt x="93960" y="0"/>
                </a:moveTo>
                <a:lnTo>
                  <a:pt x="0" y="0"/>
                </a:lnTo>
                <a:lnTo>
                  <a:pt x="0" y="135065"/>
                </a:lnTo>
                <a:lnTo>
                  <a:pt x="18480" y="135065"/>
                </a:lnTo>
                <a:lnTo>
                  <a:pt x="18480" y="73654"/>
                </a:lnTo>
                <a:lnTo>
                  <a:pt x="83844" y="73654"/>
                </a:lnTo>
                <a:lnTo>
                  <a:pt x="83844" y="57718"/>
                </a:lnTo>
                <a:lnTo>
                  <a:pt x="18480" y="57718"/>
                </a:lnTo>
                <a:lnTo>
                  <a:pt x="18480" y="15935"/>
                </a:lnTo>
                <a:lnTo>
                  <a:pt x="93960" y="15935"/>
                </a:lnTo>
                <a:lnTo>
                  <a:pt x="93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84298" y="2774132"/>
            <a:ext cx="77619" cy="135065"/>
          </a:xfrm>
          <a:custGeom>
            <a:avLst/>
            <a:gdLst/>
            <a:ahLst/>
            <a:cxnLst/>
            <a:rect l="l" t="t" r="r" b="b"/>
            <a:pathLst>
              <a:path w="77619" h="135065">
                <a:moveTo>
                  <a:pt x="77619" y="102805"/>
                </a:moveTo>
                <a:lnTo>
                  <a:pt x="60500" y="102805"/>
                </a:lnTo>
                <a:lnTo>
                  <a:pt x="60500" y="135065"/>
                </a:lnTo>
                <a:lnTo>
                  <a:pt x="77619" y="135065"/>
                </a:lnTo>
                <a:lnTo>
                  <a:pt x="77619" y="102805"/>
                </a:lnTo>
                <a:close/>
              </a:path>
              <a:path w="77619" h="135065">
                <a:moveTo>
                  <a:pt x="77619" y="0"/>
                </a:moveTo>
                <a:lnTo>
                  <a:pt x="63613" y="0"/>
                </a:lnTo>
                <a:lnTo>
                  <a:pt x="0" y="87452"/>
                </a:lnTo>
                <a:lnTo>
                  <a:pt x="0" y="102805"/>
                </a:lnTo>
                <a:lnTo>
                  <a:pt x="96295" y="102805"/>
                </a:lnTo>
                <a:lnTo>
                  <a:pt x="96295" y="87452"/>
                </a:lnTo>
                <a:lnTo>
                  <a:pt x="16730" y="87452"/>
                </a:lnTo>
                <a:lnTo>
                  <a:pt x="60500" y="26624"/>
                </a:lnTo>
                <a:lnTo>
                  <a:pt x="77619" y="26624"/>
                </a:lnTo>
                <a:lnTo>
                  <a:pt x="77619" y="0"/>
                </a:lnTo>
                <a:close/>
              </a:path>
              <a:path w="77619" h="135065">
                <a:moveTo>
                  <a:pt x="77619" y="26624"/>
                </a:moveTo>
                <a:lnTo>
                  <a:pt x="60500" y="26624"/>
                </a:lnTo>
                <a:lnTo>
                  <a:pt x="60500" y="87452"/>
                </a:lnTo>
                <a:lnTo>
                  <a:pt x="77619" y="87452"/>
                </a:lnTo>
                <a:lnTo>
                  <a:pt x="77619" y="2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97906" y="2776075"/>
            <a:ext cx="92081" cy="134468"/>
          </a:xfrm>
          <a:custGeom>
            <a:avLst/>
            <a:gdLst/>
            <a:ahLst/>
            <a:cxnLst/>
            <a:rect l="l" t="t" r="r" b="b"/>
            <a:pathLst>
              <a:path w="92081" h="134468">
                <a:moveTo>
                  <a:pt x="17897" y="96197"/>
                </a:moveTo>
                <a:lnTo>
                  <a:pt x="0" y="97752"/>
                </a:lnTo>
                <a:lnTo>
                  <a:pt x="1531" y="105882"/>
                </a:lnTo>
                <a:lnTo>
                  <a:pt x="6787" y="116939"/>
                </a:lnTo>
                <a:lnTo>
                  <a:pt x="16436" y="127298"/>
                </a:lnTo>
                <a:lnTo>
                  <a:pt x="25375" y="131743"/>
                </a:lnTo>
                <a:lnTo>
                  <a:pt x="37678" y="134194"/>
                </a:lnTo>
                <a:lnTo>
                  <a:pt x="54970" y="134468"/>
                </a:lnTo>
                <a:lnTo>
                  <a:pt x="65657" y="130509"/>
                </a:lnTo>
                <a:lnTo>
                  <a:pt x="76212" y="122637"/>
                </a:lnTo>
                <a:lnTo>
                  <a:pt x="76893" y="121850"/>
                </a:lnTo>
                <a:lnTo>
                  <a:pt x="37934" y="121850"/>
                </a:lnTo>
                <a:lnTo>
                  <a:pt x="32098" y="119712"/>
                </a:lnTo>
                <a:lnTo>
                  <a:pt x="22371" y="111162"/>
                </a:lnTo>
                <a:lnTo>
                  <a:pt x="19259" y="104748"/>
                </a:lnTo>
                <a:lnTo>
                  <a:pt x="17897" y="96197"/>
                </a:lnTo>
                <a:close/>
              </a:path>
              <a:path w="92081" h="134468">
                <a:moveTo>
                  <a:pt x="80295" y="58301"/>
                </a:moveTo>
                <a:lnTo>
                  <a:pt x="53302" y="58301"/>
                </a:lnTo>
                <a:lnTo>
                  <a:pt x="60500" y="61022"/>
                </a:lnTo>
                <a:lnTo>
                  <a:pt x="71394" y="71905"/>
                </a:lnTo>
                <a:lnTo>
                  <a:pt x="74118" y="79290"/>
                </a:lnTo>
                <a:lnTo>
                  <a:pt x="74118" y="98724"/>
                </a:lnTo>
                <a:lnTo>
                  <a:pt x="71394" y="106692"/>
                </a:lnTo>
                <a:lnTo>
                  <a:pt x="65558" y="112716"/>
                </a:lnTo>
                <a:lnTo>
                  <a:pt x="59916" y="118741"/>
                </a:lnTo>
                <a:lnTo>
                  <a:pt x="52913" y="121850"/>
                </a:lnTo>
                <a:lnTo>
                  <a:pt x="76893" y="121850"/>
                </a:lnTo>
                <a:lnTo>
                  <a:pt x="87212" y="109922"/>
                </a:lnTo>
                <a:lnTo>
                  <a:pt x="90939" y="98135"/>
                </a:lnTo>
                <a:lnTo>
                  <a:pt x="92081" y="83493"/>
                </a:lnTo>
                <a:lnTo>
                  <a:pt x="89763" y="72623"/>
                </a:lnTo>
                <a:lnTo>
                  <a:pt x="83585" y="61750"/>
                </a:lnTo>
                <a:lnTo>
                  <a:pt x="80295" y="58301"/>
                </a:lnTo>
                <a:close/>
              </a:path>
              <a:path w="92081" h="134468">
                <a:moveTo>
                  <a:pt x="85790" y="0"/>
                </a:moveTo>
                <a:lnTo>
                  <a:pt x="16535" y="0"/>
                </a:lnTo>
                <a:lnTo>
                  <a:pt x="3112" y="69379"/>
                </a:lnTo>
                <a:lnTo>
                  <a:pt x="19064" y="71322"/>
                </a:lnTo>
                <a:lnTo>
                  <a:pt x="21593" y="67435"/>
                </a:lnTo>
                <a:lnTo>
                  <a:pt x="25095" y="64326"/>
                </a:lnTo>
                <a:lnTo>
                  <a:pt x="29663" y="61750"/>
                </a:lnTo>
                <a:lnTo>
                  <a:pt x="34043" y="59467"/>
                </a:lnTo>
                <a:lnTo>
                  <a:pt x="38907" y="58301"/>
                </a:lnTo>
                <a:lnTo>
                  <a:pt x="80295" y="58301"/>
                </a:lnTo>
                <a:lnTo>
                  <a:pt x="74362" y="52082"/>
                </a:lnTo>
                <a:lnTo>
                  <a:pt x="22760" y="52082"/>
                </a:lnTo>
                <a:lnTo>
                  <a:pt x="30153" y="15741"/>
                </a:lnTo>
                <a:lnTo>
                  <a:pt x="85790" y="15741"/>
                </a:lnTo>
                <a:lnTo>
                  <a:pt x="85790" y="0"/>
                </a:lnTo>
                <a:close/>
              </a:path>
              <a:path w="92081" h="134468">
                <a:moveTo>
                  <a:pt x="46826" y="43588"/>
                </a:moveTo>
                <a:lnTo>
                  <a:pt x="34546" y="46053"/>
                </a:lnTo>
                <a:lnTo>
                  <a:pt x="22760" y="52082"/>
                </a:lnTo>
                <a:lnTo>
                  <a:pt x="74362" y="52082"/>
                </a:lnTo>
                <a:lnTo>
                  <a:pt x="72303" y="49924"/>
                </a:lnTo>
                <a:lnTo>
                  <a:pt x="60827" y="45144"/>
                </a:lnTo>
                <a:lnTo>
                  <a:pt x="46826" y="4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09959" y="2771800"/>
            <a:ext cx="52719" cy="51111"/>
          </a:xfrm>
          <a:custGeom>
            <a:avLst/>
            <a:gdLst/>
            <a:ahLst/>
            <a:cxnLst/>
            <a:rect l="l" t="t" r="r" b="b"/>
            <a:pathLst>
              <a:path w="52719" h="51111">
                <a:moveTo>
                  <a:pt x="33654" y="0"/>
                </a:moveTo>
                <a:lnTo>
                  <a:pt x="19064" y="0"/>
                </a:lnTo>
                <a:lnTo>
                  <a:pt x="12839" y="2526"/>
                </a:lnTo>
                <a:lnTo>
                  <a:pt x="7781" y="7579"/>
                </a:lnTo>
                <a:lnTo>
                  <a:pt x="2528" y="12437"/>
                </a:lnTo>
                <a:lnTo>
                  <a:pt x="0" y="18462"/>
                </a:lnTo>
                <a:lnTo>
                  <a:pt x="0" y="32648"/>
                </a:lnTo>
                <a:lnTo>
                  <a:pt x="2528" y="38673"/>
                </a:lnTo>
                <a:lnTo>
                  <a:pt x="7781" y="43726"/>
                </a:lnTo>
                <a:lnTo>
                  <a:pt x="12839" y="48779"/>
                </a:lnTo>
                <a:lnTo>
                  <a:pt x="19064" y="51111"/>
                </a:lnTo>
                <a:lnTo>
                  <a:pt x="33654" y="51111"/>
                </a:lnTo>
                <a:lnTo>
                  <a:pt x="39879" y="48779"/>
                </a:lnTo>
                <a:lnTo>
                  <a:pt x="44937" y="43726"/>
                </a:lnTo>
                <a:lnTo>
                  <a:pt x="47563" y="41199"/>
                </a:lnTo>
                <a:lnTo>
                  <a:pt x="21982" y="41199"/>
                </a:lnTo>
                <a:lnTo>
                  <a:pt x="18091" y="39645"/>
                </a:lnTo>
                <a:lnTo>
                  <a:pt x="14979" y="36535"/>
                </a:lnTo>
                <a:lnTo>
                  <a:pt x="11866" y="33620"/>
                </a:lnTo>
                <a:lnTo>
                  <a:pt x="10310" y="29928"/>
                </a:lnTo>
                <a:lnTo>
                  <a:pt x="10310" y="21182"/>
                </a:lnTo>
                <a:lnTo>
                  <a:pt x="11866" y="17684"/>
                </a:lnTo>
                <a:lnTo>
                  <a:pt x="18091" y="11466"/>
                </a:lnTo>
                <a:lnTo>
                  <a:pt x="21982" y="9911"/>
                </a:lnTo>
                <a:lnTo>
                  <a:pt x="47458" y="9911"/>
                </a:lnTo>
                <a:lnTo>
                  <a:pt x="44937" y="7579"/>
                </a:lnTo>
                <a:lnTo>
                  <a:pt x="39879" y="2526"/>
                </a:lnTo>
                <a:lnTo>
                  <a:pt x="33654" y="0"/>
                </a:lnTo>
                <a:close/>
              </a:path>
              <a:path w="52719" h="51111">
                <a:moveTo>
                  <a:pt x="47458" y="9911"/>
                </a:moveTo>
                <a:lnTo>
                  <a:pt x="30736" y="9911"/>
                </a:lnTo>
                <a:lnTo>
                  <a:pt x="34432" y="11466"/>
                </a:lnTo>
                <a:lnTo>
                  <a:pt x="37739" y="14575"/>
                </a:lnTo>
                <a:lnTo>
                  <a:pt x="40852" y="17684"/>
                </a:lnTo>
                <a:lnTo>
                  <a:pt x="42408" y="21182"/>
                </a:lnTo>
                <a:lnTo>
                  <a:pt x="42408" y="29928"/>
                </a:lnTo>
                <a:lnTo>
                  <a:pt x="40852" y="33620"/>
                </a:lnTo>
                <a:lnTo>
                  <a:pt x="34432" y="39645"/>
                </a:lnTo>
                <a:lnTo>
                  <a:pt x="30736" y="41199"/>
                </a:lnTo>
                <a:lnTo>
                  <a:pt x="47563" y="41199"/>
                </a:lnTo>
                <a:lnTo>
                  <a:pt x="50190" y="38673"/>
                </a:lnTo>
                <a:lnTo>
                  <a:pt x="52719" y="32648"/>
                </a:lnTo>
                <a:lnTo>
                  <a:pt x="52719" y="18462"/>
                </a:lnTo>
                <a:lnTo>
                  <a:pt x="50190" y="12437"/>
                </a:lnTo>
                <a:lnTo>
                  <a:pt x="47458" y="9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84531" y="2772422"/>
            <a:ext cx="122881" cy="139088"/>
          </a:xfrm>
          <a:custGeom>
            <a:avLst/>
            <a:gdLst/>
            <a:ahLst/>
            <a:cxnLst/>
            <a:rect l="l" t="t" r="r" b="b"/>
            <a:pathLst>
              <a:path w="122881" h="139088">
                <a:moveTo>
                  <a:pt x="55593" y="0"/>
                </a:moveTo>
                <a:lnTo>
                  <a:pt x="13627" y="23291"/>
                </a:lnTo>
                <a:lnTo>
                  <a:pt x="506" y="59102"/>
                </a:lnTo>
                <a:lnTo>
                  <a:pt x="0" y="75032"/>
                </a:lnTo>
                <a:lnTo>
                  <a:pt x="1668" y="85992"/>
                </a:lnTo>
                <a:lnTo>
                  <a:pt x="19384" y="122806"/>
                </a:lnTo>
                <a:lnTo>
                  <a:pt x="67041" y="139088"/>
                </a:lnTo>
                <a:lnTo>
                  <a:pt x="80074" y="137558"/>
                </a:lnTo>
                <a:lnTo>
                  <a:pt x="92005" y="133476"/>
                </a:lnTo>
                <a:lnTo>
                  <a:pt x="103022" y="126698"/>
                </a:lnTo>
                <a:lnTo>
                  <a:pt x="106000" y="123648"/>
                </a:lnTo>
                <a:lnTo>
                  <a:pt x="60536" y="123648"/>
                </a:lnTo>
                <a:lnTo>
                  <a:pt x="49256" y="121273"/>
                </a:lnTo>
                <a:lnTo>
                  <a:pt x="21801" y="92015"/>
                </a:lnTo>
                <a:lnTo>
                  <a:pt x="18844" y="65544"/>
                </a:lnTo>
                <a:lnTo>
                  <a:pt x="20173" y="53450"/>
                </a:lnTo>
                <a:lnTo>
                  <a:pt x="40193" y="20890"/>
                </a:lnTo>
                <a:lnTo>
                  <a:pt x="65104" y="14730"/>
                </a:lnTo>
                <a:lnTo>
                  <a:pt x="105568" y="14730"/>
                </a:lnTo>
                <a:lnTo>
                  <a:pt x="95317" y="6345"/>
                </a:lnTo>
                <a:lnTo>
                  <a:pt x="85504" y="2546"/>
                </a:lnTo>
                <a:lnTo>
                  <a:pt x="72676" y="398"/>
                </a:lnTo>
                <a:lnTo>
                  <a:pt x="55593" y="0"/>
                </a:lnTo>
                <a:close/>
              </a:path>
              <a:path w="122881" h="139088">
                <a:moveTo>
                  <a:pt x="104400" y="89356"/>
                </a:moveTo>
                <a:lnTo>
                  <a:pt x="75087" y="122251"/>
                </a:lnTo>
                <a:lnTo>
                  <a:pt x="60536" y="123648"/>
                </a:lnTo>
                <a:lnTo>
                  <a:pt x="106000" y="123648"/>
                </a:lnTo>
                <a:lnTo>
                  <a:pt x="111519" y="117998"/>
                </a:lnTo>
                <a:lnTo>
                  <a:pt x="118151" y="107079"/>
                </a:lnTo>
                <a:lnTo>
                  <a:pt x="122881" y="94021"/>
                </a:lnTo>
                <a:lnTo>
                  <a:pt x="104400" y="89356"/>
                </a:lnTo>
                <a:close/>
              </a:path>
              <a:path w="122881" h="139088">
                <a:moveTo>
                  <a:pt x="105568" y="14730"/>
                </a:moveTo>
                <a:lnTo>
                  <a:pt x="74441" y="14730"/>
                </a:lnTo>
                <a:lnTo>
                  <a:pt x="82223" y="17062"/>
                </a:lnTo>
                <a:lnTo>
                  <a:pt x="88445" y="21671"/>
                </a:lnTo>
                <a:lnTo>
                  <a:pt x="96521" y="30290"/>
                </a:lnTo>
                <a:lnTo>
                  <a:pt x="102454" y="42909"/>
                </a:lnTo>
                <a:lnTo>
                  <a:pt x="119680" y="36122"/>
                </a:lnTo>
                <a:lnTo>
                  <a:pt x="114724" y="25565"/>
                </a:lnTo>
                <a:lnTo>
                  <a:pt x="106920" y="15836"/>
                </a:lnTo>
                <a:lnTo>
                  <a:pt x="105568" y="14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0757" y="2890347"/>
            <a:ext cx="20620" cy="45669"/>
          </a:xfrm>
          <a:custGeom>
            <a:avLst/>
            <a:gdLst/>
            <a:ahLst/>
            <a:cxnLst/>
            <a:rect l="l" t="t" r="r" b="b"/>
            <a:pathLst>
              <a:path w="20620" h="45669">
                <a:moveTo>
                  <a:pt x="20620" y="0"/>
                </a:moveTo>
                <a:lnTo>
                  <a:pt x="1167" y="0"/>
                </a:lnTo>
                <a:lnTo>
                  <a:pt x="1167" y="18850"/>
                </a:lnTo>
                <a:lnTo>
                  <a:pt x="10893" y="18850"/>
                </a:lnTo>
                <a:lnTo>
                  <a:pt x="10699" y="24486"/>
                </a:lnTo>
                <a:lnTo>
                  <a:pt x="9726" y="28762"/>
                </a:lnTo>
                <a:lnTo>
                  <a:pt x="7975" y="31677"/>
                </a:lnTo>
                <a:lnTo>
                  <a:pt x="6419" y="34786"/>
                </a:lnTo>
                <a:lnTo>
                  <a:pt x="3696" y="36924"/>
                </a:lnTo>
                <a:lnTo>
                  <a:pt x="0" y="38479"/>
                </a:lnTo>
                <a:lnTo>
                  <a:pt x="4863" y="45669"/>
                </a:lnTo>
                <a:lnTo>
                  <a:pt x="10310" y="43337"/>
                </a:lnTo>
                <a:lnTo>
                  <a:pt x="14395" y="40033"/>
                </a:lnTo>
                <a:lnTo>
                  <a:pt x="19453" y="31482"/>
                </a:lnTo>
                <a:lnTo>
                  <a:pt x="20620" y="25847"/>
                </a:lnTo>
                <a:lnTo>
                  <a:pt x="2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27441" y="2773554"/>
            <a:ext cx="92209" cy="135643"/>
          </a:xfrm>
          <a:custGeom>
            <a:avLst/>
            <a:gdLst/>
            <a:ahLst/>
            <a:cxnLst/>
            <a:rect l="l" t="t" r="r" b="b"/>
            <a:pathLst>
              <a:path w="92209" h="135643">
                <a:moveTo>
                  <a:pt x="81385" y="13793"/>
                </a:moveTo>
                <a:lnTo>
                  <a:pt x="56026" y="13793"/>
                </a:lnTo>
                <a:lnTo>
                  <a:pt x="62251" y="16125"/>
                </a:lnTo>
                <a:lnTo>
                  <a:pt x="71978" y="25064"/>
                </a:lnTo>
                <a:lnTo>
                  <a:pt x="74312" y="30700"/>
                </a:lnTo>
                <a:lnTo>
                  <a:pt x="74277" y="38409"/>
                </a:lnTo>
                <a:lnTo>
                  <a:pt x="71519" y="48264"/>
                </a:lnTo>
                <a:lnTo>
                  <a:pt x="62554" y="61671"/>
                </a:lnTo>
                <a:lnTo>
                  <a:pt x="55316" y="68958"/>
                </a:lnTo>
                <a:lnTo>
                  <a:pt x="45063" y="78056"/>
                </a:lnTo>
                <a:lnTo>
                  <a:pt x="31260" y="89381"/>
                </a:lnTo>
                <a:lnTo>
                  <a:pt x="21093" y="98255"/>
                </a:lnTo>
                <a:lnTo>
                  <a:pt x="13422" y="106104"/>
                </a:lnTo>
                <a:lnTo>
                  <a:pt x="8170" y="112128"/>
                </a:lnTo>
                <a:lnTo>
                  <a:pt x="4474" y="118153"/>
                </a:lnTo>
                <a:lnTo>
                  <a:pt x="2139" y="124177"/>
                </a:lnTo>
                <a:lnTo>
                  <a:pt x="583" y="127870"/>
                </a:lnTo>
                <a:lnTo>
                  <a:pt x="0" y="131757"/>
                </a:lnTo>
                <a:lnTo>
                  <a:pt x="194" y="135643"/>
                </a:lnTo>
                <a:lnTo>
                  <a:pt x="92209" y="135643"/>
                </a:lnTo>
                <a:lnTo>
                  <a:pt x="92209" y="119708"/>
                </a:lnTo>
                <a:lnTo>
                  <a:pt x="23927" y="119708"/>
                </a:lnTo>
                <a:lnTo>
                  <a:pt x="25678" y="116793"/>
                </a:lnTo>
                <a:lnTo>
                  <a:pt x="60523" y="85669"/>
                </a:lnTo>
                <a:lnTo>
                  <a:pt x="70246" y="77020"/>
                </a:lnTo>
                <a:lnTo>
                  <a:pt x="90994" y="44273"/>
                </a:lnTo>
                <a:lnTo>
                  <a:pt x="90750" y="28236"/>
                </a:lnTo>
                <a:lnTo>
                  <a:pt x="85202" y="17655"/>
                </a:lnTo>
                <a:lnTo>
                  <a:pt x="81385" y="13793"/>
                </a:lnTo>
                <a:close/>
              </a:path>
              <a:path w="92209" h="135643">
                <a:moveTo>
                  <a:pt x="47764" y="0"/>
                </a:moveTo>
                <a:lnTo>
                  <a:pt x="12511" y="14583"/>
                </a:lnTo>
                <a:lnTo>
                  <a:pt x="3307" y="39057"/>
                </a:lnTo>
                <a:lnTo>
                  <a:pt x="21009" y="40806"/>
                </a:lnTo>
                <a:lnTo>
                  <a:pt x="21009" y="32449"/>
                </a:lnTo>
                <a:lnTo>
                  <a:pt x="23538" y="25842"/>
                </a:lnTo>
                <a:lnTo>
                  <a:pt x="28402" y="20983"/>
                </a:lnTo>
                <a:lnTo>
                  <a:pt x="33460" y="16125"/>
                </a:lnTo>
                <a:lnTo>
                  <a:pt x="39879" y="13793"/>
                </a:lnTo>
                <a:lnTo>
                  <a:pt x="81385" y="13793"/>
                </a:lnTo>
                <a:lnTo>
                  <a:pt x="73657" y="5973"/>
                </a:lnTo>
                <a:lnTo>
                  <a:pt x="62031" y="1500"/>
                </a:lnTo>
                <a:lnTo>
                  <a:pt x="47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95908" y="2774132"/>
            <a:ext cx="82288" cy="135065"/>
          </a:xfrm>
          <a:custGeom>
            <a:avLst/>
            <a:gdLst/>
            <a:ahLst/>
            <a:cxnLst/>
            <a:rect l="l" t="t" r="r" b="b"/>
            <a:pathLst>
              <a:path w="82288" h="135065">
                <a:moveTo>
                  <a:pt x="17119" y="0"/>
                </a:moveTo>
                <a:lnTo>
                  <a:pt x="0" y="0"/>
                </a:lnTo>
                <a:lnTo>
                  <a:pt x="0" y="135065"/>
                </a:lnTo>
                <a:lnTo>
                  <a:pt x="17119" y="135065"/>
                </a:lnTo>
                <a:lnTo>
                  <a:pt x="17119" y="73848"/>
                </a:lnTo>
                <a:lnTo>
                  <a:pt x="18091" y="67824"/>
                </a:lnTo>
                <a:lnTo>
                  <a:pt x="20037" y="63548"/>
                </a:lnTo>
                <a:lnTo>
                  <a:pt x="21982" y="59079"/>
                </a:lnTo>
                <a:lnTo>
                  <a:pt x="25095" y="55775"/>
                </a:lnTo>
                <a:lnTo>
                  <a:pt x="29569" y="53054"/>
                </a:lnTo>
                <a:lnTo>
                  <a:pt x="34043" y="50528"/>
                </a:lnTo>
                <a:lnTo>
                  <a:pt x="38712" y="49362"/>
                </a:lnTo>
                <a:lnTo>
                  <a:pt x="77784" y="49362"/>
                </a:lnTo>
                <a:lnTo>
                  <a:pt x="77335" y="48390"/>
                </a:lnTo>
                <a:lnTo>
                  <a:pt x="17119" y="48390"/>
                </a:lnTo>
                <a:lnTo>
                  <a:pt x="17119" y="0"/>
                </a:lnTo>
                <a:close/>
              </a:path>
              <a:path w="82288" h="135065">
                <a:moveTo>
                  <a:pt x="77784" y="49362"/>
                </a:moveTo>
                <a:lnTo>
                  <a:pt x="50579" y="49362"/>
                </a:lnTo>
                <a:lnTo>
                  <a:pt x="55831" y="51111"/>
                </a:lnTo>
                <a:lnTo>
                  <a:pt x="59527" y="54998"/>
                </a:lnTo>
                <a:lnTo>
                  <a:pt x="63224" y="58690"/>
                </a:lnTo>
                <a:lnTo>
                  <a:pt x="65169" y="64714"/>
                </a:lnTo>
                <a:lnTo>
                  <a:pt x="65169" y="135065"/>
                </a:lnTo>
                <a:lnTo>
                  <a:pt x="82288" y="135065"/>
                </a:lnTo>
                <a:lnTo>
                  <a:pt x="82288" y="63548"/>
                </a:lnTo>
                <a:lnTo>
                  <a:pt x="81121" y="56164"/>
                </a:lnTo>
                <a:lnTo>
                  <a:pt x="78592" y="51111"/>
                </a:lnTo>
                <a:lnTo>
                  <a:pt x="77784" y="49362"/>
                </a:lnTo>
                <a:close/>
              </a:path>
              <a:path w="82288" h="135065">
                <a:moveTo>
                  <a:pt x="39250" y="35692"/>
                </a:moveTo>
                <a:lnTo>
                  <a:pt x="27267" y="40055"/>
                </a:lnTo>
                <a:lnTo>
                  <a:pt x="17119" y="48390"/>
                </a:lnTo>
                <a:lnTo>
                  <a:pt x="77335" y="48390"/>
                </a:lnTo>
                <a:lnTo>
                  <a:pt x="39250" y="35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03682" y="2809113"/>
            <a:ext cx="54859" cy="100084"/>
          </a:xfrm>
          <a:custGeom>
            <a:avLst/>
            <a:gdLst/>
            <a:ahLst/>
            <a:cxnLst/>
            <a:rect l="l" t="t" r="r" b="b"/>
            <a:pathLst>
              <a:path w="54859" h="100084">
                <a:moveTo>
                  <a:pt x="15368" y="2332"/>
                </a:moveTo>
                <a:lnTo>
                  <a:pt x="0" y="2332"/>
                </a:lnTo>
                <a:lnTo>
                  <a:pt x="0" y="100084"/>
                </a:lnTo>
                <a:lnTo>
                  <a:pt x="17119" y="100084"/>
                </a:lnTo>
                <a:lnTo>
                  <a:pt x="17119" y="41782"/>
                </a:lnTo>
                <a:lnTo>
                  <a:pt x="18091" y="35369"/>
                </a:lnTo>
                <a:lnTo>
                  <a:pt x="20037" y="29539"/>
                </a:lnTo>
                <a:lnTo>
                  <a:pt x="21204" y="25652"/>
                </a:lnTo>
                <a:lnTo>
                  <a:pt x="23344" y="22543"/>
                </a:lnTo>
                <a:lnTo>
                  <a:pt x="26456" y="20405"/>
                </a:lnTo>
                <a:lnTo>
                  <a:pt x="29374" y="18267"/>
                </a:lnTo>
                <a:lnTo>
                  <a:pt x="32681" y="17101"/>
                </a:lnTo>
                <a:lnTo>
                  <a:pt x="15368" y="17101"/>
                </a:lnTo>
                <a:lnTo>
                  <a:pt x="15368" y="2332"/>
                </a:lnTo>
                <a:close/>
              </a:path>
              <a:path w="54859" h="100084">
                <a:moveTo>
                  <a:pt x="42992" y="0"/>
                </a:moveTo>
                <a:lnTo>
                  <a:pt x="33265" y="0"/>
                </a:lnTo>
                <a:lnTo>
                  <a:pt x="29569" y="1166"/>
                </a:lnTo>
                <a:lnTo>
                  <a:pt x="26262" y="3303"/>
                </a:lnTo>
                <a:lnTo>
                  <a:pt x="22955" y="5635"/>
                </a:lnTo>
                <a:lnTo>
                  <a:pt x="19453" y="10105"/>
                </a:lnTo>
                <a:lnTo>
                  <a:pt x="15368" y="17101"/>
                </a:lnTo>
                <a:lnTo>
                  <a:pt x="40657" y="17101"/>
                </a:lnTo>
                <a:lnTo>
                  <a:pt x="44743" y="18462"/>
                </a:lnTo>
                <a:lnTo>
                  <a:pt x="49022" y="20794"/>
                </a:lnTo>
                <a:lnTo>
                  <a:pt x="54859" y="5441"/>
                </a:lnTo>
                <a:lnTo>
                  <a:pt x="48828" y="1749"/>
                </a:lnTo>
                <a:lnTo>
                  <a:pt x="42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64182" y="2809113"/>
            <a:ext cx="83844" cy="102222"/>
          </a:xfrm>
          <a:custGeom>
            <a:avLst/>
            <a:gdLst/>
            <a:ahLst/>
            <a:cxnLst/>
            <a:rect l="l" t="t" r="r" b="b"/>
            <a:pathLst>
              <a:path w="83844" h="102222">
                <a:moveTo>
                  <a:pt x="16924" y="68407"/>
                </a:moveTo>
                <a:lnTo>
                  <a:pt x="0" y="70933"/>
                </a:lnTo>
                <a:lnTo>
                  <a:pt x="1362" y="76475"/>
                </a:lnTo>
                <a:lnTo>
                  <a:pt x="6838" y="87260"/>
                </a:lnTo>
                <a:lnTo>
                  <a:pt x="17193" y="97010"/>
                </a:lnTo>
                <a:lnTo>
                  <a:pt x="28559" y="100932"/>
                </a:lnTo>
                <a:lnTo>
                  <a:pt x="43186" y="102222"/>
                </a:lnTo>
                <a:lnTo>
                  <a:pt x="51162" y="102222"/>
                </a:lnTo>
                <a:lnTo>
                  <a:pt x="58166" y="101056"/>
                </a:lnTo>
                <a:lnTo>
                  <a:pt x="70616" y="95614"/>
                </a:lnTo>
                <a:lnTo>
                  <a:pt x="75479" y="91922"/>
                </a:lnTo>
                <a:lnTo>
                  <a:pt x="77728" y="88618"/>
                </a:lnTo>
                <a:lnTo>
                  <a:pt x="35210" y="88618"/>
                </a:lnTo>
                <a:lnTo>
                  <a:pt x="29180" y="86869"/>
                </a:lnTo>
                <a:lnTo>
                  <a:pt x="20620" y="79873"/>
                </a:lnTo>
                <a:lnTo>
                  <a:pt x="17897" y="74820"/>
                </a:lnTo>
                <a:lnTo>
                  <a:pt x="16924" y="68407"/>
                </a:lnTo>
                <a:close/>
              </a:path>
              <a:path w="83844" h="102222">
                <a:moveTo>
                  <a:pt x="47855" y="0"/>
                </a:moveTo>
                <a:lnTo>
                  <a:pt x="34821" y="0"/>
                </a:lnTo>
                <a:lnTo>
                  <a:pt x="29763" y="777"/>
                </a:lnTo>
                <a:lnTo>
                  <a:pt x="6030" y="16130"/>
                </a:lnTo>
                <a:lnTo>
                  <a:pt x="3890" y="19822"/>
                </a:lnTo>
                <a:lnTo>
                  <a:pt x="2918" y="23903"/>
                </a:lnTo>
                <a:lnTo>
                  <a:pt x="2918" y="33037"/>
                </a:lnTo>
                <a:lnTo>
                  <a:pt x="43770" y="58690"/>
                </a:lnTo>
                <a:lnTo>
                  <a:pt x="53108" y="60828"/>
                </a:lnTo>
                <a:lnTo>
                  <a:pt x="58944" y="62771"/>
                </a:lnTo>
                <a:lnTo>
                  <a:pt x="61278" y="64326"/>
                </a:lnTo>
                <a:lnTo>
                  <a:pt x="64585" y="66464"/>
                </a:lnTo>
                <a:lnTo>
                  <a:pt x="66142" y="69379"/>
                </a:lnTo>
                <a:lnTo>
                  <a:pt x="66142" y="77347"/>
                </a:lnTo>
                <a:lnTo>
                  <a:pt x="64391" y="80845"/>
                </a:lnTo>
                <a:lnTo>
                  <a:pt x="60500" y="83954"/>
                </a:lnTo>
                <a:lnTo>
                  <a:pt x="56804" y="87063"/>
                </a:lnTo>
                <a:lnTo>
                  <a:pt x="50968" y="88618"/>
                </a:lnTo>
                <a:lnTo>
                  <a:pt x="77728" y="88618"/>
                </a:lnTo>
                <a:lnTo>
                  <a:pt x="78914" y="86869"/>
                </a:lnTo>
                <a:lnTo>
                  <a:pt x="82093" y="82011"/>
                </a:lnTo>
                <a:lnTo>
                  <a:pt x="83710" y="77347"/>
                </a:lnTo>
                <a:lnTo>
                  <a:pt x="83844" y="65686"/>
                </a:lnTo>
                <a:lnTo>
                  <a:pt x="82483" y="61022"/>
                </a:lnTo>
                <a:lnTo>
                  <a:pt x="29763" y="37118"/>
                </a:lnTo>
                <a:lnTo>
                  <a:pt x="28013" y="36535"/>
                </a:lnTo>
                <a:lnTo>
                  <a:pt x="19453" y="28373"/>
                </a:lnTo>
                <a:lnTo>
                  <a:pt x="19453" y="22932"/>
                </a:lnTo>
                <a:lnTo>
                  <a:pt x="21009" y="20016"/>
                </a:lnTo>
                <a:lnTo>
                  <a:pt x="24511" y="17490"/>
                </a:lnTo>
                <a:lnTo>
                  <a:pt x="27818" y="14964"/>
                </a:lnTo>
                <a:lnTo>
                  <a:pt x="33460" y="13603"/>
                </a:lnTo>
                <a:lnTo>
                  <a:pt x="75039" y="13603"/>
                </a:lnTo>
                <a:lnTo>
                  <a:pt x="74118" y="12437"/>
                </a:lnTo>
                <a:lnTo>
                  <a:pt x="71199" y="8550"/>
                </a:lnTo>
                <a:lnTo>
                  <a:pt x="66920" y="5635"/>
                </a:lnTo>
                <a:lnTo>
                  <a:pt x="60889" y="3303"/>
                </a:lnTo>
                <a:lnTo>
                  <a:pt x="54859" y="1166"/>
                </a:lnTo>
                <a:lnTo>
                  <a:pt x="47855" y="0"/>
                </a:lnTo>
                <a:close/>
              </a:path>
              <a:path w="83844" h="102222">
                <a:moveTo>
                  <a:pt x="75039" y="13603"/>
                </a:moveTo>
                <a:lnTo>
                  <a:pt x="47855" y="13603"/>
                </a:lnTo>
                <a:lnTo>
                  <a:pt x="53108" y="15158"/>
                </a:lnTo>
                <a:lnTo>
                  <a:pt x="60306" y="20794"/>
                </a:lnTo>
                <a:lnTo>
                  <a:pt x="62445" y="24681"/>
                </a:lnTo>
                <a:lnTo>
                  <a:pt x="63224" y="29733"/>
                </a:lnTo>
                <a:lnTo>
                  <a:pt x="79954" y="27596"/>
                </a:lnTo>
                <a:lnTo>
                  <a:pt x="78981" y="21182"/>
                </a:lnTo>
                <a:lnTo>
                  <a:pt x="77036" y="16130"/>
                </a:lnTo>
                <a:lnTo>
                  <a:pt x="75039" y="13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82747" y="2997262"/>
            <a:ext cx="91488" cy="136973"/>
          </a:xfrm>
          <a:custGeom>
            <a:avLst/>
            <a:gdLst/>
            <a:ahLst/>
            <a:cxnLst/>
            <a:rect l="l" t="t" r="r" b="b"/>
            <a:pathLst>
              <a:path w="91488" h="136973">
                <a:moveTo>
                  <a:pt x="19032" y="102776"/>
                </a:moveTo>
                <a:lnTo>
                  <a:pt x="2497" y="104136"/>
                </a:lnTo>
                <a:lnTo>
                  <a:pt x="4483" y="112683"/>
                </a:lnTo>
                <a:lnTo>
                  <a:pt x="10479" y="122932"/>
                </a:lnTo>
                <a:lnTo>
                  <a:pt x="22100" y="133511"/>
                </a:lnTo>
                <a:lnTo>
                  <a:pt x="33399" y="136483"/>
                </a:lnTo>
                <a:lnTo>
                  <a:pt x="50231" y="136973"/>
                </a:lnTo>
                <a:lnTo>
                  <a:pt x="61406" y="133015"/>
                </a:lnTo>
                <a:lnTo>
                  <a:pt x="74540" y="124426"/>
                </a:lnTo>
                <a:lnTo>
                  <a:pt x="74733" y="124153"/>
                </a:lnTo>
                <a:lnTo>
                  <a:pt x="35957" y="124153"/>
                </a:lnTo>
                <a:lnTo>
                  <a:pt x="30899" y="122404"/>
                </a:lnTo>
                <a:lnTo>
                  <a:pt x="22923" y="115602"/>
                </a:lnTo>
                <a:lnTo>
                  <a:pt x="20394" y="110161"/>
                </a:lnTo>
                <a:lnTo>
                  <a:pt x="19032" y="102776"/>
                </a:lnTo>
                <a:close/>
              </a:path>
              <a:path w="91488" h="136973">
                <a:moveTo>
                  <a:pt x="91237" y="71876"/>
                </a:moveTo>
                <a:lnTo>
                  <a:pt x="74475" y="71876"/>
                </a:lnTo>
                <a:lnTo>
                  <a:pt x="74475" y="81982"/>
                </a:lnTo>
                <a:lnTo>
                  <a:pt x="73697" y="88783"/>
                </a:lnTo>
                <a:lnTo>
                  <a:pt x="55799" y="120655"/>
                </a:lnTo>
                <a:lnTo>
                  <a:pt x="51909" y="122987"/>
                </a:lnTo>
                <a:lnTo>
                  <a:pt x="47240" y="124153"/>
                </a:lnTo>
                <a:lnTo>
                  <a:pt x="74733" y="124153"/>
                </a:lnTo>
                <a:lnTo>
                  <a:pt x="81388" y="114709"/>
                </a:lnTo>
                <a:lnTo>
                  <a:pt x="87806" y="100024"/>
                </a:lnTo>
                <a:lnTo>
                  <a:pt x="89864" y="89561"/>
                </a:lnTo>
                <a:lnTo>
                  <a:pt x="91045" y="77123"/>
                </a:lnTo>
                <a:lnTo>
                  <a:pt x="91237" y="71876"/>
                </a:lnTo>
                <a:close/>
              </a:path>
              <a:path w="91488" h="136973">
                <a:moveTo>
                  <a:pt x="39086" y="0"/>
                </a:moveTo>
                <a:lnTo>
                  <a:pt x="5738" y="21211"/>
                </a:lnTo>
                <a:lnTo>
                  <a:pt x="0" y="47472"/>
                </a:lnTo>
                <a:lnTo>
                  <a:pt x="1805" y="59218"/>
                </a:lnTo>
                <a:lnTo>
                  <a:pt x="7093" y="70416"/>
                </a:lnTo>
                <a:lnTo>
                  <a:pt x="16850" y="81899"/>
                </a:lnTo>
                <a:lnTo>
                  <a:pt x="28208" y="87670"/>
                </a:lnTo>
                <a:lnTo>
                  <a:pt x="41209" y="89561"/>
                </a:lnTo>
                <a:lnTo>
                  <a:pt x="48018" y="89561"/>
                </a:lnTo>
                <a:lnTo>
                  <a:pt x="72400" y="74985"/>
                </a:lnTo>
                <a:lnTo>
                  <a:pt x="37513" y="74985"/>
                </a:lnTo>
                <a:lnTo>
                  <a:pt x="30899" y="72265"/>
                </a:lnTo>
                <a:lnTo>
                  <a:pt x="25452" y="67017"/>
                </a:lnTo>
                <a:lnTo>
                  <a:pt x="20199" y="61576"/>
                </a:lnTo>
                <a:lnTo>
                  <a:pt x="17476" y="54580"/>
                </a:lnTo>
                <a:lnTo>
                  <a:pt x="17476" y="36312"/>
                </a:lnTo>
                <a:lnTo>
                  <a:pt x="20394" y="28538"/>
                </a:lnTo>
                <a:lnTo>
                  <a:pt x="31677" y="16489"/>
                </a:lnTo>
                <a:lnTo>
                  <a:pt x="38291" y="13574"/>
                </a:lnTo>
                <a:lnTo>
                  <a:pt x="76350" y="13574"/>
                </a:lnTo>
                <a:lnTo>
                  <a:pt x="76206" y="13390"/>
                </a:lnTo>
                <a:lnTo>
                  <a:pt x="64781" y="4752"/>
                </a:lnTo>
                <a:lnTo>
                  <a:pt x="53770" y="1050"/>
                </a:lnTo>
                <a:lnTo>
                  <a:pt x="39086" y="0"/>
                </a:lnTo>
                <a:close/>
              </a:path>
              <a:path w="91488" h="136973">
                <a:moveTo>
                  <a:pt x="76350" y="13574"/>
                </a:moveTo>
                <a:lnTo>
                  <a:pt x="53076" y="13574"/>
                </a:lnTo>
                <a:lnTo>
                  <a:pt x="59496" y="16295"/>
                </a:lnTo>
                <a:lnTo>
                  <a:pt x="70000" y="27567"/>
                </a:lnTo>
                <a:lnTo>
                  <a:pt x="72283" y="34407"/>
                </a:lnTo>
                <a:lnTo>
                  <a:pt x="72396" y="54580"/>
                </a:lnTo>
                <a:lnTo>
                  <a:pt x="70000" y="61576"/>
                </a:lnTo>
                <a:lnTo>
                  <a:pt x="64943" y="67017"/>
                </a:lnTo>
                <a:lnTo>
                  <a:pt x="59690" y="72265"/>
                </a:lnTo>
                <a:lnTo>
                  <a:pt x="53270" y="74985"/>
                </a:lnTo>
                <a:lnTo>
                  <a:pt x="72400" y="74985"/>
                </a:lnTo>
                <a:lnTo>
                  <a:pt x="74475" y="71876"/>
                </a:lnTo>
                <a:lnTo>
                  <a:pt x="91237" y="71876"/>
                </a:lnTo>
                <a:lnTo>
                  <a:pt x="91488" y="59218"/>
                </a:lnTo>
                <a:lnTo>
                  <a:pt x="90463" y="46429"/>
                </a:lnTo>
                <a:lnTo>
                  <a:pt x="87921" y="34407"/>
                </a:lnTo>
                <a:lnTo>
                  <a:pt x="83548" y="22807"/>
                </a:lnTo>
                <a:lnTo>
                  <a:pt x="76350" y="13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90683" y="2997039"/>
            <a:ext cx="90565" cy="137596"/>
          </a:xfrm>
          <a:custGeom>
            <a:avLst/>
            <a:gdLst/>
            <a:ahLst/>
            <a:cxnLst/>
            <a:rect l="l" t="t" r="r" b="b"/>
            <a:pathLst>
              <a:path w="90565" h="137596">
                <a:moveTo>
                  <a:pt x="52913" y="0"/>
                </a:moveTo>
                <a:lnTo>
                  <a:pt x="10677" y="18606"/>
                </a:lnTo>
                <a:lnTo>
                  <a:pt x="0" y="68990"/>
                </a:lnTo>
                <a:lnTo>
                  <a:pt x="237" y="78684"/>
                </a:lnTo>
                <a:lnTo>
                  <a:pt x="9059" y="116417"/>
                </a:lnTo>
                <a:lnTo>
                  <a:pt x="51523" y="137596"/>
                </a:lnTo>
                <a:lnTo>
                  <a:pt x="62882" y="134164"/>
                </a:lnTo>
                <a:lnTo>
                  <a:pt x="75029" y="125984"/>
                </a:lnTo>
                <a:lnTo>
                  <a:pt x="76128" y="124377"/>
                </a:lnTo>
                <a:lnTo>
                  <a:pt x="44197" y="124350"/>
                </a:lnTo>
                <a:lnTo>
                  <a:pt x="33725" y="120764"/>
                </a:lnTo>
                <a:lnTo>
                  <a:pt x="23241" y="109370"/>
                </a:lnTo>
                <a:lnTo>
                  <a:pt x="20073" y="99436"/>
                </a:lnTo>
                <a:lnTo>
                  <a:pt x="18153" y="85976"/>
                </a:lnTo>
                <a:lnTo>
                  <a:pt x="17508" y="68990"/>
                </a:lnTo>
                <a:lnTo>
                  <a:pt x="17786" y="57827"/>
                </a:lnTo>
                <a:lnTo>
                  <a:pt x="31125" y="17101"/>
                </a:lnTo>
                <a:lnTo>
                  <a:pt x="37350" y="13798"/>
                </a:lnTo>
                <a:lnTo>
                  <a:pt x="76814" y="13798"/>
                </a:lnTo>
                <a:lnTo>
                  <a:pt x="75285" y="11466"/>
                </a:lnTo>
                <a:lnTo>
                  <a:pt x="70616" y="7384"/>
                </a:lnTo>
                <a:lnTo>
                  <a:pt x="59333" y="1554"/>
                </a:lnTo>
                <a:lnTo>
                  <a:pt x="52913" y="0"/>
                </a:lnTo>
                <a:close/>
              </a:path>
              <a:path w="90565" h="137596">
                <a:moveTo>
                  <a:pt x="76814" y="13798"/>
                </a:moveTo>
                <a:lnTo>
                  <a:pt x="53108" y="13798"/>
                </a:lnTo>
                <a:lnTo>
                  <a:pt x="59916" y="17490"/>
                </a:lnTo>
                <a:lnTo>
                  <a:pt x="66268" y="26340"/>
                </a:lnTo>
                <a:lnTo>
                  <a:pt x="69316" y="33674"/>
                </a:lnTo>
                <a:lnTo>
                  <a:pt x="71437" y="44356"/>
                </a:lnTo>
                <a:lnTo>
                  <a:pt x="72648" y="59115"/>
                </a:lnTo>
                <a:lnTo>
                  <a:pt x="72964" y="78684"/>
                </a:lnTo>
                <a:lnTo>
                  <a:pt x="71672" y="93748"/>
                </a:lnTo>
                <a:lnTo>
                  <a:pt x="69091" y="105287"/>
                </a:lnTo>
                <a:lnTo>
                  <a:pt x="65169" y="113299"/>
                </a:lnTo>
                <a:lnTo>
                  <a:pt x="59916" y="120684"/>
                </a:lnTo>
                <a:lnTo>
                  <a:pt x="53302" y="124377"/>
                </a:lnTo>
                <a:lnTo>
                  <a:pt x="76128" y="124377"/>
                </a:lnTo>
                <a:lnTo>
                  <a:pt x="90407" y="78227"/>
                </a:lnTo>
                <a:lnTo>
                  <a:pt x="90565" y="68990"/>
                </a:lnTo>
                <a:lnTo>
                  <a:pt x="90448" y="57827"/>
                </a:lnTo>
                <a:lnTo>
                  <a:pt x="78981" y="17101"/>
                </a:lnTo>
                <a:lnTo>
                  <a:pt x="76814" y="13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01890" y="2995290"/>
            <a:ext cx="149591" cy="142450"/>
          </a:xfrm>
          <a:custGeom>
            <a:avLst/>
            <a:gdLst/>
            <a:ahLst/>
            <a:cxnLst/>
            <a:rect l="l" t="t" r="r" b="b"/>
            <a:pathLst>
              <a:path w="149591" h="142450">
                <a:moveTo>
                  <a:pt x="119900" y="0"/>
                </a:moveTo>
                <a:lnTo>
                  <a:pt x="105894" y="0"/>
                </a:lnTo>
                <a:lnTo>
                  <a:pt x="29830" y="142450"/>
                </a:lnTo>
                <a:lnTo>
                  <a:pt x="44031" y="142450"/>
                </a:lnTo>
                <a:lnTo>
                  <a:pt x="119900" y="0"/>
                </a:lnTo>
                <a:close/>
              </a:path>
              <a:path w="149591" h="142450">
                <a:moveTo>
                  <a:pt x="128071" y="70933"/>
                </a:moveTo>
                <a:lnTo>
                  <a:pt x="109784" y="70933"/>
                </a:lnTo>
                <a:lnTo>
                  <a:pt x="102587" y="74431"/>
                </a:lnTo>
                <a:lnTo>
                  <a:pt x="97283" y="81373"/>
                </a:lnTo>
                <a:lnTo>
                  <a:pt x="91777" y="92487"/>
                </a:lnTo>
                <a:lnTo>
                  <a:pt x="90243" y="103550"/>
                </a:lnTo>
                <a:lnTo>
                  <a:pt x="90069" y="110025"/>
                </a:lnTo>
                <a:lnTo>
                  <a:pt x="92657" y="123410"/>
                </a:lnTo>
                <a:lnTo>
                  <a:pt x="98501" y="133316"/>
                </a:lnTo>
                <a:lnTo>
                  <a:pt x="103948" y="139341"/>
                </a:lnTo>
                <a:lnTo>
                  <a:pt x="110952" y="142450"/>
                </a:lnTo>
                <a:lnTo>
                  <a:pt x="121396" y="142397"/>
                </a:lnTo>
                <a:lnTo>
                  <a:pt x="132532" y="139208"/>
                </a:lnTo>
                <a:lnTo>
                  <a:pt x="142085" y="130984"/>
                </a:lnTo>
                <a:lnTo>
                  <a:pt x="115621" y="130984"/>
                </a:lnTo>
                <a:lnTo>
                  <a:pt x="112119" y="129235"/>
                </a:lnTo>
                <a:lnTo>
                  <a:pt x="109201" y="125543"/>
                </a:lnTo>
                <a:lnTo>
                  <a:pt x="106283" y="122045"/>
                </a:lnTo>
                <a:lnTo>
                  <a:pt x="104921" y="116020"/>
                </a:lnTo>
                <a:lnTo>
                  <a:pt x="105041" y="97363"/>
                </a:lnTo>
                <a:lnTo>
                  <a:pt x="106283" y="91339"/>
                </a:lnTo>
                <a:lnTo>
                  <a:pt x="109201" y="87841"/>
                </a:lnTo>
                <a:lnTo>
                  <a:pt x="111924" y="84148"/>
                </a:lnTo>
                <a:lnTo>
                  <a:pt x="115621" y="82399"/>
                </a:lnTo>
                <a:lnTo>
                  <a:pt x="142501" y="82399"/>
                </a:lnTo>
                <a:lnTo>
                  <a:pt x="141105" y="80067"/>
                </a:lnTo>
                <a:lnTo>
                  <a:pt x="135269" y="74043"/>
                </a:lnTo>
                <a:lnTo>
                  <a:pt x="128071" y="70933"/>
                </a:lnTo>
                <a:close/>
              </a:path>
              <a:path w="149591" h="142450">
                <a:moveTo>
                  <a:pt x="142501" y="82399"/>
                </a:moveTo>
                <a:lnTo>
                  <a:pt x="124180" y="82399"/>
                </a:lnTo>
                <a:lnTo>
                  <a:pt x="127682" y="84148"/>
                </a:lnTo>
                <a:lnTo>
                  <a:pt x="133323" y="91339"/>
                </a:lnTo>
                <a:lnTo>
                  <a:pt x="134685" y="97363"/>
                </a:lnTo>
                <a:lnTo>
                  <a:pt x="134602" y="116020"/>
                </a:lnTo>
                <a:lnTo>
                  <a:pt x="133323" y="122045"/>
                </a:lnTo>
                <a:lnTo>
                  <a:pt x="127682" y="129235"/>
                </a:lnTo>
                <a:lnTo>
                  <a:pt x="124180" y="130984"/>
                </a:lnTo>
                <a:lnTo>
                  <a:pt x="142085" y="130984"/>
                </a:lnTo>
                <a:lnTo>
                  <a:pt x="143734" y="129565"/>
                </a:lnTo>
                <a:lnTo>
                  <a:pt x="148167" y="118838"/>
                </a:lnTo>
                <a:lnTo>
                  <a:pt x="149591" y="103550"/>
                </a:lnTo>
                <a:lnTo>
                  <a:pt x="147087" y="90060"/>
                </a:lnTo>
                <a:lnTo>
                  <a:pt x="142501" y="82399"/>
                </a:lnTo>
                <a:close/>
              </a:path>
              <a:path w="149591" h="142450">
                <a:moveTo>
                  <a:pt x="38001" y="0"/>
                </a:moveTo>
                <a:lnTo>
                  <a:pt x="19715" y="0"/>
                </a:lnTo>
                <a:lnTo>
                  <a:pt x="12517" y="3498"/>
                </a:lnTo>
                <a:lnTo>
                  <a:pt x="7213" y="10439"/>
                </a:lnTo>
                <a:lnTo>
                  <a:pt x="1707" y="21554"/>
                </a:lnTo>
                <a:lnTo>
                  <a:pt x="182" y="32551"/>
                </a:lnTo>
                <a:lnTo>
                  <a:pt x="0" y="39091"/>
                </a:lnTo>
                <a:lnTo>
                  <a:pt x="2587" y="52476"/>
                </a:lnTo>
                <a:lnTo>
                  <a:pt x="8431" y="62382"/>
                </a:lnTo>
                <a:lnTo>
                  <a:pt x="14073" y="68407"/>
                </a:lnTo>
                <a:lnTo>
                  <a:pt x="21076" y="71516"/>
                </a:lnTo>
                <a:lnTo>
                  <a:pt x="31318" y="71462"/>
                </a:lnTo>
                <a:lnTo>
                  <a:pt x="42337" y="68260"/>
                </a:lnTo>
                <a:lnTo>
                  <a:pt x="51978" y="60050"/>
                </a:lnTo>
                <a:lnTo>
                  <a:pt x="25551" y="60050"/>
                </a:lnTo>
                <a:lnTo>
                  <a:pt x="22049" y="58301"/>
                </a:lnTo>
                <a:lnTo>
                  <a:pt x="18977" y="54609"/>
                </a:lnTo>
                <a:lnTo>
                  <a:pt x="16213" y="51111"/>
                </a:lnTo>
                <a:lnTo>
                  <a:pt x="14851" y="45086"/>
                </a:lnTo>
                <a:lnTo>
                  <a:pt x="14971" y="26430"/>
                </a:lnTo>
                <a:lnTo>
                  <a:pt x="16213" y="20405"/>
                </a:lnTo>
                <a:lnTo>
                  <a:pt x="19274" y="16713"/>
                </a:lnTo>
                <a:lnTo>
                  <a:pt x="21854" y="13215"/>
                </a:lnTo>
                <a:lnTo>
                  <a:pt x="25551" y="11466"/>
                </a:lnTo>
                <a:lnTo>
                  <a:pt x="52276" y="11466"/>
                </a:lnTo>
                <a:lnTo>
                  <a:pt x="50840" y="9133"/>
                </a:lnTo>
                <a:lnTo>
                  <a:pt x="45199" y="3109"/>
                </a:lnTo>
                <a:lnTo>
                  <a:pt x="38001" y="0"/>
                </a:lnTo>
                <a:close/>
              </a:path>
              <a:path w="149591" h="142450">
                <a:moveTo>
                  <a:pt x="52276" y="11466"/>
                </a:moveTo>
                <a:lnTo>
                  <a:pt x="33916" y="11466"/>
                </a:lnTo>
                <a:lnTo>
                  <a:pt x="37417" y="13215"/>
                </a:lnTo>
                <a:lnTo>
                  <a:pt x="40489" y="16907"/>
                </a:lnTo>
                <a:lnTo>
                  <a:pt x="43253" y="20405"/>
                </a:lnTo>
                <a:lnTo>
                  <a:pt x="44615" y="26430"/>
                </a:lnTo>
                <a:lnTo>
                  <a:pt x="44533" y="45086"/>
                </a:lnTo>
                <a:lnTo>
                  <a:pt x="43253" y="51111"/>
                </a:lnTo>
                <a:lnTo>
                  <a:pt x="40192" y="54803"/>
                </a:lnTo>
                <a:lnTo>
                  <a:pt x="37612" y="58301"/>
                </a:lnTo>
                <a:lnTo>
                  <a:pt x="33916" y="60050"/>
                </a:lnTo>
                <a:lnTo>
                  <a:pt x="51978" y="60050"/>
                </a:lnTo>
                <a:lnTo>
                  <a:pt x="53688" y="58594"/>
                </a:lnTo>
                <a:lnTo>
                  <a:pt x="58102" y="47865"/>
                </a:lnTo>
                <a:lnTo>
                  <a:pt x="59517" y="32551"/>
                </a:lnTo>
                <a:lnTo>
                  <a:pt x="56976" y="19101"/>
                </a:lnTo>
                <a:lnTo>
                  <a:pt x="52276" y="11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2165" y="3867769"/>
            <a:ext cx="2517493" cy="1293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65440" y="3320883"/>
            <a:ext cx="91346" cy="137325"/>
          </a:xfrm>
          <a:custGeom>
            <a:avLst/>
            <a:gdLst/>
            <a:ahLst/>
            <a:cxnLst/>
            <a:rect l="l" t="t" r="r" b="b"/>
            <a:pathLst>
              <a:path w="91346" h="137325">
                <a:moveTo>
                  <a:pt x="35531" y="0"/>
                </a:moveTo>
                <a:lnTo>
                  <a:pt x="23320" y="3556"/>
                </a:lnTo>
                <a:lnTo>
                  <a:pt x="12925" y="10557"/>
                </a:lnTo>
                <a:lnTo>
                  <a:pt x="5754" y="21263"/>
                </a:lnTo>
                <a:lnTo>
                  <a:pt x="3416" y="34128"/>
                </a:lnTo>
                <a:lnTo>
                  <a:pt x="3528" y="40541"/>
                </a:lnTo>
                <a:lnTo>
                  <a:pt x="4973" y="45594"/>
                </a:lnTo>
                <a:lnTo>
                  <a:pt x="8085" y="50453"/>
                </a:lnTo>
                <a:lnTo>
                  <a:pt x="11198" y="55506"/>
                </a:lnTo>
                <a:lnTo>
                  <a:pt x="16256" y="59392"/>
                </a:lnTo>
                <a:lnTo>
                  <a:pt x="23064" y="62113"/>
                </a:lnTo>
                <a:lnTo>
                  <a:pt x="15088" y="65417"/>
                </a:lnTo>
                <a:lnTo>
                  <a:pt x="0" y="93985"/>
                </a:lnTo>
                <a:lnTo>
                  <a:pt x="118" y="100792"/>
                </a:lnTo>
                <a:lnTo>
                  <a:pt x="22974" y="132636"/>
                </a:lnTo>
                <a:lnTo>
                  <a:pt x="49571" y="137325"/>
                </a:lnTo>
                <a:lnTo>
                  <a:pt x="61231" y="135342"/>
                </a:lnTo>
                <a:lnTo>
                  <a:pt x="72414" y="129929"/>
                </a:lnTo>
                <a:lnTo>
                  <a:pt x="83968" y="120108"/>
                </a:lnTo>
                <a:lnTo>
                  <a:pt x="85687" y="116586"/>
                </a:lnTo>
                <a:lnTo>
                  <a:pt x="40184" y="116586"/>
                </a:lnTo>
                <a:lnTo>
                  <a:pt x="35515" y="114585"/>
                </a:lnTo>
                <a:lnTo>
                  <a:pt x="28122" y="106597"/>
                </a:lnTo>
                <a:lnTo>
                  <a:pt x="26320" y="101447"/>
                </a:lnTo>
                <a:lnTo>
                  <a:pt x="26177" y="88738"/>
                </a:lnTo>
                <a:lnTo>
                  <a:pt x="27733" y="84073"/>
                </a:lnTo>
                <a:lnTo>
                  <a:pt x="31040" y="79798"/>
                </a:lnTo>
                <a:lnTo>
                  <a:pt x="34153" y="75328"/>
                </a:lnTo>
                <a:lnTo>
                  <a:pt x="39016" y="73190"/>
                </a:lnTo>
                <a:lnTo>
                  <a:pt x="83889" y="73190"/>
                </a:lnTo>
                <a:lnTo>
                  <a:pt x="81425" y="69498"/>
                </a:lnTo>
                <a:lnTo>
                  <a:pt x="75394" y="65223"/>
                </a:lnTo>
                <a:lnTo>
                  <a:pt x="67808" y="62113"/>
                </a:lnTo>
                <a:lnTo>
                  <a:pt x="73838" y="59587"/>
                </a:lnTo>
                <a:lnTo>
                  <a:pt x="78507" y="55894"/>
                </a:lnTo>
                <a:lnTo>
                  <a:pt x="80888" y="52396"/>
                </a:lnTo>
                <a:lnTo>
                  <a:pt x="40184" y="52396"/>
                </a:lnTo>
                <a:lnTo>
                  <a:pt x="36098" y="51036"/>
                </a:lnTo>
                <a:lnTo>
                  <a:pt x="33180" y="48121"/>
                </a:lnTo>
                <a:lnTo>
                  <a:pt x="30068" y="45206"/>
                </a:lnTo>
                <a:lnTo>
                  <a:pt x="28706" y="41319"/>
                </a:lnTo>
                <a:lnTo>
                  <a:pt x="28706" y="31213"/>
                </a:lnTo>
                <a:lnTo>
                  <a:pt x="30068" y="27326"/>
                </a:lnTo>
                <a:lnTo>
                  <a:pt x="36293" y="21496"/>
                </a:lnTo>
                <a:lnTo>
                  <a:pt x="40378" y="19941"/>
                </a:lnTo>
                <a:lnTo>
                  <a:pt x="83487" y="19941"/>
                </a:lnTo>
                <a:lnTo>
                  <a:pt x="83010" y="18420"/>
                </a:lnTo>
                <a:lnTo>
                  <a:pt x="73941" y="7574"/>
                </a:lnTo>
                <a:lnTo>
                  <a:pt x="65407" y="3040"/>
                </a:lnTo>
                <a:lnTo>
                  <a:pt x="53170" y="478"/>
                </a:lnTo>
                <a:lnTo>
                  <a:pt x="35531" y="0"/>
                </a:lnTo>
                <a:close/>
              </a:path>
              <a:path w="91346" h="137325">
                <a:moveTo>
                  <a:pt x="83889" y="73190"/>
                </a:moveTo>
                <a:lnTo>
                  <a:pt x="51078" y="73190"/>
                </a:lnTo>
                <a:lnTo>
                  <a:pt x="55746" y="75134"/>
                </a:lnTo>
                <a:lnTo>
                  <a:pt x="59443" y="79021"/>
                </a:lnTo>
                <a:lnTo>
                  <a:pt x="63139" y="82713"/>
                </a:lnTo>
                <a:lnTo>
                  <a:pt x="65012" y="87766"/>
                </a:lnTo>
                <a:lnTo>
                  <a:pt x="65084" y="101447"/>
                </a:lnTo>
                <a:lnTo>
                  <a:pt x="63139" y="106986"/>
                </a:lnTo>
                <a:lnTo>
                  <a:pt x="59637" y="110834"/>
                </a:lnTo>
                <a:lnTo>
                  <a:pt x="55941" y="114662"/>
                </a:lnTo>
                <a:lnTo>
                  <a:pt x="51467" y="116586"/>
                </a:lnTo>
                <a:lnTo>
                  <a:pt x="85687" y="116586"/>
                </a:lnTo>
                <a:lnTo>
                  <a:pt x="89502" y="108767"/>
                </a:lnTo>
                <a:lnTo>
                  <a:pt x="91346" y="95345"/>
                </a:lnTo>
                <a:lnTo>
                  <a:pt x="91346" y="87766"/>
                </a:lnTo>
                <a:lnTo>
                  <a:pt x="89401" y="81158"/>
                </a:lnTo>
                <a:lnTo>
                  <a:pt x="85186" y="75134"/>
                </a:lnTo>
                <a:lnTo>
                  <a:pt x="83889" y="73190"/>
                </a:lnTo>
                <a:close/>
              </a:path>
              <a:path w="91346" h="137325">
                <a:moveTo>
                  <a:pt x="83487" y="19941"/>
                </a:moveTo>
                <a:lnTo>
                  <a:pt x="50299" y="19941"/>
                </a:lnTo>
                <a:lnTo>
                  <a:pt x="54385" y="21496"/>
                </a:lnTo>
                <a:lnTo>
                  <a:pt x="57303" y="24411"/>
                </a:lnTo>
                <a:lnTo>
                  <a:pt x="60415" y="27326"/>
                </a:lnTo>
                <a:lnTo>
                  <a:pt x="61777" y="31213"/>
                </a:lnTo>
                <a:lnTo>
                  <a:pt x="61712" y="41319"/>
                </a:lnTo>
                <a:lnTo>
                  <a:pt x="60415" y="45206"/>
                </a:lnTo>
                <a:lnTo>
                  <a:pt x="54190" y="51036"/>
                </a:lnTo>
                <a:lnTo>
                  <a:pt x="50299" y="52396"/>
                </a:lnTo>
                <a:lnTo>
                  <a:pt x="80888" y="52396"/>
                </a:lnTo>
                <a:lnTo>
                  <a:pt x="85316" y="45983"/>
                </a:lnTo>
                <a:lnTo>
                  <a:pt x="86705" y="41124"/>
                </a:lnTo>
                <a:lnTo>
                  <a:pt x="86660" y="30053"/>
                </a:lnTo>
                <a:lnTo>
                  <a:pt x="83487" y="199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41752" y="4244317"/>
            <a:ext cx="2418650" cy="1086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82783" y="3995457"/>
            <a:ext cx="51357" cy="135609"/>
          </a:xfrm>
          <a:custGeom>
            <a:avLst/>
            <a:gdLst/>
            <a:ahLst/>
            <a:cxnLst/>
            <a:rect l="l" t="t" r="r" b="b"/>
            <a:pathLst>
              <a:path w="51357" h="135609">
                <a:moveTo>
                  <a:pt x="51357" y="29947"/>
                </a:moveTo>
                <a:lnTo>
                  <a:pt x="34238" y="29947"/>
                </a:lnTo>
                <a:lnTo>
                  <a:pt x="34238" y="135609"/>
                </a:lnTo>
                <a:lnTo>
                  <a:pt x="51357" y="135609"/>
                </a:lnTo>
                <a:lnTo>
                  <a:pt x="51357" y="29947"/>
                </a:lnTo>
                <a:close/>
              </a:path>
              <a:path w="51357" h="135609">
                <a:moveTo>
                  <a:pt x="51357" y="0"/>
                </a:moveTo>
                <a:lnTo>
                  <a:pt x="39510" y="1431"/>
                </a:lnTo>
                <a:lnTo>
                  <a:pt x="33154" y="10041"/>
                </a:lnTo>
                <a:lnTo>
                  <a:pt x="21911" y="20682"/>
                </a:lnTo>
                <a:lnTo>
                  <a:pt x="11597" y="27798"/>
                </a:lnTo>
                <a:lnTo>
                  <a:pt x="0" y="33892"/>
                </a:lnTo>
                <a:lnTo>
                  <a:pt x="0" y="49925"/>
                </a:lnTo>
                <a:lnTo>
                  <a:pt x="34238" y="29947"/>
                </a:lnTo>
                <a:lnTo>
                  <a:pt x="51357" y="29947"/>
                </a:lnTo>
                <a:lnTo>
                  <a:pt x="51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81412" y="3993708"/>
            <a:ext cx="45741" cy="177062"/>
          </a:xfrm>
          <a:custGeom>
            <a:avLst/>
            <a:gdLst/>
            <a:ahLst/>
            <a:cxnLst/>
            <a:rect l="l" t="t" r="r" b="b"/>
            <a:pathLst>
              <a:path w="45741" h="177062">
                <a:moveTo>
                  <a:pt x="12255" y="0"/>
                </a:moveTo>
                <a:lnTo>
                  <a:pt x="5600" y="9471"/>
                </a:lnTo>
                <a:lnTo>
                  <a:pt x="11789" y="20712"/>
                </a:lnTo>
                <a:lnTo>
                  <a:pt x="16381" y="30334"/>
                </a:lnTo>
                <a:lnTo>
                  <a:pt x="27940" y="78302"/>
                </a:lnTo>
                <a:lnTo>
                  <a:pt x="28347" y="92416"/>
                </a:lnTo>
                <a:lnTo>
                  <a:pt x="27471" y="104523"/>
                </a:lnTo>
                <a:lnTo>
                  <a:pt x="13369" y="152897"/>
                </a:lnTo>
                <a:lnTo>
                  <a:pt x="0" y="177062"/>
                </a:lnTo>
                <a:lnTo>
                  <a:pt x="12255" y="177062"/>
                </a:lnTo>
                <a:lnTo>
                  <a:pt x="37795" y="132463"/>
                </a:lnTo>
                <a:lnTo>
                  <a:pt x="45741" y="81762"/>
                </a:lnTo>
                <a:lnTo>
                  <a:pt x="44481" y="69513"/>
                </a:lnTo>
                <a:lnTo>
                  <a:pt x="32919" y="33128"/>
                </a:lnTo>
                <a:lnTo>
                  <a:pt x="20202" y="11020"/>
                </a:lnTo>
                <a:lnTo>
                  <a:pt x="12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02608" y="3996001"/>
            <a:ext cx="103881" cy="135065"/>
          </a:xfrm>
          <a:custGeom>
            <a:avLst/>
            <a:gdLst/>
            <a:ahLst/>
            <a:cxnLst/>
            <a:rect l="l" t="t" r="r" b="b"/>
            <a:pathLst>
              <a:path w="103881" h="135065">
                <a:moveTo>
                  <a:pt x="100769" y="0"/>
                </a:moveTo>
                <a:lnTo>
                  <a:pt x="0" y="0"/>
                </a:lnTo>
                <a:lnTo>
                  <a:pt x="0" y="135065"/>
                </a:lnTo>
                <a:lnTo>
                  <a:pt x="103881" y="135065"/>
                </a:lnTo>
                <a:lnTo>
                  <a:pt x="103881" y="119129"/>
                </a:lnTo>
                <a:lnTo>
                  <a:pt x="18480" y="119129"/>
                </a:lnTo>
                <a:lnTo>
                  <a:pt x="18480" y="73149"/>
                </a:lnTo>
                <a:lnTo>
                  <a:pt x="95516" y="73149"/>
                </a:lnTo>
                <a:lnTo>
                  <a:pt x="95516" y="57310"/>
                </a:lnTo>
                <a:lnTo>
                  <a:pt x="18480" y="57310"/>
                </a:lnTo>
                <a:lnTo>
                  <a:pt x="18480" y="15935"/>
                </a:lnTo>
                <a:lnTo>
                  <a:pt x="100769" y="15935"/>
                </a:lnTo>
                <a:lnTo>
                  <a:pt x="100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20108" y="3999052"/>
            <a:ext cx="49217" cy="133297"/>
          </a:xfrm>
          <a:custGeom>
            <a:avLst/>
            <a:gdLst/>
            <a:ahLst/>
            <a:cxnLst/>
            <a:rect l="l" t="t" r="r" b="b"/>
            <a:pathLst>
              <a:path w="49217" h="133297">
                <a:moveTo>
                  <a:pt x="29569" y="47068"/>
                </a:moveTo>
                <a:lnTo>
                  <a:pt x="12450" y="47068"/>
                </a:lnTo>
                <a:lnTo>
                  <a:pt x="12621" y="114757"/>
                </a:lnTo>
                <a:lnTo>
                  <a:pt x="29958" y="133297"/>
                </a:lnTo>
                <a:lnTo>
                  <a:pt x="40074" y="133297"/>
                </a:lnTo>
                <a:lnTo>
                  <a:pt x="44354" y="132811"/>
                </a:lnTo>
                <a:lnTo>
                  <a:pt x="49217" y="131820"/>
                </a:lnTo>
                <a:lnTo>
                  <a:pt x="46799" y="117827"/>
                </a:lnTo>
                <a:lnTo>
                  <a:pt x="36572" y="117827"/>
                </a:lnTo>
                <a:lnTo>
                  <a:pt x="34627" y="117439"/>
                </a:lnTo>
                <a:lnTo>
                  <a:pt x="31903" y="115845"/>
                </a:lnTo>
                <a:lnTo>
                  <a:pt x="30931" y="114757"/>
                </a:lnTo>
                <a:lnTo>
                  <a:pt x="29763" y="112056"/>
                </a:lnTo>
                <a:lnTo>
                  <a:pt x="29569" y="47068"/>
                </a:lnTo>
                <a:close/>
              </a:path>
              <a:path w="49217" h="133297">
                <a:moveTo>
                  <a:pt x="46688" y="117186"/>
                </a:moveTo>
                <a:lnTo>
                  <a:pt x="43575" y="117614"/>
                </a:lnTo>
                <a:lnTo>
                  <a:pt x="41046" y="117827"/>
                </a:lnTo>
                <a:lnTo>
                  <a:pt x="46799" y="117827"/>
                </a:lnTo>
                <a:lnTo>
                  <a:pt x="46688" y="117186"/>
                </a:lnTo>
                <a:close/>
              </a:path>
              <a:path w="49217" h="133297">
                <a:moveTo>
                  <a:pt x="46688" y="34164"/>
                </a:moveTo>
                <a:lnTo>
                  <a:pt x="0" y="34164"/>
                </a:lnTo>
                <a:lnTo>
                  <a:pt x="0" y="47068"/>
                </a:lnTo>
                <a:lnTo>
                  <a:pt x="46688" y="47068"/>
                </a:lnTo>
                <a:lnTo>
                  <a:pt x="46688" y="34164"/>
                </a:lnTo>
                <a:close/>
              </a:path>
              <a:path w="49217" h="133297">
                <a:moveTo>
                  <a:pt x="29569" y="0"/>
                </a:moveTo>
                <a:lnTo>
                  <a:pt x="12450" y="9950"/>
                </a:lnTo>
                <a:lnTo>
                  <a:pt x="12450" y="34164"/>
                </a:lnTo>
                <a:lnTo>
                  <a:pt x="29569" y="34164"/>
                </a:lnTo>
                <a:lnTo>
                  <a:pt x="29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79635" y="3993777"/>
            <a:ext cx="132689" cy="138777"/>
          </a:xfrm>
          <a:custGeom>
            <a:avLst/>
            <a:gdLst/>
            <a:ahLst/>
            <a:cxnLst/>
            <a:rect l="l" t="t" r="r" b="b"/>
            <a:pathLst>
              <a:path w="132689" h="138777">
                <a:moveTo>
                  <a:pt x="61165" y="0"/>
                </a:moveTo>
                <a:lnTo>
                  <a:pt x="15290" y="22385"/>
                </a:lnTo>
                <a:lnTo>
                  <a:pt x="0" y="71506"/>
                </a:lnTo>
                <a:lnTo>
                  <a:pt x="797" y="82589"/>
                </a:lnTo>
                <a:lnTo>
                  <a:pt x="24490" y="125078"/>
                </a:lnTo>
                <a:lnTo>
                  <a:pt x="60453" y="138605"/>
                </a:lnTo>
                <a:lnTo>
                  <a:pt x="77453" y="138777"/>
                </a:lnTo>
                <a:lnTo>
                  <a:pt x="89622" y="135788"/>
                </a:lnTo>
                <a:lnTo>
                  <a:pt x="101986" y="130367"/>
                </a:lnTo>
                <a:lnTo>
                  <a:pt x="110298" y="124300"/>
                </a:lnTo>
                <a:lnTo>
                  <a:pt x="65367" y="124300"/>
                </a:lnTo>
                <a:lnTo>
                  <a:pt x="52849" y="122513"/>
                </a:lnTo>
                <a:lnTo>
                  <a:pt x="20175" y="85974"/>
                </a:lnTo>
                <a:lnTo>
                  <a:pt x="18883" y="71506"/>
                </a:lnTo>
                <a:lnTo>
                  <a:pt x="19417" y="60516"/>
                </a:lnTo>
                <a:lnTo>
                  <a:pt x="44277" y="20487"/>
                </a:lnTo>
                <a:lnTo>
                  <a:pt x="70854" y="15390"/>
                </a:lnTo>
                <a:lnTo>
                  <a:pt x="110474" y="15390"/>
                </a:lnTo>
                <a:lnTo>
                  <a:pt x="98996" y="7479"/>
                </a:lnTo>
                <a:lnTo>
                  <a:pt x="88595" y="3245"/>
                </a:lnTo>
                <a:lnTo>
                  <a:pt x="76288" y="740"/>
                </a:lnTo>
                <a:lnTo>
                  <a:pt x="61165" y="0"/>
                </a:lnTo>
                <a:close/>
              </a:path>
              <a:path w="132689" h="138777">
                <a:moveTo>
                  <a:pt x="110474" y="15390"/>
                </a:moveTo>
                <a:lnTo>
                  <a:pt x="70854" y="15390"/>
                </a:lnTo>
                <a:lnTo>
                  <a:pt x="82398" y="17951"/>
                </a:lnTo>
                <a:lnTo>
                  <a:pt x="95206" y="24508"/>
                </a:lnTo>
                <a:lnTo>
                  <a:pt x="103055" y="32863"/>
                </a:lnTo>
                <a:lnTo>
                  <a:pt x="110443" y="46201"/>
                </a:lnTo>
                <a:lnTo>
                  <a:pt x="113127" y="57891"/>
                </a:lnTo>
                <a:lnTo>
                  <a:pt x="113965" y="72343"/>
                </a:lnTo>
                <a:lnTo>
                  <a:pt x="112671" y="83991"/>
                </a:lnTo>
                <a:lnTo>
                  <a:pt x="90875" y="117959"/>
                </a:lnTo>
                <a:lnTo>
                  <a:pt x="65367" y="124300"/>
                </a:lnTo>
                <a:lnTo>
                  <a:pt x="110298" y="124300"/>
                </a:lnTo>
                <a:lnTo>
                  <a:pt x="130351" y="90777"/>
                </a:lnTo>
                <a:lnTo>
                  <a:pt x="132689" y="61944"/>
                </a:lnTo>
                <a:lnTo>
                  <a:pt x="130699" y="51026"/>
                </a:lnTo>
                <a:lnTo>
                  <a:pt x="126404" y="38865"/>
                </a:lnTo>
                <a:lnTo>
                  <a:pt x="119150" y="24405"/>
                </a:lnTo>
                <a:lnTo>
                  <a:pt x="110474" y="15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6431" y="3996001"/>
            <a:ext cx="109328" cy="135065"/>
          </a:xfrm>
          <a:custGeom>
            <a:avLst/>
            <a:gdLst/>
            <a:ahLst/>
            <a:cxnLst/>
            <a:rect l="l" t="t" r="r" b="b"/>
            <a:pathLst>
              <a:path w="109328" h="135065">
                <a:moveTo>
                  <a:pt x="18480" y="0"/>
                </a:moveTo>
                <a:lnTo>
                  <a:pt x="0" y="0"/>
                </a:lnTo>
                <a:lnTo>
                  <a:pt x="0" y="135065"/>
                </a:lnTo>
                <a:lnTo>
                  <a:pt x="18480" y="135065"/>
                </a:lnTo>
                <a:lnTo>
                  <a:pt x="18480" y="71400"/>
                </a:lnTo>
                <a:lnTo>
                  <a:pt x="109328" y="71400"/>
                </a:lnTo>
                <a:lnTo>
                  <a:pt x="109328" y="55464"/>
                </a:lnTo>
                <a:lnTo>
                  <a:pt x="18480" y="55464"/>
                </a:lnTo>
                <a:lnTo>
                  <a:pt x="18480" y="0"/>
                </a:lnTo>
                <a:close/>
              </a:path>
              <a:path w="109328" h="135065">
                <a:moveTo>
                  <a:pt x="109328" y="71400"/>
                </a:moveTo>
                <a:lnTo>
                  <a:pt x="90848" y="71400"/>
                </a:lnTo>
                <a:lnTo>
                  <a:pt x="90848" y="135065"/>
                </a:lnTo>
                <a:lnTo>
                  <a:pt x="109328" y="135065"/>
                </a:lnTo>
                <a:lnTo>
                  <a:pt x="109328" y="71400"/>
                </a:lnTo>
                <a:close/>
              </a:path>
              <a:path w="109328" h="135065">
                <a:moveTo>
                  <a:pt x="109328" y="0"/>
                </a:moveTo>
                <a:lnTo>
                  <a:pt x="90848" y="0"/>
                </a:lnTo>
                <a:lnTo>
                  <a:pt x="90848" y="55464"/>
                </a:lnTo>
                <a:lnTo>
                  <a:pt x="109328" y="55464"/>
                </a:lnTo>
                <a:lnTo>
                  <a:pt x="109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31253" y="4592049"/>
            <a:ext cx="1368951" cy="643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76726" y="4604088"/>
            <a:ext cx="115165" cy="135065"/>
          </a:xfrm>
          <a:custGeom>
            <a:avLst/>
            <a:gdLst/>
            <a:ahLst/>
            <a:cxnLst/>
            <a:rect l="l" t="t" r="r" b="b"/>
            <a:pathLst>
              <a:path w="115165" h="135065">
                <a:moveTo>
                  <a:pt x="18480" y="0"/>
                </a:moveTo>
                <a:lnTo>
                  <a:pt x="0" y="0"/>
                </a:lnTo>
                <a:lnTo>
                  <a:pt x="0" y="135065"/>
                </a:lnTo>
                <a:lnTo>
                  <a:pt x="18480" y="135065"/>
                </a:lnTo>
                <a:lnTo>
                  <a:pt x="18480" y="88249"/>
                </a:lnTo>
                <a:lnTo>
                  <a:pt x="40954" y="66969"/>
                </a:lnTo>
                <a:lnTo>
                  <a:pt x="18480" y="66969"/>
                </a:lnTo>
                <a:lnTo>
                  <a:pt x="18480" y="0"/>
                </a:lnTo>
                <a:close/>
              </a:path>
              <a:path w="115165" h="135065">
                <a:moveTo>
                  <a:pt x="63182" y="66697"/>
                </a:moveTo>
                <a:lnTo>
                  <a:pt x="41241" y="66697"/>
                </a:lnTo>
                <a:lnTo>
                  <a:pt x="90848" y="135065"/>
                </a:lnTo>
                <a:lnTo>
                  <a:pt x="115165" y="135065"/>
                </a:lnTo>
                <a:lnTo>
                  <a:pt x="63182" y="66697"/>
                </a:lnTo>
                <a:close/>
              </a:path>
              <a:path w="115165" h="135065">
                <a:moveTo>
                  <a:pt x="112636" y="0"/>
                </a:moveTo>
                <a:lnTo>
                  <a:pt x="87540" y="0"/>
                </a:lnTo>
                <a:lnTo>
                  <a:pt x="18480" y="66969"/>
                </a:lnTo>
                <a:lnTo>
                  <a:pt x="40954" y="66969"/>
                </a:lnTo>
                <a:lnTo>
                  <a:pt x="41241" y="66697"/>
                </a:lnTo>
                <a:lnTo>
                  <a:pt x="63182" y="66697"/>
                </a:lnTo>
                <a:lnTo>
                  <a:pt x="54080" y="54725"/>
                </a:lnTo>
                <a:lnTo>
                  <a:pt x="112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1229" y="4601867"/>
            <a:ext cx="132879" cy="138757"/>
          </a:xfrm>
          <a:custGeom>
            <a:avLst/>
            <a:gdLst/>
            <a:ahLst/>
            <a:cxnLst/>
            <a:rect l="l" t="t" r="r" b="b"/>
            <a:pathLst>
              <a:path w="132879" h="138757">
                <a:moveTo>
                  <a:pt x="61310" y="0"/>
                </a:moveTo>
                <a:lnTo>
                  <a:pt x="15444" y="22425"/>
                </a:lnTo>
                <a:lnTo>
                  <a:pt x="0" y="71503"/>
                </a:lnTo>
                <a:lnTo>
                  <a:pt x="845" y="82619"/>
                </a:lnTo>
                <a:lnTo>
                  <a:pt x="24651" y="125085"/>
                </a:lnTo>
                <a:lnTo>
                  <a:pt x="60588" y="138593"/>
                </a:lnTo>
                <a:lnTo>
                  <a:pt x="77557" y="138757"/>
                </a:lnTo>
                <a:lnTo>
                  <a:pt x="89710" y="135746"/>
                </a:lnTo>
                <a:lnTo>
                  <a:pt x="102122" y="130286"/>
                </a:lnTo>
                <a:lnTo>
                  <a:pt x="110392" y="124277"/>
                </a:lnTo>
                <a:lnTo>
                  <a:pt x="65460" y="124277"/>
                </a:lnTo>
                <a:lnTo>
                  <a:pt x="52977" y="122489"/>
                </a:lnTo>
                <a:lnTo>
                  <a:pt x="20368" y="85992"/>
                </a:lnTo>
                <a:lnTo>
                  <a:pt x="19077" y="71503"/>
                </a:lnTo>
                <a:lnTo>
                  <a:pt x="19614" y="60477"/>
                </a:lnTo>
                <a:lnTo>
                  <a:pt x="44414" y="20449"/>
                </a:lnTo>
                <a:lnTo>
                  <a:pt x="70954" y="15384"/>
                </a:lnTo>
                <a:lnTo>
                  <a:pt x="110620" y="15384"/>
                </a:lnTo>
                <a:lnTo>
                  <a:pt x="99117" y="7454"/>
                </a:lnTo>
                <a:lnTo>
                  <a:pt x="88675" y="3226"/>
                </a:lnTo>
                <a:lnTo>
                  <a:pt x="76411" y="732"/>
                </a:lnTo>
                <a:lnTo>
                  <a:pt x="61310" y="0"/>
                </a:lnTo>
                <a:close/>
              </a:path>
              <a:path w="132879" h="138757">
                <a:moveTo>
                  <a:pt x="110620" y="15384"/>
                </a:moveTo>
                <a:lnTo>
                  <a:pt x="70954" y="15384"/>
                </a:lnTo>
                <a:lnTo>
                  <a:pt x="82473" y="17970"/>
                </a:lnTo>
                <a:lnTo>
                  <a:pt x="95329" y="24528"/>
                </a:lnTo>
                <a:lnTo>
                  <a:pt x="103223" y="32882"/>
                </a:lnTo>
                <a:lnTo>
                  <a:pt x="110490" y="46254"/>
                </a:lnTo>
                <a:lnTo>
                  <a:pt x="113259" y="57931"/>
                </a:lnTo>
                <a:lnTo>
                  <a:pt x="114158" y="72397"/>
                </a:lnTo>
                <a:lnTo>
                  <a:pt x="112854" y="84022"/>
                </a:lnTo>
                <a:lnTo>
                  <a:pt x="90962" y="117977"/>
                </a:lnTo>
                <a:lnTo>
                  <a:pt x="65460" y="124277"/>
                </a:lnTo>
                <a:lnTo>
                  <a:pt x="110392" y="124277"/>
                </a:lnTo>
                <a:lnTo>
                  <a:pt x="130552" y="90737"/>
                </a:lnTo>
                <a:lnTo>
                  <a:pt x="132879" y="61888"/>
                </a:lnTo>
                <a:lnTo>
                  <a:pt x="130875" y="50983"/>
                </a:lnTo>
                <a:lnTo>
                  <a:pt x="126546" y="38828"/>
                </a:lnTo>
                <a:lnTo>
                  <a:pt x="119229" y="24362"/>
                </a:lnTo>
                <a:lnTo>
                  <a:pt x="110620" y="1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58219" y="4604088"/>
            <a:ext cx="109134" cy="135065"/>
          </a:xfrm>
          <a:custGeom>
            <a:avLst/>
            <a:gdLst/>
            <a:ahLst/>
            <a:cxnLst/>
            <a:rect l="l" t="t" r="r" b="b"/>
            <a:pathLst>
              <a:path w="109134" h="135065">
                <a:moveTo>
                  <a:pt x="18286" y="0"/>
                </a:moveTo>
                <a:lnTo>
                  <a:pt x="0" y="0"/>
                </a:lnTo>
                <a:lnTo>
                  <a:pt x="0" y="135065"/>
                </a:lnTo>
                <a:lnTo>
                  <a:pt x="18286" y="135065"/>
                </a:lnTo>
                <a:lnTo>
                  <a:pt x="18286" y="71400"/>
                </a:lnTo>
                <a:lnTo>
                  <a:pt x="109134" y="71400"/>
                </a:lnTo>
                <a:lnTo>
                  <a:pt x="109134" y="55464"/>
                </a:lnTo>
                <a:lnTo>
                  <a:pt x="18286" y="55464"/>
                </a:lnTo>
                <a:lnTo>
                  <a:pt x="18286" y="0"/>
                </a:lnTo>
                <a:close/>
              </a:path>
              <a:path w="109134" h="135065">
                <a:moveTo>
                  <a:pt x="109134" y="71400"/>
                </a:moveTo>
                <a:lnTo>
                  <a:pt x="90848" y="71400"/>
                </a:lnTo>
                <a:lnTo>
                  <a:pt x="90848" y="135065"/>
                </a:lnTo>
                <a:lnTo>
                  <a:pt x="109134" y="135065"/>
                </a:lnTo>
                <a:lnTo>
                  <a:pt x="109134" y="71400"/>
                </a:lnTo>
                <a:close/>
              </a:path>
              <a:path w="109134" h="135065">
                <a:moveTo>
                  <a:pt x="109134" y="0"/>
                </a:moveTo>
                <a:lnTo>
                  <a:pt x="90848" y="0"/>
                </a:lnTo>
                <a:lnTo>
                  <a:pt x="90848" y="55464"/>
                </a:lnTo>
                <a:lnTo>
                  <a:pt x="109134" y="55464"/>
                </a:lnTo>
                <a:lnTo>
                  <a:pt x="109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98868" y="4720264"/>
            <a:ext cx="20620" cy="45591"/>
          </a:xfrm>
          <a:custGeom>
            <a:avLst/>
            <a:gdLst/>
            <a:ahLst/>
            <a:cxnLst/>
            <a:rect l="l" t="t" r="r" b="b"/>
            <a:pathLst>
              <a:path w="20620" h="45591">
                <a:moveTo>
                  <a:pt x="20620" y="0"/>
                </a:moveTo>
                <a:lnTo>
                  <a:pt x="1167" y="0"/>
                </a:lnTo>
                <a:lnTo>
                  <a:pt x="1167" y="18889"/>
                </a:lnTo>
                <a:lnTo>
                  <a:pt x="10699" y="18889"/>
                </a:lnTo>
                <a:lnTo>
                  <a:pt x="10504" y="24467"/>
                </a:lnTo>
                <a:lnTo>
                  <a:pt x="0" y="38498"/>
                </a:lnTo>
                <a:lnTo>
                  <a:pt x="4668" y="45591"/>
                </a:lnTo>
                <a:lnTo>
                  <a:pt x="10115" y="43259"/>
                </a:lnTo>
                <a:lnTo>
                  <a:pt x="14201" y="39975"/>
                </a:lnTo>
                <a:lnTo>
                  <a:pt x="19259" y="31424"/>
                </a:lnTo>
                <a:lnTo>
                  <a:pt x="20620" y="25827"/>
                </a:lnTo>
                <a:lnTo>
                  <a:pt x="2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05085" y="4604088"/>
            <a:ext cx="103881" cy="135065"/>
          </a:xfrm>
          <a:custGeom>
            <a:avLst/>
            <a:gdLst/>
            <a:ahLst/>
            <a:cxnLst/>
            <a:rect l="l" t="t" r="r" b="b"/>
            <a:pathLst>
              <a:path w="103881" h="135065">
                <a:moveTo>
                  <a:pt x="100574" y="0"/>
                </a:moveTo>
                <a:lnTo>
                  <a:pt x="0" y="0"/>
                </a:lnTo>
                <a:lnTo>
                  <a:pt x="0" y="135065"/>
                </a:lnTo>
                <a:lnTo>
                  <a:pt x="103881" y="135065"/>
                </a:lnTo>
                <a:lnTo>
                  <a:pt x="103881" y="119129"/>
                </a:lnTo>
                <a:lnTo>
                  <a:pt x="18286" y="119129"/>
                </a:lnTo>
                <a:lnTo>
                  <a:pt x="18286" y="73149"/>
                </a:lnTo>
                <a:lnTo>
                  <a:pt x="95516" y="73149"/>
                </a:lnTo>
                <a:lnTo>
                  <a:pt x="95516" y="57310"/>
                </a:lnTo>
                <a:lnTo>
                  <a:pt x="18286" y="57310"/>
                </a:lnTo>
                <a:lnTo>
                  <a:pt x="18286" y="15935"/>
                </a:lnTo>
                <a:lnTo>
                  <a:pt x="100574" y="15935"/>
                </a:lnTo>
                <a:lnTo>
                  <a:pt x="100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22389" y="4607120"/>
            <a:ext cx="49217" cy="133316"/>
          </a:xfrm>
          <a:custGeom>
            <a:avLst/>
            <a:gdLst/>
            <a:ahLst/>
            <a:cxnLst/>
            <a:rect l="l" t="t" r="r" b="b"/>
            <a:pathLst>
              <a:path w="49217" h="133316">
                <a:moveTo>
                  <a:pt x="29569" y="47088"/>
                </a:moveTo>
                <a:lnTo>
                  <a:pt x="12644" y="47088"/>
                </a:lnTo>
                <a:lnTo>
                  <a:pt x="12773" y="114776"/>
                </a:lnTo>
                <a:lnTo>
                  <a:pt x="21982" y="130459"/>
                </a:lnTo>
                <a:lnTo>
                  <a:pt x="25289" y="132364"/>
                </a:lnTo>
                <a:lnTo>
                  <a:pt x="30153" y="133316"/>
                </a:lnTo>
                <a:lnTo>
                  <a:pt x="40074" y="133316"/>
                </a:lnTo>
                <a:lnTo>
                  <a:pt x="44354" y="132830"/>
                </a:lnTo>
                <a:lnTo>
                  <a:pt x="49217" y="131839"/>
                </a:lnTo>
                <a:lnTo>
                  <a:pt x="46802" y="117847"/>
                </a:lnTo>
                <a:lnTo>
                  <a:pt x="36767" y="117847"/>
                </a:lnTo>
                <a:lnTo>
                  <a:pt x="34821" y="117439"/>
                </a:lnTo>
                <a:lnTo>
                  <a:pt x="32098" y="115845"/>
                </a:lnTo>
                <a:lnTo>
                  <a:pt x="31125" y="114776"/>
                </a:lnTo>
                <a:lnTo>
                  <a:pt x="29958" y="112075"/>
                </a:lnTo>
                <a:lnTo>
                  <a:pt x="29569" y="109024"/>
                </a:lnTo>
                <a:lnTo>
                  <a:pt x="29569" y="47088"/>
                </a:lnTo>
                <a:close/>
              </a:path>
              <a:path w="49217" h="133316">
                <a:moveTo>
                  <a:pt x="46688" y="117186"/>
                </a:moveTo>
                <a:lnTo>
                  <a:pt x="43770" y="117633"/>
                </a:lnTo>
                <a:lnTo>
                  <a:pt x="41241" y="117847"/>
                </a:lnTo>
                <a:lnTo>
                  <a:pt x="46802" y="117847"/>
                </a:lnTo>
                <a:lnTo>
                  <a:pt x="46688" y="117186"/>
                </a:lnTo>
                <a:close/>
              </a:path>
              <a:path w="49217" h="133316">
                <a:moveTo>
                  <a:pt x="46688" y="34184"/>
                </a:moveTo>
                <a:lnTo>
                  <a:pt x="0" y="34184"/>
                </a:lnTo>
                <a:lnTo>
                  <a:pt x="0" y="47088"/>
                </a:lnTo>
                <a:lnTo>
                  <a:pt x="46688" y="47088"/>
                </a:lnTo>
                <a:lnTo>
                  <a:pt x="46688" y="34184"/>
                </a:lnTo>
                <a:close/>
              </a:path>
              <a:path w="49217" h="133316">
                <a:moveTo>
                  <a:pt x="29569" y="0"/>
                </a:moveTo>
                <a:lnTo>
                  <a:pt x="12644" y="9950"/>
                </a:lnTo>
                <a:lnTo>
                  <a:pt x="12644" y="34184"/>
                </a:lnTo>
                <a:lnTo>
                  <a:pt x="29569" y="34184"/>
                </a:lnTo>
                <a:lnTo>
                  <a:pt x="29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81917" y="4601867"/>
            <a:ext cx="132879" cy="138757"/>
          </a:xfrm>
          <a:custGeom>
            <a:avLst/>
            <a:gdLst/>
            <a:ahLst/>
            <a:cxnLst/>
            <a:rect l="l" t="t" r="r" b="b"/>
            <a:pathLst>
              <a:path w="132879" h="138757">
                <a:moveTo>
                  <a:pt x="61310" y="0"/>
                </a:moveTo>
                <a:lnTo>
                  <a:pt x="15444" y="22425"/>
                </a:lnTo>
                <a:lnTo>
                  <a:pt x="0" y="71503"/>
                </a:lnTo>
                <a:lnTo>
                  <a:pt x="845" y="82619"/>
                </a:lnTo>
                <a:lnTo>
                  <a:pt x="24651" y="125085"/>
                </a:lnTo>
                <a:lnTo>
                  <a:pt x="60588" y="138593"/>
                </a:lnTo>
                <a:lnTo>
                  <a:pt x="77557" y="138757"/>
                </a:lnTo>
                <a:lnTo>
                  <a:pt x="89710" y="135746"/>
                </a:lnTo>
                <a:lnTo>
                  <a:pt x="102122" y="130286"/>
                </a:lnTo>
                <a:lnTo>
                  <a:pt x="110392" y="124277"/>
                </a:lnTo>
                <a:lnTo>
                  <a:pt x="65460" y="124277"/>
                </a:lnTo>
                <a:lnTo>
                  <a:pt x="52977" y="122489"/>
                </a:lnTo>
                <a:lnTo>
                  <a:pt x="20368" y="85992"/>
                </a:lnTo>
                <a:lnTo>
                  <a:pt x="19077" y="71503"/>
                </a:lnTo>
                <a:lnTo>
                  <a:pt x="19614" y="60477"/>
                </a:lnTo>
                <a:lnTo>
                  <a:pt x="44414" y="20449"/>
                </a:lnTo>
                <a:lnTo>
                  <a:pt x="70954" y="15384"/>
                </a:lnTo>
                <a:lnTo>
                  <a:pt x="110620" y="15384"/>
                </a:lnTo>
                <a:lnTo>
                  <a:pt x="99117" y="7454"/>
                </a:lnTo>
                <a:lnTo>
                  <a:pt x="88675" y="3226"/>
                </a:lnTo>
                <a:lnTo>
                  <a:pt x="76411" y="732"/>
                </a:lnTo>
                <a:lnTo>
                  <a:pt x="61310" y="0"/>
                </a:lnTo>
                <a:close/>
              </a:path>
              <a:path w="132879" h="138757">
                <a:moveTo>
                  <a:pt x="110620" y="15384"/>
                </a:moveTo>
                <a:lnTo>
                  <a:pt x="70954" y="15384"/>
                </a:lnTo>
                <a:lnTo>
                  <a:pt x="82473" y="17970"/>
                </a:lnTo>
                <a:lnTo>
                  <a:pt x="95329" y="24528"/>
                </a:lnTo>
                <a:lnTo>
                  <a:pt x="103223" y="32882"/>
                </a:lnTo>
                <a:lnTo>
                  <a:pt x="110490" y="46254"/>
                </a:lnTo>
                <a:lnTo>
                  <a:pt x="113259" y="57931"/>
                </a:lnTo>
                <a:lnTo>
                  <a:pt x="114158" y="72397"/>
                </a:lnTo>
                <a:lnTo>
                  <a:pt x="112854" y="84022"/>
                </a:lnTo>
                <a:lnTo>
                  <a:pt x="90962" y="117977"/>
                </a:lnTo>
                <a:lnTo>
                  <a:pt x="65460" y="124277"/>
                </a:lnTo>
                <a:lnTo>
                  <a:pt x="110392" y="124277"/>
                </a:lnTo>
                <a:lnTo>
                  <a:pt x="130552" y="90737"/>
                </a:lnTo>
                <a:lnTo>
                  <a:pt x="132879" y="61888"/>
                </a:lnTo>
                <a:lnTo>
                  <a:pt x="130875" y="50983"/>
                </a:lnTo>
                <a:lnTo>
                  <a:pt x="126546" y="38828"/>
                </a:lnTo>
                <a:lnTo>
                  <a:pt x="119229" y="24362"/>
                </a:lnTo>
                <a:lnTo>
                  <a:pt x="110620" y="1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38908" y="4604088"/>
            <a:ext cx="109134" cy="135065"/>
          </a:xfrm>
          <a:custGeom>
            <a:avLst/>
            <a:gdLst/>
            <a:ahLst/>
            <a:cxnLst/>
            <a:rect l="l" t="t" r="r" b="b"/>
            <a:pathLst>
              <a:path w="109134" h="135065">
                <a:moveTo>
                  <a:pt x="18286" y="0"/>
                </a:moveTo>
                <a:lnTo>
                  <a:pt x="0" y="0"/>
                </a:lnTo>
                <a:lnTo>
                  <a:pt x="0" y="135065"/>
                </a:lnTo>
                <a:lnTo>
                  <a:pt x="18286" y="135065"/>
                </a:lnTo>
                <a:lnTo>
                  <a:pt x="18286" y="71400"/>
                </a:lnTo>
                <a:lnTo>
                  <a:pt x="109134" y="71400"/>
                </a:lnTo>
                <a:lnTo>
                  <a:pt x="109134" y="55464"/>
                </a:lnTo>
                <a:lnTo>
                  <a:pt x="18286" y="55464"/>
                </a:lnTo>
                <a:lnTo>
                  <a:pt x="18286" y="0"/>
                </a:lnTo>
                <a:close/>
              </a:path>
              <a:path w="109134" h="135065">
                <a:moveTo>
                  <a:pt x="109134" y="71400"/>
                </a:moveTo>
                <a:lnTo>
                  <a:pt x="90848" y="71400"/>
                </a:lnTo>
                <a:lnTo>
                  <a:pt x="90848" y="135065"/>
                </a:lnTo>
                <a:lnTo>
                  <a:pt x="109134" y="135065"/>
                </a:lnTo>
                <a:lnTo>
                  <a:pt x="109134" y="71400"/>
                </a:lnTo>
                <a:close/>
              </a:path>
              <a:path w="109134" h="135065">
                <a:moveTo>
                  <a:pt x="109134" y="0"/>
                </a:moveTo>
                <a:lnTo>
                  <a:pt x="90848" y="0"/>
                </a:lnTo>
                <a:lnTo>
                  <a:pt x="90848" y="55464"/>
                </a:lnTo>
                <a:lnTo>
                  <a:pt x="109134" y="55464"/>
                </a:lnTo>
                <a:lnTo>
                  <a:pt x="109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45380" y="4827034"/>
            <a:ext cx="51162" cy="135609"/>
          </a:xfrm>
          <a:custGeom>
            <a:avLst/>
            <a:gdLst/>
            <a:ahLst/>
            <a:cxnLst/>
            <a:rect l="l" t="t" r="r" b="b"/>
            <a:pathLst>
              <a:path w="51162" h="135609">
                <a:moveTo>
                  <a:pt x="51162" y="29928"/>
                </a:moveTo>
                <a:lnTo>
                  <a:pt x="34043" y="29928"/>
                </a:lnTo>
                <a:lnTo>
                  <a:pt x="34043" y="135609"/>
                </a:lnTo>
                <a:lnTo>
                  <a:pt x="51162" y="135609"/>
                </a:lnTo>
                <a:lnTo>
                  <a:pt x="51162" y="29928"/>
                </a:lnTo>
                <a:close/>
              </a:path>
              <a:path w="51162" h="135609">
                <a:moveTo>
                  <a:pt x="51162" y="0"/>
                </a:moveTo>
                <a:lnTo>
                  <a:pt x="39486" y="1397"/>
                </a:lnTo>
                <a:lnTo>
                  <a:pt x="33024" y="10007"/>
                </a:lnTo>
                <a:lnTo>
                  <a:pt x="21895" y="20591"/>
                </a:lnTo>
                <a:lnTo>
                  <a:pt x="11642" y="27755"/>
                </a:lnTo>
                <a:lnTo>
                  <a:pt x="0" y="33892"/>
                </a:lnTo>
                <a:lnTo>
                  <a:pt x="0" y="49925"/>
                </a:lnTo>
                <a:lnTo>
                  <a:pt x="34043" y="29928"/>
                </a:lnTo>
                <a:lnTo>
                  <a:pt x="51162" y="29928"/>
                </a:lnTo>
                <a:lnTo>
                  <a:pt x="51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40512" y="4827524"/>
            <a:ext cx="91232" cy="137338"/>
          </a:xfrm>
          <a:custGeom>
            <a:avLst/>
            <a:gdLst/>
            <a:ahLst/>
            <a:cxnLst/>
            <a:rect l="l" t="t" r="r" b="b"/>
            <a:pathLst>
              <a:path w="91232" h="137338">
                <a:moveTo>
                  <a:pt x="37479" y="0"/>
                </a:moveTo>
                <a:lnTo>
                  <a:pt x="5155" y="33772"/>
                </a:lnTo>
                <a:lnTo>
                  <a:pt x="5119" y="41059"/>
                </a:lnTo>
                <a:lnTo>
                  <a:pt x="6803" y="46443"/>
                </a:lnTo>
                <a:lnTo>
                  <a:pt x="10139" y="51146"/>
                </a:lnTo>
                <a:lnTo>
                  <a:pt x="13640" y="55790"/>
                </a:lnTo>
                <a:lnTo>
                  <a:pt x="18864" y="59366"/>
                </a:lnTo>
                <a:lnTo>
                  <a:pt x="25868" y="61873"/>
                </a:lnTo>
                <a:lnTo>
                  <a:pt x="24974" y="62113"/>
                </a:lnTo>
                <a:lnTo>
                  <a:pt x="14042" y="67164"/>
                </a:lnTo>
                <a:lnTo>
                  <a:pt x="4323" y="77037"/>
                </a:lnTo>
                <a:lnTo>
                  <a:pt x="754" y="87216"/>
                </a:lnTo>
                <a:lnTo>
                  <a:pt x="0" y="103369"/>
                </a:lnTo>
                <a:lnTo>
                  <a:pt x="4136" y="115411"/>
                </a:lnTo>
                <a:lnTo>
                  <a:pt x="12222" y="125734"/>
                </a:lnTo>
                <a:lnTo>
                  <a:pt x="21586" y="132228"/>
                </a:lnTo>
                <a:lnTo>
                  <a:pt x="33451" y="136097"/>
                </a:lnTo>
                <a:lnTo>
                  <a:pt x="48513" y="137338"/>
                </a:lnTo>
                <a:lnTo>
                  <a:pt x="60338" y="135380"/>
                </a:lnTo>
                <a:lnTo>
                  <a:pt x="71610" y="130117"/>
                </a:lnTo>
                <a:lnTo>
                  <a:pt x="79333" y="123790"/>
                </a:lnTo>
                <a:lnTo>
                  <a:pt x="40263" y="123790"/>
                </a:lnTo>
                <a:lnTo>
                  <a:pt x="35400" y="122585"/>
                </a:lnTo>
                <a:lnTo>
                  <a:pt x="17113" y="100877"/>
                </a:lnTo>
                <a:lnTo>
                  <a:pt x="17205" y="88167"/>
                </a:lnTo>
                <a:lnTo>
                  <a:pt x="19642" y="81968"/>
                </a:lnTo>
                <a:lnTo>
                  <a:pt x="24895" y="76798"/>
                </a:lnTo>
                <a:lnTo>
                  <a:pt x="30342" y="71648"/>
                </a:lnTo>
                <a:lnTo>
                  <a:pt x="36956" y="69064"/>
                </a:lnTo>
                <a:lnTo>
                  <a:pt x="80226" y="69064"/>
                </a:lnTo>
                <a:lnTo>
                  <a:pt x="73529" y="64574"/>
                </a:lnTo>
                <a:lnTo>
                  <a:pt x="64969" y="61873"/>
                </a:lnTo>
                <a:lnTo>
                  <a:pt x="71973" y="59366"/>
                </a:lnTo>
                <a:lnTo>
                  <a:pt x="77030" y="55790"/>
                </a:lnTo>
                <a:lnTo>
                  <a:pt x="77224" y="55518"/>
                </a:lnTo>
                <a:lnTo>
                  <a:pt x="38707" y="55518"/>
                </a:lnTo>
                <a:lnTo>
                  <a:pt x="33065" y="53497"/>
                </a:lnTo>
                <a:lnTo>
                  <a:pt x="28980" y="49435"/>
                </a:lnTo>
                <a:lnTo>
                  <a:pt x="24700" y="45393"/>
                </a:lnTo>
                <a:lnTo>
                  <a:pt x="22712" y="40535"/>
                </a:lnTo>
                <a:lnTo>
                  <a:pt x="22560" y="28136"/>
                </a:lnTo>
                <a:lnTo>
                  <a:pt x="24700" y="23277"/>
                </a:lnTo>
                <a:lnTo>
                  <a:pt x="33260" y="15173"/>
                </a:lnTo>
                <a:lnTo>
                  <a:pt x="38707" y="13133"/>
                </a:lnTo>
                <a:lnTo>
                  <a:pt x="76867" y="13133"/>
                </a:lnTo>
                <a:lnTo>
                  <a:pt x="74153" y="9630"/>
                </a:lnTo>
                <a:lnTo>
                  <a:pt x="65718" y="4026"/>
                </a:lnTo>
                <a:lnTo>
                  <a:pt x="54048" y="781"/>
                </a:lnTo>
                <a:lnTo>
                  <a:pt x="37479" y="0"/>
                </a:lnTo>
                <a:close/>
              </a:path>
              <a:path w="91232" h="137338">
                <a:moveTo>
                  <a:pt x="80226" y="69064"/>
                </a:moveTo>
                <a:lnTo>
                  <a:pt x="53103" y="69064"/>
                </a:lnTo>
                <a:lnTo>
                  <a:pt x="60106" y="71668"/>
                </a:lnTo>
                <a:lnTo>
                  <a:pt x="71000" y="82123"/>
                </a:lnTo>
                <a:lnTo>
                  <a:pt x="73595" y="88400"/>
                </a:lnTo>
                <a:lnTo>
                  <a:pt x="73723" y="104569"/>
                </a:lnTo>
                <a:lnTo>
                  <a:pt x="71000" y="111041"/>
                </a:lnTo>
                <a:lnTo>
                  <a:pt x="60495" y="121244"/>
                </a:lnTo>
                <a:lnTo>
                  <a:pt x="53686" y="123790"/>
                </a:lnTo>
                <a:lnTo>
                  <a:pt x="79333" y="123790"/>
                </a:lnTo>
                <a:lnTo>
                  <a:pt x="83118" y="120689"/>
                </a:lnTo>
                <a:lnTo>
                  <a:pt x="89191" y="109484"/>
                </a:lnTo>
                <a:lnTo>
                  <a:pt x="91232" y="96504"/>
                </a:lnTo>
                <a:lnTo>
                  <a:pt x="91232" y="88167"/>
                </a:lnTo>
                <a:lnTo>
                  <a:pt x="88897" y="80977"/>
                </a:lnTo>
                <a:lnTo>
                  <a:pt x="84423" y="74952"/>
                </a:lnTo>
                <a:lnTo>
                  <a:pt x="80226" y="69064"/>
                </a:lnTo>
                <a:close/>
              </a:path>
              <a:path w="91232" h="137338">
                <a:moveTo>
                  <a:pt x="76867" y="13133"/>
                </a:moveTo>
                <a:lnTo>
                  <a:pt x="51741" y="13133"/>
                </a:lnTo>
                <a:lnTo>
                  <a:pt x="57188" y="15212"/>
                </a:lnTo>
                <a:lnTo>
                  <a:pt x="65747" y="23511"/>
                </a:lnTo>
                <a:lnTo>
                  <a:pt x="67684" y="28136"/>
                </a:lnTo>
                <a:lnTo>
                  <a:pt x="67752" y="40846"/>
                </a:lnTo>
                <a:lnTo>
                  <a:pt x="65747" y="45471"/>
                </a:lnTo>
                <a:lnTo>
                  <a:pt x="61662" y="49494"/>
                </a:lnTo>
                <a:lnTo>
                  <a:pt x="57382" y="53517"/>
                </a:lnTo>
                <a:lnTo>
                  <a:pt x="51935" y="55518"/>
                </a:lnTo>
                <a:lnTo>
                  <a:pt x="77224" y="55518"/>
                </a:lnTo>
                <a:lnTo>
                  <a:pt x="80367" y="51107"/>
                </a:lnTo>
                <a:lnTo>
                  <a:pt x="83839" y="46501"/>
                </a:lnTo>
                <a:lnTo>
                  <a:pt x="85590" y="41059"/>
                </a:lnTo>
                <a:lnTo>
                  <a:pt x="85518" y="32434"/>
                </a:lnTo>
                <a:lnTo>
                  <a:pt x="82297" y="20144"/>
                </a:lnTo>
                <a:lnTo>
                  <a:pt x="76867" y="13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06446" y="4827578"/>
            <a:ext cx="82093" cy="135065"/>
          </a:xfrm>
          <a:custGeom>
            <a:avLst/>
            <a:gdLst/>
            <a:ahLst/>
            <a:cxnLst/>
            <a:rect l="l" t="t" r="r" b="b"/>
            <a:pathLst>
              <a:path w="82093" h="135065">
                <a:moveTo>
                  <a:pt x="16924" y="0"/>
                </a:moveTo>
                <a:lnTo>
                  <a:pt x="0" y="0"/>
                </a:lnTo>
                <a:lnTo>
                  <a:pt x="0" y="135065"/>
                </a:lnTo>
                <a:lnTo>
                  <a:pt x="16924" y="135065"/>
                </a:lnTo>
                <a:lnTo>
                  <a:pt x="16924" y="73868"/>
                </a:lnTo>
                <a:lnTo>
                  <a:pt x="17897" y="67843"/>
                </a:lnTo>
                <a:lnTo>
                  <a:pt x="21787" y="59117"/>
                </a:lnTo>
                <a:lnTo>
                  <a:pt x="24900" y="55658"/>
                </a:lnTo>
                <a:lnTo>
                  <a:pt x="33849" y="50567"/>
                </a:lnTo>
                <a:lnTo>
                  <a:pt x="38712" y="49284"/>
                </a:lnTo>
                <a:lnTo>
                  <a:pt x="77664" y="49284"/>
                </a:lnTo>
                <a:lnTo>
                  <a:pt x="77254" y="48468"/>
                </a:lnTo>
                <a:lnTo>
                  <a:pt x="16924" y="48468"/>
                </a:lnTo>
                <a:lnTo>
                  <a:pt x="16924" y="0"/>
                </a:lnTo>
                <a:close/>
              </a:path>
              <a:path w="82093" h="135065">
                <a:moveTo>
                  <a:pt x="77664" y="49284"/>
                </a:moveTo>
                <a:lnTo>
                  <a:pt x="50579" y="49284"/>
                </a:lnTo>
                <a:lnTo>
                  <a:pt x="55637" y="51188"/>
                </a:lnTo>
                <a:lnTo>
                  <a:pt x="59527" y="54959"/>
                </a:lnTo>
                <a:lnTo>
                  <a:pt x="63224" y="58729"/>
                </a:lnTo>
                <a:lnTo>
                  <a:pt x="64974" y="64773"/>
                </a:lnTo>
                <a:lnTo>
                  <a:pt x="64974" y="135065"/>
                </a:lnTo>
                <a:lnTo>
                  <a:pt x="82093" y="135065"/>
                </a:lnTo>
                <a:lnTo>
                  <a:pt x="82093" y="63490"/>
                </a:lnTo>
                <a:lnTo>
                  <a:pt x="80926" y="56183"/>
                </a:lnTo>
                <a:lnTo>
                  <a:pt x="78592" y="51130"/>
                </a:lnTo>
                <a:lnTo>
                  <a:pt x="77664" y="49284"/>
                </a:lnTo>
                <a:close/>
              </a:path>
              <a:path w="82093" h="135065">
                <a:moveTo>
                  <a:pt x="39011" y="35752"/>
                </a:moveTo>
                <a:lnTo>
                  <a:pt x="27101" y="40140"/>
                </a:lnTo>
                <a:lnTo>
                  <a:pt x="16924" y="48468"/>
                </a:lnTo>
                <a:lnTo>
                  <a:pt x="77254" y="48468"/>
                </a:lnTo>
                <a:lnTo>
                  <a:pt x="39011" y="35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14219" y="4862598"/>
            <a:ext cx="54664" cy="100045"/>
          </a:xfrm>
          <a:custGeom>
            <a:avLst/>
            <a:gdLst/>
            <a:ahLst/>
            <a:cxnLst/>
            <a:rect l="l" t="t" r="r" b="b"/>
            <a:pathLst>
              <a:path w="54664" h="100045">
                <a:moveTo>
                  <a:pt x="15368" y="2196"/>
                </a:moveTo>
                <a:lnTo>
                  <a:pt x="0" y="2196"/>
                </a:lnTo>
                <a:lnTo>
                  <a:pt x="0" y="100045"/>
                </a:lnTo>
                <a:lnTo>
                  <a:pt x="17119" y="100045"/>
                </a:lnTo>
                <a:lnTo>
                  <a:pt x="17119" y="41821"/>
                </a:lnTo>
                <a:lnTo>
                  <a:pt x="17897" y="35369"/>
                </a:lnTo>
                <a:lnTo>
                  <a:pt x="32487" y="17121"/>
                </a:lnTo>
                <a:lnTo>
                  <a:pt x="50191" y="17121"/>
                </a:lnTo>
                <a:lnTo>
                  <a:pt x="15368" y="17024"/>
                </a:lnTo>
                <a:lnTo>
                  <a:pt x="15368" y="2196"/>
                </a:lnTo>
                <a:close/>
              </a:path>
              <a:path w="54664" h="100045">
                <a:moveTo>
                  <a:pt x="50191" y="17121"/>
                </a:moveTo>
                <a:lnTo>
                  <a:pt x="40463" y="17121"/>
                </a:lnTo>
                <a:lnTo>
                  <a:pt x="44743" y="18326"/>
                </a:lnTo>
                <a:lnTo>
                  <a:pt x="48828" y="20716"/>
                </a:lnTo>
                <a:lnTo>
                  <a:pt x="50191" y="17121"/>
                </a:lnTo>
                <a:close/>
              </a:path>
              <a:path w="54664" h="100045">
                <a:moveTo>
                  <a:pt x="42992" y="0"/>
                </a:moveTo>
                <a:lnTo>
                  <a:pt x="33265" y="0"/>
                </a:lnTo>
                <a:lnTo>
                  <a:pt x="29569" y="1107"/>
                </a:lnTo>
                <a:lnTo>
                  <a:pt x="22955" y="5519"/>
                </a:lnTo>
                <a:lnTo>
                  <a:pt x="19259" y="10105"/>
                </a:lnTo>
                <a:lnTo>
                  <a:pt x="15368" y="17024"/>
                </a:lnTo>
                <a:lnTo>
                  <a:pt x="50228" y="17024"/>
                </a:lnTo>
                <a:lnTo>
                  <a:pt x="54664" y="5324"/>
                </a:lnTo>
                <a:lnTo>
                  <a:pt x="48828" y="1768"/>
                </a:lnTo>
                <a:lnTo>
                  <a:pt x="42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74525" y="4862598"/>
            <a:ext cx="83844" cy="102241"/>
          </a:xfrm>
          <a:custGeom>
            <a:avLst/>
            <a:gdLst/>
            <a:ahLst/>
            <a:cxnLst/>
            <a:rect l="l" t="t" r="r" b="b"/>
            <a:pathLst>
              <a:path w="83844" h="102241">
                <a:moveTo>
                  <a:pt x="16924" y="68251"/>
                </a:moveTo>
                <a:lnTo>
                  <a:pt x="0" y="70836"/>
                </a:lnTo>
                <a:lnTo>
                  <a:pt x="1388" y="76429"/>
                </a:lnTo>
                <a:lnTo>
                  <a:pt x="6938" y="87176"/>
                </a:lnTo>
                <a:lnTo>
                  <a:pt x="17230" y="96931"/>
                </a:lnTo>
                <a:lnTo>
                  <a:pt x="28695" y="100920"/>
                </a:lnTo>
                <a:lnTo>
                  <a:pt x="43186" y="102241"/>
                </a:lnTo>
                <a:lnTo>
                  <a:pt x="51162" y="102241"/>
                </a:lnTo>
                <a:lnTo>
                  <a:pt x="77632" y="88618"/>
                </a:lnTo>
                <a:lnTo>
                  <a:pt x="35405" y="88618"/>
                </a:lnTo>
                <a:lnTo>
                  <a:pt x="29180" y="86869"/>
                </a:lnTo>
                <a:lnTo>
                  <a:pt x="20620" y="79873"/>
                </a:lnTo>
                <a:lnTo>
                  <a:pt x="17897" y="74840"/>
                </a:lnTo>
                <a:lnTo>
                  <a:pt x="16924" y="68251"/>
                </a:lnTo>
                <a:close/>
              </a:path>
              <a:path w="83844" h="102241">
                <a:moveTo>
                  <a:pt x="48050" y="0"/>
                </a:moveTo>
                <a:lnTo>
                  <a:pt x="34821" y="0"/>
                </a:lnTo>
                <a:lnTo>
                  <a:pt x="29958" y="660"/>
                </a:lnTo>
                <a:lnTo>
                  <a:pt x="2918" y="23825"/>
                </a:lnTo>
                <a:lnTo>
                  <a:pt x="2918" y="32979"/>
                </a:lnTo>
                <a:lnTo>
                  <a:pt x="43770" y="58573"/>
                </a:lnTo>
                <a:lnTo>
                  <a:pt x="53290" y="60925"/>
                </a:lnTo>
                <a:lnTo>
                  <a:pt x="58944" y="62732"/>
                </a:lnTo>
                <a:lnTo>
                  <a:pt x="64585" y="66347"/>
                </a:lnTo>
                <a:lnTo>
                  <a:pt x="66336" y="69301"/>
                </a:lnTo>
                <a:lnTo>
                  <a:pt x="66336" y="77230"/>
                </a:lnTo>
                <a:lnTo>
                  <a:pt x="64391" y="80864"/>
                </a:lnTo>
                <a:lnTo>
                  <a:pt x="60500" y="83973"/>
                </a:lnTo>
                <a:lnTo>
                  <a:pt x="56804" y="87063"/>
                </a:lnTo>
                <a:lnTo>
                  <a:pt x="50968" y="88618"/>
                </a:lnTo>
                <a:lnTo>
                  <a:pt x="77632" y="88618"/>
                </a:lnTo>
                <a:lnTo>
                  <a:pt x="78814" y="86869"/>
                </a:lnTo>
                <a:lnTo>
                  <a:pt x="82288" y="82030"/>
                </a:lnTo>
                <a:lnTo>
                  <a:pt x="83722" y="77230"/>
                </a:lnTo>
                <a:lnTo>
                  <a:pt x="83844" y="65647"/>
                </a:lnTo>
                <a:lnTo>
                  <a:pt x="82483" y="60925"/>
                </a:lnTo>
                <a:lnTo>
                  <a:pt x="43186" y="40714"/>
                </a:lnTo>
                <a:lnTo>
                  <a:pt x="34821" y="38498"/>
                </a:lnTo>
                <a:lnTo>
                  <a:pt x="29763" y="37099"/>
                </a:lnTo>
                <a:lnTo>
                  <a:pt x="28013" y="36477"/>
                </a:lnTo>
                <a:lnTo>
                  <a:pt x="25095" y="35311"/>
                </a:lnTo>
                <a:lnTo>
                  <a:pt x="22955" y="33834"/>
                </a:lnTo>
                <a:lnTo>
                  <a:pt x="21593" y="32046"/>
                </a:lnTo>
                <a:lnTo>
                  <a:pt x="20231" y="30336"/>
                </a:lnTo>
                <a:lnTo>
                  <a:pt x="19453" y="28392"/>
                </a:lnTo>
                <a:lnTo>
                  <a:pt x="19453" y="22873"/>
                </a:lnTo>
                <a:lnTo>
                  <a:pt x="21204" y="19919"/>
                </a:lnTo>
                <a:lnTo>
                  <a:pt x="27818" y="14886"/>
                </a:lnTo>
                <a:lnTo>
                  <a:pt x="33460" y="13623"/>
                </a:lnTo>
                <a:lnTo>
                  <a:pt x="75140" y="13623"/>
                </a:lnTo>
                <a:lnTo>
                  <a:pt x="74118" y="12301"/>
                </a:lnTo>
                <a:lnTo>
                  <a:pt x="71394" y="8512"/>
                </a:lnTo>
                <a:lnTo>
                  <a:pt x="66920" y="5519"/>
                </a:lnTo>
                <a:lnTo>
                  <a:pt x="54859" y="1107"/>
                </a:lnTo>
                <a:lnTo>
                  <a:pt x="48050" y="0"/>
                </a:lnTo>
                <a:close/>
              </a:path>
              <a:path w="83844" h="102241">
                <a:moveTo>
                  <a:pt x="75140" y="13623"/>
                </a:moveTo>
                <a:lnTo>
                  <a:pt x="48050" y="13623"/>
                </a:lnTo>
                <a:lnTo>
                  <a:pt x="53108" y="15041"/>
                </a:lnTo>
                <a:lnTo>
                  <a:pt x="56804" y="17859"/>
                </a:lnTo>
                <a:lnTo>
                  <a:pt x="60306" y="20697"/>
                </a:lnTo>
                <a:lnTo>
                  <a:pt x="62640" y="24622"/>
                </a:lnTo>
                <a:lnTo>
                  <a:pt x="63418" y="29656"/>
                </a:lnTo>
                <a:lnTo>
                  <a:pt x="80148" y="27440"/>
                </a:lnTo>
                <a:lnTo>
                  <a:pt x="78981" y="21124"/>
                </a:lnTo>
                <a:lnTo>
                  <a:pt x="77036" y="16071"/>
                </a:lnTo>
                <a:lnTo>
                  <a:pt x="75140" y="13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00663" y="4246893"/>
            <a:ext cx="54664" cy="100045"/>
          </a:xfrm>
          <a:custGeom>
            <a:avLst/>
            <a:gdLst/>
            <a:ahLst/>
            <a:cxnLst/>
            <a:rect l="l" t="t" r="r" b="b"/>
            <a:pathLst>
              <a:path w="54664" h="100045">
                <a:moveTo>
                  <a:pt x="15368" y="2215"/>
                </a:moveTo>
                <a:lnTo>
                  <a:pt x="0" y="2215"/>
                </a:lnTo>
                <a:lnTo>
                  <a:pt x="0" y="100045"/>
                </a:lnTo>
                <a:lnTo>
                  <a:pt x="17119" y="100045"/>
                </a:lnTo>
                <a:lnTo>
                  <a:pt x="17119" y="41841"/>
                </a:lnTo>
                <a:lnTo>
                  <a:pt x="17897" y="35389"/>
                </a:lnTo>
                <a:lnTo>
                  <a:pt x="32487" y="17140"/>
                </a:lnTo>
                <a:lnTo>
                  <a:pt x="50191" y="17140"/>
                </a:lnTo>
                <a:lnTo>
                  <a:pt x="15368" y="17043"/>
                </a:lnTo>
                <a:lnTo>
                  <a:pt x="15368" y="2215"/>
                </a:lnTo>
                <a:close/>
              </a:path>
              <a:path w="54664" h="100045">
                <a:moveTo>
                  <a:pt x="50191" y="17140"/>
                </a:moveTo>
                <a:lnTo>
                  <a:pt x="40463" y="17140"/>
                </a:lnTo>
                <a:lnTo>
                  <a:pt x="44743" y="18345"/>
                </a:lnTo>
                <a:lnTo>
                  <a:pt x="48828" y="20735"/>
                </a:lnTo>
                <a:lnTo>
                  <a:pt x="50191" y="17140"/>
                </a:lnTo>
                <a:close/>
              </a:path>
              <a:path w="54664" h="100045">
                <a:moveTo>
                  <a:pt x="42992" y="0"/>
                </a:moveTo>
                <a:lnTo>
                  <a:pt x="33265" y="0"/>
                </a:lnTo>
                <a:lnTo>
                  <a:pt x="29569" y="1107"/>
                </a:lnTo>
                <a:lnTo>
                  <a:pt x="22955" y="5538"/>
                </a:lnTo>
                <a:lnTo>
                  <a:pt x="19259" y="10105"/>
                </a:lnTo>
                <a:lnTo>
                  <a:pt x="15368" y="17043"/>
                </a:lnTo>
                <a:lnTo>
                  <a:pt x="50228" y="17043"/>
                </a:lnTo>
                <a:lnTo>
                  <a:pt x="54664" y="5344"/>
                </a:lnTo>
                <a:lnTo>
                  <a:pt x="48828" y="1787"/>
                </a:lnTo>
                <a:lnTo>
                  <a:pt x="42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62392" y="4247069"/>
            <a:ext cx="92731" cy="101673"/>
          </a:xfrm>
          <a:custGeom>
            <a:avLst/>
            <a:gdLst/>
            <a:ahLst/>
            <a:cxnLst/>
            <a:rect l="l" t="t" r="r" b="b"/>
            <a:pathLst>
              <a:path w="92731" h="101673">
                <a:moveTo>
                  <a:pt x="42440" y="0"/>
                </a:moveTo>
                <a:lnTo>
                  <a:pt x="8608" y="18854"/>
                </a:lnTo>
                <a:lnTo>
                  <a:pt x="0" y="58083"/>
                </a:lnTo>
                <a:lnTo>
                  <a:pt x="2428" y="70383"/>
                </a:lnTo>
                <a:lnTo>
                  <a:pt x="38748" y="100866"/>
                </a:lnTo>
                <a:lnTo>
                  <a:pt x="55269" y="101673"/>
                </a:lnTo>
                <a:lnTo>
                  <a:pt x="67426" y="98658"/>
                </a:lnTo>
                <a:lnTo>
                  <a:pt x="78778" y="92247"/>
                </a:lnTo>
                <a:lnTo>
                  <a:pt x="82045" y="88462"/>
                </a:lnTo>
                <a:lnTo>
                  <a:pt x="39623" y="88462"/>
                </a:lnTo>
                <a:lnTo>
                  <a:pt x="32425" y="85605"/>
                </a:lnTo>
                <a:lnTo>
                  <a:pt x="26302" y="79182"/>
                </a:lnTo>
                <a:lnTo>
                  <a:pt x="20123" y="68931"/>
                </a:lnTo>
                <a:lnTo>
                  <a:pt x="17446" y="55191"/>
                </a:lnTo>
                <a:lnTo>
                  <a:pt x="92731" y="55191"/>
                </a:lnTo>
                <a:lnTo>
                  <a:pt x="92660" y="47246"/>
                </a:lnTo>
                <a:lnTo>
                  <a:pt x="91872" y="41568"/>
                </a:lnTo>
                <a:lnTo>
                  <a:pt x="18419" y="41568"/>
                </a:lnTo>
                <a:lnTo>
                  <a:pt x="19002" y="33017"/>
                </a:lnTo>
                <a:lnTo>
                  <a:pt x="21920" y="26215"/>
                </a:lnTo>
                <a:lnTo>
                  <a:pt x="27367" y="21104"/>
                </a:lnTo>
                <a:lnTo>
                  <a:pt x="32620" y="16012"/>
                </a:lnTo>
                <a:lnTo>
                  <a:pt x="39234" y="13466"/>
                </a:lnTo>
                <a:lnTo>
                  <a:pt x="79830" y="13466"/>
                </a:lnTo>
                <a:lnTo>
                  <a:pt x="78788" y="12062"/>
                </a:lnTo>
                <a:lnTo>
                  <a:pt x="69531" y="5276"/>
                </a:lnTo>
                <a:lnTo>
                  <a:pt x="57686" y="1241"/>
                </a:lnTo>
                <a:lnTo>
                  <a:pt x="42440" y="0"/>
                </a:lnTo>
                <a:close/>
              </a:path>
              <a:path w="92731" h="101673">
                <a:moveTo>
                  <a:pt x="74639" y="68367"/>
                </a:moveTo>
                <a:lnTo>
                  <a:pt x="71916" y="75383"/>
                </a:lnTo>
                <a:lnTo>
                  <a:pt x="68414" y="80474"/>
                </a:lnTo>
                <a:lnTo>
                  <a:pt x="63940" y="83662"/>
                </a:lnTo>
                <a:lnTo>
                  <a:pt x="59660" y="86868"/>
                </a:lnTo>
                <a:lnTo>
                  <a:pt x="54213" y="88462"/>
                </a:lnTo>
                <a:lnTo>
                  <a:pt x="82045" y="88462"/>
                </a:lnTo>
                <a:lnTo>
                  <a:pt x="86966" y="82760"/>
                </a:lnTo>
                <a:lnTo>
                  <a:pt x="92148" y="70485"/>
                </a:lnTo>
                <a:lnTo>
                  <a:pt x="74639" y="68367"/>
                </a:lnTo>
                <a:close/>
              </a:path>
              <a:path w="92731" h="101673">
                <a:moveTo>
                  <a:pt x="79830" y="13466"/>
                </a:moveTo>
                <a:lnTo>
                  <a:pt x="55769" y="13466"/>
                </a:lnTo>
                <a:lnTo>
                  <a:pt x="62773" y="16653"/>
                </a:lnTo>
                <a:lnTo>
                  <a:pt x="68220" y="23047"/>
                </a:lnTo>
                <a:lnTo>
                  <a:pt x="71916" y="27167"/>
                </a:lnTo>
                <a:lnTo>
                  <a:pt x="73948" y="33017"/>
                </a:lnTo>
                <a:lnTo>
                  <a:pt x="74097" y="33761"/>
                </a:lnTo>
                <a:lnTo>
                  <a:pt x="74834" y="41568"/>
                </a:lnTo>
                <a:lnTo>
                  <a:pt x="91872" y="41568"/>
                </a:lnTo>
                <a:lnTo>
                  <a:pt x="90788" y="33761"/>
                </a:lnTo>
                <a:lnTo>
                  <a:pt x="86229" y="22098"/>
                </a:lnTo>
                <a:lnTo>
                  <a:pt x="79830" y="13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70886" y="4246988"/>
            <a:ext cx="87536" cy="101568"/>
          </a:xfrm>
          <a:custGeom>
            <a:avLst/>
            <a:gdLst/>
            <a:ahLst/>
            <a:cxnLst/>
            <a:rect l="l" t="t" r="r" b="b"/>
            <a:pathLst>
              <a:path w="87536" h="101568">
                <a:moveTo>
                  <a:pt x="42547" y="0"/>
                </a:moveTo>
                <a:lnTo>
                  <a:pt x="2787" y="30135"/>
                </a:lnTo>
                <a:lnTo>
                  <a:pt x="0" y="57367"/>
                </a:lnTo>
                <a:lnTo>
                  <a:pt x="2178" y="70072"/>
                </a:lnTo>
                <a:lnTo>
                  <a:pt x="36976" y="100829"/>
                </a:lnTo>
                <a:lnTo>
                  <a:pt x="53373" y="101568"/>
                </a:lnTo>
                <a:lnTo>
                  <a:pt x="64924" y="97774"/>
                </a:lnTo>
                <a:lnTo>
                  <a:pt x="76754" y="89610"/>
                </a:lnTo>
                <a:lnTo>
                  <a:pt x="77473" y="88542"/>
                </a:lnTo>
                <a:lnTo>
                  <a:pt x="52131" y="88542"/>
                </a:lnTo>
                <a:lnTo>
                  <a:pt x="43048" y="88433"/>
                </a:lnTo>
                <a:lnTo>
                  <a:pt x="32515" y="84884"/>
                </a:lnTo>
                <a:lnTo>
                  <a:pt x="21419" y="73866"/>
                </a:lnTo>
                <a:lnTo>
                  <a:pt x="18368" y="62539"/>
                </a:lnTo>
                <a:lnTo>
                  <a:pt x="17471" y="45675"/>
                </a:lnTo>
                <a:lnTo>
                  <a:pt x="19968" y="32173"/>
                </a:lnTo>
                <a:lnTo>
                  <a:pt x="25480" y="22525"/>
                </a:lnTo>
                <a:lnTo>
                  <a:pt x="30732" y="16540"/>
                </a:lnTo>
                <a:lnTo>
                  <a:pt x="37735" y="13547"/>
                </a:lnTo>
                <a:lnTo>
                  <a:pt x="77325" y="13547"/>
                </a:lnTo>
                <a:lnTo>
                  <a:pt x="68491" y="5289"/>
                </a:lnTo>
                <a:lnTo>
                  <a:pt x="57429" y="1273"/>
                </a:lnTo>
                <a:lnTo>
                  <a:pt x="42547" y="0"/>
                </a:lnTo>
                <a:close/>
              </a:path>
              <a:path w="87536" h="101568">
                <a:moveTo>
                  <a:pt x="70806" y="64114"/>
                </a:moveTo>
                <a:lnTo>
                  <a:pt x="69639" y="72412"/>
                </a:lnTo>
                <a:lnTo>
                  <a:pt x="66721" y="78553"/>
                </a:lnTo>
                <a:lnTo>
                  <a:pt x="57772" y="86541"/>
                </a:lnTo>
                <a:lnTo>
                  <a:pt x="52131" y="88542"/>
                </a:lnTo>
                <a:lnTo>
                  <a:pt x="77473" y="88542"/>
                </a:lnTo>
                <a:lnTo>
                  <a:pt x="83725" y="79247"/>
                </a:lnTo>
                <a:lnTo>
                  <a:pt x="87536" y="66232"/>
                </a:lnTo>
                <a:lnTo>
                  <a:pt x="70806" y="64114"/>
                </a:lnTo>
                <a:close/>
              </a:path>
              <a:path w="87536" h="101568">
                <a:moveTo>
                  <a:pt x="77325" y="13547"/>
                </a:moveTo>
                <a:lnTo>
                  <a:pt x="52131" y="13547"/>
                </a:lnTo>
                <a:lnTo>
                  <a:pt x="56994" y="15199"/>
                </a:lnTo>
                <a:lnTo>
                  <a:pt x="60885" y="18522"/>
                </a:lnTo>
                <a:lnTo>
                  <a:pt x="64970" y="21845"/>
                </a:lnTo>
                <a:lnTo>
                  <a:pt x="67888" y="26781"/>
                </a:lnTo>
                <a:lnTo>
                  <a:pt x="69445" y="33350"/>
                </a:lnTo>
                <a:lnTo>
                  <a:pt x="84659" y="25722"/>
                </a:lnTo>
                <a:lnTo>
                  <a:pt x="79059" y="15168"/>
                </a:lnTo>
                <a:lnTo>
                  <a:pt x="77325" y="13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73012" y="4246893"/>
            <a:ext cx="54664" cy="100045"/>
          </a:xfrm>
          <a:custGeom>
            <a:avLst/>
            <a:gdLst/>
            <a:ahLst/>
            <a:cxnLst/>
            <a:rect l="l" t="t" r="r" b="b"/>
            <a:pathLst>
              <a:path w="54664" h="100045">
                <a:moveTo>
                  <a:pt x="15368" y="2215"/>
                </a:moveTo>
                <a:lnTo>
                  <a:pt x="0" y="2215"/>
                </a:lnTo>
                <a:lnTo>
                  <a:pt x="0" y="100045"/>
                </a:lnTo>
                <a:lnTo>
                  <a:pt x="17119" y="100045"/>
                </a:lnTo>
                <a:lnTo>
                  <a:pt x="17119" y="41841"/>
                </a:lnTo>
                <a:lnTo>
                  <a:pt x="17897" y="35389"/>
                </a:lnTo>
                <a:lnTo>
                  <a:pt x="32487" y="17140"/>
                </a:lnTo>
                <a:lnTo>
                  <a:pt x="50191" y="17140"/>
                </a:lnTo>
                <a:lnTo>
                  <a:pt x="15368" y="17043"/>
                </a:lnTo>
                <a:lnTo>
                  <a:pt x="15368" y="2215"/>
                </a:lnTo>
                <a:close/>
              </a:path>
              <a:path w="54664" h="100045">
                <a:moveTo>
                  <a:pt x="50191" y="17140"/>
                </a:moveTo>
                <a:lnTo>
                  <a:pt x="40463" y="17140"/>
                </a:lnTo>
                <a:lnTo>
                  <a:pt x="44743" y="18345"/>
                </a:lnTo>
                <a:lnTo>
                  <a:pt x="48828" y="20735"/>
                </a:lnTo>
                <a:lnTo>
                  <a:pt x="50191" y="17140"/>
                </a:lnTo>
                <a:close/>
              </a:path>
              <a:path w="54664" h="100045">
                <a:moveTo>
                  <a:pt x="42992" y="0"/>
                </a:moveTo>
                <a:lnTo>
                  <a:pt x="33265" y="0"/>
                </a:lnTo>
                <a:lnTo>
                  <a:pt x="29569" y="1107"/>
                </a:lnTo>
                <a:lnTo>
                  <a:pt x="22955" y="5538"/>
                </a:lnTo>
                <a:lnTo>
                  <a:pt x="19259" y="10105"/>
                </a:lnTo>
                <a:lnTo>
                  <a:pt x="15368" y="17043"/>
                </a:lnTo>
                <a:lnTo>
                  <a:pt x="50228" y="17043"/>
                </a:lnTo>
                <a:lnTo>
                  <a:pt x="54664" y="5344"/>
                </a:lnTo>
                <a:lnTo>
                  <a:pt x="48828" y="1787"/>
                </a:lnTo>
                <a:lnTo>
                  <a:pt x="42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30595" y="4249108"/>
            <a:ext cx="92404" cy="137553"/>
          </a:xfrm>
          <a:custGeom>
            <a:avLst/>
            <a:gdLst/>
            <a:ahLst/>
            <a:cxnLst/>
            <a:rect l="l" t="t" r="r" b="b"/>
            <a:pathLst>
              <a:path w="92404" h="137553">
                <a:moveTo>
                  <a:pt x="7003" y="119946"/>
                </a:moveTo>
                <a:lnTo>
                  <a:pt x="8948" y="135512"/>
                </a:lnTo>
                <a:lnTo>
                  <a:pt x="13033" y="136873"/>
                </a:lnTo>
                <a:lnTo>
                  <a:pt x="16535" y="137553"/>
                </a:lnTo>
                <a:lnTo>
                  <a:pt x="25289" y="137553"/>
                </a:lnTo>
                <a:lnTo>
                  <a:pt x="44511" y="121423"/>
                </a:lnTo>
                <a:lnTo>
                  <a:pt x="14006" y="121423"/>
                </a:lnTo>
                <a:lnTo>
                  <a:pt x="10699" y="120937"/>
                </a:lnTo>
                <a:lnTo>
                  <a:pt x="7003" y="119946"/>
                </a:lnTo>
                <a:close/>
              </a:path>
              <a:path w="92404" h="137553">
                <a:moveTo>
                  <a:pt x="18480" y="0"/>
                </a:moveTo>
                <a:lnTo>
                  <a:pt x="0" y="0"/>
                </a:lnTo>
                <a:lnTo>
                  <a:pt x="38323" y="98024"/>
                </a:lnTo>
                <a:lnTo>
                  <a:pt x="36961" y="101153"/>
                </a:lnTo>
                <a:lnTo>
                  <a:pt x="20620" y="121423"/>
                </a:lnTo>
                <a:lnTo>
                  <a:pt x="44511" y="121423"/>
                </a:lnTo>
                <a:lnTo>
                  <a:pt x="46688" y="117652"/>
                </a:lnTo>
                <a:lnTo>
                  <a:pt x="49995" y="110248"/>
                </a:lnTo>
                <a:lnTo>
                  <a:pt x="54080" y="99501"/>
                </a:lnTo>
                <a:lnTo>
                  <a:pt x="61857" y="79309"/>
                </a:lnTo>
                <a:lnTo>
                  <a:pt x="46688" y="79309"/>
                </a:lnTo>
                <a:lnTo>
                  <a:pt x="44548" y="71400"/>
                </a:lnTo>
                <a:lnTo>
                  <a:pt x="42019" y="63840"/>
                </a:lnTo>
                <a:lnTo>
                  <a:pt x="39296" y="56649"/>
                </a:lnTo>
                <a:lnTo>
                  <a:pt x="18480" y="0"/>
                </a:lnTo>
                <a:close/>
              </a:path>
              <a:path w="92404" h="137553">
                <a:moveTo>
                  <a:pt x="92404" y="0"/>
                </a:moveTo>
                <a:lnTo>
                  <a:pt x="75285" y="0"/>
                </a:lnTo>
                <a:lnTo>
                  <a:pt x="53691" y="57019"/>
                </a:lnTo>
                <a:lnTo>
                  <a:pt x="50968" y="64287"/>
                </a:lnTo>
                <a:lnTo>
                  <a:pt x="48633" y="71711"/>
                </a:lnTo>
                <a:lnTo>
                  <a:pt x="46688" y="79309"/>
                </a:lnTo>
                <a:lnTo>
                  <a:pt x="61857" y="79309"/>
                </a:lnTo>
                <a:lnTo>
                  <a:pt x="92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30586" y="4246893"/>
            <a:ext cx="83844" cy="102261"/>
          </a:xfrm>
          <a:custGeom>
            <a:avLst/>
            <a:gdLst/>
            <a:ahLst/>
            <a:cxnLst/>
            <a:rect l="l" t="t" r="r" b="b"/>
            <a:pathLst>
              <a:path w="83844" h="102261">
                <a:moveTo>
                  <a:pt x="16924" y="68271"/>
                </a:moveTo>
                <a:lnTo>
                  <a:pt x="0" y="70856"/>
                </a:lnTo>
                <a:lnTo>
                  <a:pt x="1388" y="76448"/>
                </a:lnTo>
                <a:lnTo>
                  <a:pt x="6938" y="87195"/>
                </a:lnTo>
                <a:lnTo>
                  <a:pt x="17230" y="96950"/>
                </a:lnTo>
                <a:lnTo>
                  <a:pt x="28695" y="100939"/>
                </a:lnTo>
                <a:lnTo>
                  <a:pt x="43186" y="102261"/>
                </a:lnTo>
                <a:lnTo>
                  <a:pt x="51162" y="102261"/>
                </a:lnTo>
                <a:lnTo>
                  <a:pt x="58174" y="100936"/>
                </a:lnTo>
                <a:lnTo>
                  <a:pt x="70810" y="95595"/>
                </a:lnTo>
                <a:lnTo>
                  <a:pt x="75479" y="91805"/>
                </a:lnTo>
                <a:lnTo>
                  <a:pt x="77627" y="88638"/>
                </a:lnTo>
                <a:lnTo>
                  <a:pt x="35405" y="88638"/>
                </a:lnTo>
                <a:lnTo>
                  <a:pt x="29180" y="86889"/>
                </a:lnTo>
                <a:lnTo>
                  <a:pt x="20620" y="79873"/>
                </a:lnTo>
                <a:lnTo>
                  <a:pt x="17897" y="74840"/>
                </a:lnTo>
                <a:lnTo>
                  <a:pt x="16924" y="68271"/>
                </a:lnTo>
                <a:close/>
              </a:path>
              <a:path w="83844" h="102261">
                <a:moveTo>
                  <a:pt x="48050" y="0"/>
                </a:moveTo>
                <a:lnTo>
                  <a:pt x="34821" y="0"/>
                </a:lnTo>
                <a:lnTo>
                  <a:pt x="29958" y="660"/>
                </a:lnTo>
                <a:lnTo>
                  <a:pt x="2918" y="23845"/>
                </a:lnTo>
                <a:lnTo>
                  <a:pt x="2918" y="32979"/>
                </a:lnTo>
                <a:lnTo>
                  <a:pt x="43770" y="58593"/>
                </a:lnTo>
                <a:lnTo>
                  <a:pt x="53108" y="60867"/>
                </a:lnTo>
                <a:lnTo>
                  <a:pt x="58944" y="62752"/>
                </a:lnTo>
                <a:lnTo>
                  <a:pt x="61278" y="64209"/>
                </a:lnTo>
                <a:lnTo>
                  <a:pt x="64585" y="66366"/>
                </a:lnTo>
                <a:lnTo>
                  <a:pt x="66336" y="69320"/>
                </a:lnTo>
                <a:lnTo>
                  <a:pt x="66336" y="77230"/>
                </a:lnTo>
                <a:lnTo>
                  <a:pt x="64391" y="80883"/>
                </a:lnTo>
                <a:lnTo>
                  <a:pt x="60695" y="83973"/>
                </a:lnTo>
                <a:lnTo>
                  <a:pt x="56804" y="87083"/>
                </a:lnTo>
                <a:lnTo>
                  <a:pt x="50968" y="88638"/>
                </a:lnTo>
                <a:lnTo>
                  <a:pt x="77627" y="88638"/>
                </a:lnTo>
                <a:lnTo>
                  <a:pt x="78814" y="86889"/>
                </a:lnTo>
                <a:lnTo>
                  <a:pt x="82288" y="82050"/>
                </a:lnTo>
                <a:lnTo>
                  <a:pt x="83728" y="77230"/>
                </a:lnTo>
                <a:lnTo>
                  <a:pt x="58102" y="44847"/>
                </a:lnTo>
                <a:lnTo>
                  <a:pt x="34821" y="38518"/>
                </a:lnTo>
                <a:lnTo>
                  <a:pt x="29763" y="37099"/>
                </a:lnTo>
                <a:lnTo>
                  <a:pt x="19453" y="28412"/>
                </a:lnTo>
                <a:lnTo>
                  <a:pt x="19453" y="22873"/>
                </a:lnTo>
                <a:lnTo>
                  <a:pt x="21204" y="19939"/>
                </a:lnTo>
                <a:lnTo>
                  <a:pt x="27818" y="14905"/>
                </a:lnTo>
                <a:lnTo>
                  <a:pt x="33460" y="13642"/>
                </a:lnTo>
                <a:lnTo>
                  <a:pt x="75150" y="13642"/>
                </a:lnTo>
                <a:lnTo>
                  <a:pt x="74118" y="12301"/>
                </a:lnTo>
                <a:lnTo>
                  <a:pt x="71394" y="8531"/>
                </a:lnTo>
                <a:lnTo>
                  <a:pt x="66920" y="5538"/>
                </a:lnTo>
                <a:lnTo>
                  <a:pt x="54859" y="1107"/>
                </a:lnTo>
                <a:lnTo>
                  <a:pt x="48050" y="0"/>
                </a:lnTo>
                <a:close/>
              </a:path>
              <a:path w="83844" h="102261">
                <a:moveTo>
                  <a:pt x="75150" y="13642"/>
                </a:moveTo>
                <a:lnTo>
                  <a:pt x="48050" y="13642"/>
                </a:lnTo>
                <a:lnTo>
                  <a:pt x="53108" y="15061"/>
                </a:lnTo>
                <a:lnTo>
                  <a:pt x="56804" y="17879"/>
                </a:lnTo>
                <a:lnTo>
                  <a:pt x="60306" y="20697"/>
                </a:lnTo>
                <a:lnTo>
                  <a:pt x="62640" y="24642"/>
                </a:lnTo>
                <a:lnTo>
                  <a:pt x="63418" y="29656"/>
                </a:lnTo>
                <a:lnTo>
                  <a:pt x="80148" y="27460"/>
                </a:lnTo>
                <a:lnTo>
                  <a:pt x="78981" y="21124"/>
                </a:lnTo>
                <a:lnTo>
                  <a:pt x="77036" y="16091"/>
                </a:lnTo>
                <a:lnTo>
                  <a:pt x="75150" y="13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25325" y="4214924"/>
            <a:ext cx="49217" cy="133316"/>
          </a:xfrm>
          <a:custGeom>
            <a:avLst/>
            <a:gdLst/>
            <a:ahLst/>
            <a:cxnLst/>
            <a:rect l="l" t="t" r="r" b="b"/>
            <a:pathLst>
              <a:path w="49217" h="133316">
                <a:moveTo>
                  <a:pt x="29569" y="47068"/>
                </a:moveTo>
                <a:lnTo>
                  <a:pt x="12644" y="47068"/>
                </a:lnTo>
                <a:lnTo>
                  <a:pt x="12775" y="114776"/>
                </a:lnTo>
                <a:lnTo>
                  <a:pt x="21982" y="130459"/>
                </a:lnTo>
                <a:lnTo>
                  <a:pt x="25289" y="132364"/>
                </a:lnTo>
                <a:lnTo>
                  <a:pt x="30153" y="133316"/>
                </a:lnTo>
                <a:lnTo>
                  <a:pt x="40074" y="133316"/>
                </a:lnTo>
                <a:lnTo>
                  <a:pt x="44354" y="132811"/>
                </a:lnTo>
                <a:lnTo>
                  <a:pt x="49217" y="131839"/>
                </a:lnTo>
                <a:lnTo>
                  <a:pt x="46988" y="117847"/>
                </a:lnTo>
                <a:lnTo>
                  <a:pt x="36767" y="117847"/>
                </a:lnTo>
                <a:lnTo>
                  <a:pt x="34821" y="117439"/>
                </a:lnTo>
                <a:lnTo>
                  <a:pt x="32098" y="115845"/>
                </a:lnTo>
                <a:lnTo>
                  <a:pt x="31125" y="114776"/>
                </a:lnTo>
                <a:lnTo>
                  <a:pt x="29958" y="112075"/>
                </a:lnTo>
                <a:lnTo>
                  <a:pt x="29569" y="109024"/>
                </a:lnTo>
                <a:lnTo>
                  <a:pt x="29569" y="47068"/>
                </a:lnTo>
                <a:close/>
              </a:path>
              <a:path w="49217" h="133316">
                <a:moveTo>
                  <a:pt x="46883" y="117186"/>
                </a:moveTo>
                <a:lnTo>
                  <a:pt x="43770" y="117633"/>
                </a:lnTo>
                <a:lnTo>
                  <a:pt x="41241" y="117847"/>
                </a:lnTo>
                <a:lnTo>
                  <a:pt x="46988" y="117847"/>
                </a:lnTo>
                <a:lnTo>
                  <a:pt x="46883" y="117186"/>
                </a:lnTo>
                <a:close/>
              </a:path>
              <a:path w="49217" h="133316">
                <a:moveTo>
                  <a:pt x="46883" y="34184"/>
                </a:moveTo>
                <a:lnTo>
                  <a:pt x="0" y="34184"/>
                </a:lnTo>
                <a:lnTo>
                  <a:pt x="0" y="47068"/>
                </a:lnTo>
                <a:lnTo>
                  <a:pt x="46883" y="47068"/>
                </a:lnTo>
                <a:lnTo>
                  <a:pt x="46883" y="34184"/>
                </a:lnTo>
                <a:close/>
              </a:path>
              <a:path w="49217" h="133316">
                <a:moveTo>
                  <a:pt x="29569" y="0"/>
                </a:moveTo>
                <a:lnTo>
                  <a:pt x="12644" y="9950"/>
                </a:lnTo>
                <a:lnTo>
                  <a:pt x="12644" y="34184"/>
                </a:lnTo>
                <a:lnTo>
                  <a:pt x="29569" y="34184"/>
                </a:lnTo>
                <a:lnTo>
                  <a:pt x="29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82519" y="4246893"/>
            <a:ext cx="92793" cy="102261"/>
          </a:xfrm>
          <a:custGeom>
            <a:avLst/>
            <a:gdLst/>
            <a:ahLst/>
            <a:cxnLst/>
            <a:rect l="l" t="t" r="r" b="b"/>
            <a:pathLst>
              <a:path w="92793" h="102261">
                <a:moveTo>
                  <a:pt x="84025" y="13739"/>
                </a:moveTo>
                <a:lnTo>
                  <a:pt x="54469" y="13739"/>
                </a:lnTo>
                <a:lnTo>
                  <a:pt x="61084" y="15605"/>
                </a:lnTo>
                <a:lnTo>
                  <a:pt x="65363" y="19356"/>
                </a:lnTo>
                <a:lnTo>
                  <a:pt x="68671" y="22115"/>
                </a:lnTo>
                <a:lnTo>
                  <a:pt x="70227" y="26877"/>
                </a:lnTo>
                <a:lnTo>
                  <a:pt x="70227" y="35680"/>
                </a:lnTo>
                <a:lnTo>
                  <a:pt x="66254" y="39136"/>
                </a:lnTo>
                <a:lnTo>
                  <a:pt x="54782" y="41558"/>
                </a:lnTo>
                <a:lnTo>
                  <a:pt x="39685" y="43668"/>
                </a:lnTo>
                <a:lnTo>
                  <a:pt x="32876" y="44484"/>
                </a:lnTo>
                <a:lnTo>
                  <a:pt x="27818" y="45300"/>
                </a:lnTo>
                <a:lnTo>
                  <a:pt x="19842" y="47379"/>
                </a:lnTo>
                <a:lnTo>
                  <a:pt x="15757" y="49206"/>
                </a:lnTo>
                <a:lnTo>
                  <a:pt x="12255" y="51597"/>
                </a:lnTo>
                <a:lnTo>
                  <a:pt x="8550" y="53997"/>
                </a:lnTo>
                <a:lnTo>
                  <a:pt x="5641" y="57174"/>
                </a:lnTo>
                <a:lnTo>
                  <a:pt x="3307" y="61139"/>
                </a:lnTo>
                <a:lnTo>
                  <a:pt x="1167" y="65103"/>
                </a:lnTo>
                <a:lnTo>
                  <a:pt x="0" y="69476"/>
                </a:lnTo>
                <a:lnTo>
                  <a:pt x="0" y="82438"/>
                </a:lnTo>
                <a:lnTo>
                  <a:pt x="2918" y="89143"/>
                </a:lnTo>
                <a:lnTo>
                  <a:pt x="9802" y="95123"/>
                </a:lnTo>
                <a:lnTo>
                  <a:pt x="20334" y="100476"/>
                </a:lnTo>
                <a:lnTo>
                  <a:pt x="34432" y="102261"/>
                </a:lnTo>
                <a:lnTo>
                  <a:pt x="41241" y="102261"/>
                </a:lnTo>
                <a:lnTo>
                  <a:pt x="47466" y="101192"/>
                </a:lnTo>
                <a:lnTo>
                  <a:pt x="59138" y="96897"/>
                </a:lnTo>
                <a:lnTo>
                  <a:pt x="65169" y="93205"/>
                </a:lnTo>
                <a:lnTo>
                  <a:pt x="69990" y="89279"/>
                </a:lnTo>
                <a:lnTo>
                  <a:pt x="31903" y="89279"/>
                </a:lnTo>
                <a:lnTo>
                  <a:pt x="26845" y="87802"/>
                </a:lnTo>
                <a:lnTo>
                  <a:pt x="19842" y="81913"/>
                </a:lnTo>
                <a:lnTo>
                  <a:pt x="18392" y="78474"/>
                </a:lnTo>
                <a:lnTo>
                  <a:pt x="18286" y="70914"/>
                </a:lnTo>
                <a:lnTo>
                  <a:pt x="19064" y="68290"/>
                </a:lnTo>
                <a:lnTo>
                  <a:pt x="46389" y="56607"/>
                </a:lnTo>
                <a:lnTo>
                  <a:pt x="60168" y="53987"/>
                </a:lnTo>
                <a:lnTo>
                  <a:pt x="70227" y="50955"/>
                </a:lnTo>
                <a:lnTo>
                  <a:pt x="87540" y="50955"/>
                </a:lnTo>
                <a:lnTo>
                  <a:pt x="87540" y="29578"/>
                </a:lnTo>
                <a:lnTo>
                  <a:pt x="87151" y="24486"/>
                </a:lnTo>
                <a:lnTo>
                  <a:pt x="85595" y="17121"/>
                </a:lnTo>
                <a:lnTo>
                  <a:pt x="84025" y="13739"/>
                </a:lnTo>
                <a:close/>
              </a:path>
              <a:path w="92793" h="102261">
                <a:moveTo>
                  <a:pt x="88513" y="87977"/>
                </a:moveTo>
                <a:lnTo>
                  <a:pt x="71589" y="87977"/>
                </a:lnTo>
                <a:lnTo>
                  <a:pt x="72148" y="92408"/>
                </a:lnTo>
                <a:lnTo>
                  <a:pt x="73145" y="96625"/>
                </a:lnTo>
                <a:lnTo>
                  <a:pt x="75090" y="100045"/>
                </a:lnTo>
                <a:lnTo>
                  <a:pt x="92793" y="100045"/>
                </a:lnTo>
                <a:lnTo>
                  <a:pt x="90653" y="96314"/>
                </a:lnTo>
                <a:lnTo>
                  <a:pt x="89291" y="92408"/>
                </a:lnTo>
                <a:lnTo>
                  <a:pt x="88513" y="87977"/>
                </a:lnTo>
                <a:close/>
              </a:path>
              <a:path w="92793" h="102261">
                <a:moveTo>
                  <a:pt x="87540" y="50955"/>
                </a:moveTo>
                <a:lnTo>
                  <a:pt x="70227" y="50955"/>
                </a:lnTo>
                <a:lnTo>
                  <a:pt x="70093" y="65103"/>
                </a:lnTo>
                <a:lnTo>
                  <a:pt x="69254" y="69864"/>
                </a:lnTo>
                <a:lnTo>
                  <a:pt x="67503" y="73615"/>
                </a:lnTo>
                <a:lnTo>
                  <a:pt x="64974" y="78474"/>
                </a:lnTo>
                <a:lnTo>
                  <a:pt x="61278" y="82302"/>
                </a:lnTo>
                <a:lnTo>
                  <a:pt x="56026" y="85081"/>
                </a:lnTo>
                <a:lnTo>
                  <a:pt x="50968" y="87880"/>
                </a:lnTo>
                <a:lnTo>
                  <a:pt x="45132" y="89279"/>
                </a:lnTo>
                <a:lnTo>
                  <a:pt x="69990" y="89279"/>
                </a:lnTo>
                <a:lnTo>
                  <a:pt x="71589" y="87977"/>
                </a:lnTo>
                <a:lnTo>
                  <a:pt x="88513" y="87977"/>
                </a:lnTo>
                <a:lnTo>
                  <a:pt x="88235" y="86394"/>
                </a:lnTo>
                <a:lnTo>
                  <a:pt x="87817" y="78474"/>
                </a:lnTo>
                <a:lnTo>
                  <a:pt x="87628" y="69476"/>
                </a:lnTo>
                <a:lnTo>
                  <a:pt x="87540" y="50955"/>
                </a:lnTo>
                <a:close/>
              </a:path>
              <a:path w="92793" h="102261">
                <a:moveTo>
                  <a:pt x="56998" y="0"/>
                </a:moveTo>
                <a:lnTo>
                  <a:pt x="39685" y="0"/>
                </a:lnTo>
                <a:lnTo>
                  <a:pt x="32098" y="1166"/>
                </a:lnTo>
                <a:lnTo>
                  <a:pt x="18869" y="5771"/>
                </a:lnTo>
                <a:lnTo>
                  <a:pt x="13812" y="9056"/>
                </a:lnTo>
                <a:lnTo>
                  <a:pt x="10473" y="13351"/>
                </a:lnTo>
                <a:lnTo>
                  <a:pt x="7003" y="17587"/>
                </a:lnTo>
                <a:lnTo>
                  <a:pt x="4474" y="23184"/>
                </a:lnTo>
                <a:lnTo>
                  <a:pt x="2918" y="30122"/>
                </a:lnTo>
                <a:lnTo>
                  <a:pt x="19648" y="32338"/>
                </a:lnTo>
                <a:lnTo>
                  <a:pt x="21398" y="25400"/>
                </a:lnTo>
                <a:lnTo>
                  <a:pt x="24316" y="20561"/>
                </a:lnTo>
                <a:lnTo>
                  <a:pt x="28207" y="17840"/>
                </a:lnTo>
                <a:lnTo>
                  <a:pt x="31903" y="15100"/>
                </a:lnTo>
                <a:lnTo>
                  <a:pt x="37934" y="13739"/>
                </a:lnTo>
                <a:lnTo>
                  <a:pt x="84025" y="13739"/>
                </a:lnTo>
                <a:lnTo>
                  <a:pt x="83811" y="13312"/>
                </a:lnTo>
                <a:lnTo>
                  <a:pt x="78786" y="7384"/>
                </a:lnTo>
                <a:lnTo>
                  <a:pt x="74701" y="4916"/>
                </a:lnTo>
                <a:lnTo>
                  <a:pt x="69449" y="2953"/>
                </a:lnTo>
                <a:lnTo>
                  <a:pt x="64002" y="991"/>
                </a:lnTo>
                <a:lnTo>
                  <a:pt x="56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04480" y="4211879"/>
            <a:ext cx="0" cy="135059"/>
          </a:xfrm>
          <a:custGeom>
            <a:avLst/>
            <a:gdLst/>
            <a:ahLst/>
            <a:cxnLst/>
            <a:rect l="l" t="t" r="r" b="b"/>
            <a:pathLst>
              <a:path h="135059">
                <a:moveTo>
                  <a:pt x="0" y="0"/>
                </a:moveTo>
                <a:lnTo>
                  <a:pt x="0" y="135059"/>
                </a:lnTo>
              </a:path>
            </a:pathLst>
          </a:custGeom>
          <a:ln w="18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99301" y="4202171"/>
            <a:ext cx="1905709" cy="2829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5875" y="3205954"/>
            <a:ext cx="109698" cy="135065"/>
          </a:xfrm>
          <a:custGeom>
            <a:avLst/>
            <a:gdLst/>
            <a:ahLst/>
            <a:cxnLst/>
            <a:rect l="l" t="t" r="r" b="b"/>
            <a:pathLst>
              <a:path w="109698" h="135065">
                <a:moveTo>
                  <a:pt x="18889" y="0"/>
                </a:moveTo>
                <a:lnTo>
                  <a:pt x="0" y="0"/>
                </a:lnTo>
                <a:lnTo>
                  <a:pt x="0" y="135065"/>
                </a:lnTo>
                <a:lnTo>
                  <a:pt x="17663" y="135065"/>
                </a:lnTo>
                <a:lnTo>
                  <a:pt x="17663" y="28956"/>
                </a:lnTo>
                <a:lnTo>
                  <a:pt x="38886" y="28956"/>
                </a:lnTo>
                <a:lnTo>
                  <a:pt x="18889" y="0"/>
                </a:lnTo>
                <a:close/>
              </a:path>
              <a:path w="109698" h="135065">
                <a:moveTo>
                  <a:pt x="38886" y="28956"/>
                </a:moveTo>
                <a:lnTo>
                  <a:pt x="17663" y="28956"/>
                </a:lnTo>
                <a:lnTo>
                  <a:pt x="90789" y="135065"/>
                </a:lnTo>
                <a:lnTo>
                  <a:pt x="109698" y="135065"/>
                </a:lnTo>
                <a:lnTo>
                  <a:pt x="109698" y="105914"/>
                </a:lnTo>
                <a:lnTo>
                  <a:pt x="92034" y="105914"/>
                </a:lnTo>
                <a:lnTo>
                  <a:pt x="38886" y="28956"/>
                </a:lnTo>
                <a:close/>
              </a:path>
              <a:path w="109698" h="135065">
                <a:moveTo>
                  <a:pt x="109698" y="0"/>
                </a:moveTo>
                <a:lnTo>
                  <a:pt x="92034" y="0"/>
                </a:lnTo>
                <a:lnTo>
                  <a:pt x="92034" y="105914"/>
                </a:lnTo>
                <a:lnTo>
                  <a:pt x="109698" y="105914"/>
                </a:lnTo>
                <a:lnTo>
                  <a:pt x="109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30825" y="3205954"/>
            <a:ext cx="130319" cy="135065"/>
          </a:xfrm>
          <a:custGeom>
            <a:avLst/>
            <a:gdLst/>
            <a:ahLst/>
            <a:cxnLst/>
            <a:rect l="l" t="t" r="r" b="b"/>
            <a:pathLst>
              <a:path w="130319" h="135065">
                <a:moveTo>
                  <a:pt x="73339" y="0"/>
                </a:moveTo>
                <a:lnTo>
                  <a:pt x="53477" y="0"/>
                </a:lnTo>
                <a:lnTo>
                  <a:pt x="0" y="135065"/>
                </a:lnTo>
                <a:lnTo>
                  <a:pt x="19570" y="135065"/>
                </a:lnTo>
                <a:lnTo>
                  <a:pt x="34860" y="94060"/>
                </a:lnTo>
                <a:lnTo>
                  <a:pt x="113020" y="94060"/>
                </a:lnTo>
                <a:lnTo>
                  <a:pt x="106871" y="79484"/>
                </a:lnTo>
                <a:lnTo>
                  <a:pt x="40191" y="79484"/>
                </a:lnTo>
                <a:lnTo>
                  <a:pt x="58710" y="31482"/>
                </a:lnTo>
                <a:lnTo>
                  <a:pt x="61200" y="22737"/>
                </a:lnTo>
                <a:lnTo>
                  <a:pt x="63976" y="17429"/>
                </a:lnTo>
                <a:lnTo>
                  <a:pt x="80692" y="17429"/>
                </a:lnTo>
                <a:lnTo>
                  <a:pt x="73339" y="0"/>
                </a:lnTo>
                <a:close/>
              </a:path>
              <a:path w="130319" h="135065">
                <a:moveTo>
                  <a:pt x="113020" y="94060"/>
                </a:moveTo>
                <a:lnTo>
                  <a:pt x="93085" y="94060"/>
                </a:lnTo>
                <a:lnTo>
                  <a:pt x="109328" y="135065"/>
                </a:lnTo>
                <a:lnTo>
                  <a:pt x="130319" y="135065"/>
                </a:lnTo>
                <a:lnTo>
                  <a:pt x="113020" y="94060"/>
                </a:lnTo>
                <a:close/>
              </a:path>
              <a:path w="130319" h="135065">
                <a:moveTo>
                  <a:pt x="80692" y="17429"/>
                </a:moveTo>
                <a:lnTo>
                  <a:pt x="63976" y="17429"/>
                </a:lnTo>
                <a:lnTo>
                  <a:pt x="67796" y="28626"/>
                </a:lnTo>
                <a:lnTo>
                  <a:pt x="72853" y="42171"/>
                </a:lnTo>
                <a:lnTo>
                  <a:pt x="87385" y="79484"/>
                </a:lnTo>
                <a:lnTo>
                  <a:pt x="106871" y="79484"/>
                </a:lnTo>
                <a:lnTo>
                  <a:pt x="80692" y="1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70868" y="3204046"/>
            <a:ext cx="128765" cy="138707"/>
          </a:xfrm>
          <a:custGeom>
            <a:avLst/>
            <a:gdLst/>
            <a:ahLst/>
            <a:cxnLst/>
            <a:rect l="l" t="t" r="r" b="b"/>
            <a:pathLst>
              <a:path w="128765" h="138707">
                <a:moveTo>
                  <a:pt x="61017" y="0"/>
                </a:moveTo>
                <a:lnTo>
                  <a:pt x="23587" y="14050"/>
                </a:lnTo>
                <a:lnTo>
                  <a:pt x="824" y="58649"/>
                </a:lnTo>
                <a:lnTo>
                  <a:pt x="0" y="72501"/>
                </a:lnTo>
                <a:lnTo>
                  <a:pt x="1275" y="84657"/>
                </a:lnTo>
                <a:lnTo>
                  <a:pt x="26903" y="125935"/>
                </a:lnTo>
                <a:lnTo>
                  <a:pt x="64089" y="138449"/>
                </a:lnTo>
                <a:lnTo>
                  <a:pt x="80458" y="138707"/>
                </a:lnTo>
                <a:lnTo>
                  <a:pt x="92279" y="136259"/>
                </a:lnTo>
                <a:lnTo>
                  <a:pt x="106759" y="131434"/>
                </a:lnTo>
                <a:lnTo>
                  <a:pt x="117897" y="125598"/>
                </a:lnTo>
                <a:lnTo>
                  <a:pt x="121865" y="122868"/>
                </a:lnTo>
                <a:lnTo>
                  <a:pt x="64297" y="122868"/>
                </a:lnTo>
                <a:lnTo>
                  <a:pt x="52868" y="120294"/>
                </a:lnTo>
                <a:lnTo>
                  <a:pt x="22723" y="93089"/>
                </a:lnTo>
                <a:lnTo>
                  <a:pt x="19007" y="66526"/>
                </a:lnTo>
                <a:lnTo>
                  <a:pt x="20529" y="53703"/>
                </a:lnTo>
                <a:lnTo>
                  <a:pt x="41789" y="21147"/>
                </a:lnTo>
                <a:lnTo>
                  <a:pt x="61359" y="14928"/>
                </a:lnTo>
                <a:lnTo>
                  <a:pt x="113680" y="14928"/>
                </a:lnTo>
                <a:lnTo>
                  <a:pt x="113341" y="14448"/>
                </a:lnTo>
                <a:lnTo>
                  <a:pt x="104435" y="8294"/>
                </a:lnTo>
                <a:lnTo>
                  <a:pt x="89153" y="1865"/>
                </a:lnTo>
                <a:lnTo>
                  <a:pt x="77508" y="261"/>
                </a:lnTo>
                <a:lnTo>
                  <a:pt x="61017" y="0"/>
                </a:lnTo>
                <a:close/>
              </a:path>
              <a:path w="128765" h="138707">
                <a:moveTo>
                  <a:pt x="128765" y="67982"/>
                </a:moveTo>
                <a:lnTo>
                  <a:pt x="69782" y="68177"/>
                </a:lnTo>
                <a:lnTo>
                  <a:pt x="69782" y="83918"/>
                </a:lnTo>
                <a:lnTo>
                  <a:pt x="110732" y="83918"/>
                </a:lnTo>
                <a:lnTo>
                  <a:pt x="110594" y="109298"/>
                </a:lnTo>
                <a:lnTo>
                  <a:pt x="64297" y="122868"/>
                </a:lnTo>
                <a:lnTo>
                  <a:pt x="121865" y="122868"/>
                </a:lnTo>
                <a:lnTo>
                  <a:pt x="128765" y="118122"/>
                </a:lnTo>
                <a:lnTo>
                  <a:pt x="128765" y="67982"/>
                </a:lnTo>
                <a:close/>
              </a:path>
              <a:path w="128765" h="138707">
                <a:moveTo>
                  <a:pt x="113680" y="14928"/>
                </a:moveTo>
                <a:lnTo>
                  <a:pt x="76805" y="14928"/>
                </a:lnTo>
                <a:lnTo>
                  <a:pt x="83205" y="16094"/>
                </a:lnTo>
                <a:lnTo>
                  <a:pt x="94741" y="20758"/>
                </a:lnTo>
                <a:lnTo>
                  <a:pt x="110051" y="44079"/>
                </a:lnTo>
                <a:lnTo>
                  <a:pt x="125859" y="36703"/>
                </a:lnTo>
                <a:lnTo>
                  <a:pt x="121180" y="25526"/>
                </a:lnTo>
                <a:lnTo>
                  <a:pt x="113680" y="14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646" rIns="0" bIns="0" rtlCol="0">
            <a:noAutofit/>
          </a:bodyPr>
          <a:lstStyle/>
          <a:p>
            <a:pPr marL="985519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A</a:t>
            </a:r>
            <a:r>
              <a:rPr sz="2400" b="1" spc="-9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General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r>
              <a:rPr sz="2400" b="1" spc="-3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nth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sis</a:t>
            </a:r>
            <a:r>
              <a:rPr sz="2400" b="1" spc="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H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a</a:t>
            </a:r>
            <a:r>
              <a:rPr sz="2400" b="1" spc="-10" dirty="0" smtClean="0">
                <a:latin typeface="Arial"/>
                <a:cs typeface="Arial"/>
              </a:rPr>
              <a:t>d</a:t>
            </a:r>
            <a:r>
              <a:rPr sz="2400" b="1" spc="0" dirty="0" smtClean="0">
                <a:latin typeface="Arial"/>
                <a:cs typeface="Arial"/>
              </a:rPr>
              <a:t>gro</a:t>
            </a:r>
            <a:r>
              <a:rPr sz="2400" b="1" spc="-10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p</a:t>
            </a:r>
            <a:r>
              <a:rPr sz="2400" b="1" spc="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46784" y="6060643"/>
            <a:ext cx="671258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Go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l,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N.;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5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eu</a:t>
            </a:r>
            <a:r>
              <a:rPr sz="1800" spc="0" dirty="0" smtClean="0">
                <a:latin typeface="Arial"/>
                <a:cs typeface="Arial"/>
              </a:rPr>
              <a:t>k,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S.; </a:t>
            </a:r>
            <a:r>
              <a:rPr sz="1800" spc="-80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ang</a:t>
            </a:r>
            <a:r>
              <a:rPr sz="1800" spc="0" dirty="0" smtClean="0">
                <a:latin typeface="Arial"/>
                <a:cs typeface="Arial"/>
              </a:rPr>
              <a:t>, G. </a:t>
            </a:r>
            <a:r>
              <a:rPr sz="1800" i="1" spc="-170" dirty="0" smtClean="0">
                <a:latin typeface="Arial"/>
                <a:cs typeface="Arial"/>
              </a:rPr>
              <a:t>T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tra</a:t>
            </a:r>
            <a:r>
              <a:rPr sz="1800" i="1" spc="-10" dirty="0" smtClean="0">
                <a:latin typeface="Arial"/>
                <a:cs typeface="Arial"/>
              </a:rPr>
              <a:t>hed</a:t>
            </a:r>
            <a:r>
              <a:rPr sz="1800" i="1" spc="0" dirty="0" smtClean="0">
                <a:latin typeface="Arial"/>
                <a:cs typeface="Arial"/>
              </a:rPr>
              <a:t>r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20" dirty="0" smtClean="0">
                <a:latin typeface="Arial"/>
                <a:cs typeface="Arial"/>
              </a:rPr>
              <a:t> </a:t>
            </a:r>
            <a:r>
              <a:rPr sz="1800" b="1" spc="-10" dirty="0" smtClean="0">
                <a:latin typeface="Arial"/>
                <a:cs typeface="Arial"/>
              </a:rPr>
              <a:t>2010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i="1" spc="-10" dirty="0" smtClean="0">
                <a:latin typeface="Arial"/>
                <a:cs typeface="Arial"/>
              </a:rPr>
              <a:t>66</a:t>
            </a:r>
            <a:r>
              <a:rPr sz="1800" i="1" spc="0" dirty="0" smtClean="0">
                <a:latin typeface="Arial"/>
                <a:cs typeface="Arial"/>
              </a:rPr>
              <a:t>,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5962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sz="1800" spc="-10" dirty="0" smtClean="0">
                <a:latin typeface="Arial"/>
                <a:cs typeface="Arial"/>
              </a:rPr>
              <a:t>5971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4040" y="3908194"/>
            <a:ext cx="1858215" cy="163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7931" y="3843337"/>
            <a:ext cx="2155607" cy="1881193"/>
          </a:xfrm>
          <a:custGeom>
            <a:avLst/>
            <a:gdLst/>
            <a:ahLst/>
            <a:cxnLst/>
            <a:rect l="l" t="t" r="r" b="b"/>
            <a:pathLst>
              <a:path w="2155607" h="1881193">
                <a:moveTo>
                  <a:pt x="2100099" y="0"/>
                </a:moveTo>
                <a:lnTo>
                  <a:pt x="2118602" y="18487"/>
                </a:lnTo>
                <a:lnTo>
                  <a:pt x="2118540" y="1791395"/>
                </a:lnTo>
                <a:lnTo>
                  <a:pt x="2116010" y="1805513"/>
                </a:lnTo>
                <a:lnTo>
                  <a:pt x="2090337" y="1837055"/>
                </a:lnTo>
                <a:lnTo>
                  <a:pt x="2063094" y="1844219"/>
                </a:lnTo>
                <a:lnTo>
                  <a:pt x="0" y="1844219"/>
                </a:lnTo>
                <a:lnTo>
                  <a:pt x="37003" y="1881193"/>
                </a:lnTo>
                <a:lnTo>
                  <a:pt x="2102731" y="1881131"/>
                </a:lnTo>
                <a:lnTo>
                  <a:pt x="2140164" y="1864062"/>
                </a:lnTo>
                <a:lnTo>
                  <a:pt x="2155607" y="1825731"/>
                </a:lnTo>
                <a:lnTo>
                  <a:pt x="2155545" y="52832"/>
                </a:lnTo>
                <a:lnTo>
                  <a:pt x="2138420" y="15430"/>
                </a:lnTo>
                <a:lnTo>
                  <a:pt x="2114404" y="1879"/>
                </a:lnTo>
                <a:lnTo>
                  <a:pt x="21000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2423" y="3806362"/>
            <a:ext cx="2174109" cy="1881194"/>
          </a:xfrm>
          <a:custGeom>
            <a:avLst/>
            <a:gdLst/>
            <a:ahLst/>
            <a:cxnLst/>
            <a:rect l="l" t="t" r="r" b="b"/>
            <a:pathLst>
              <a:path w="2174109" h="1881194">
                <a:moveTo>
                  <a:pt x="0" y="1825731"/>
                </a:moveTo>
                <a:lnTo>
                  <a:pt x="0" y="1812897"/>
                </a:lnTo>
                <a:lnTo>
                  <a:pt x="0" y="1776164"/>
                </a:lnTo>
                <a:lnTo>
                  <a:pt x="0" y="1718187"/>
                </a:lnTo>
                <a:lnTo>
                  <a:pt x="0" y="1641623"/>
                </a:lnTo>
                <a:lnTo>
                  <a:pt x="0" y="1549127"/>
                </a:lnTo>
                <a:lnTo>
                  <a:pt x="0" y="1443353"/>
                </a:lnTo>
                <a:lnTo>
                  <a:pt x="0" y="1326958"/>
                </a:lnTo>
                <a:lnTo>
                  <a:pt x="0" y="1202597"/>
                </a:lnTo>
                <a:lnTo>
                  <a:pt x="0" y="1072924"/>
                </a:lnTo>
                <a:lnTo>
                  <a:pt x="0" y="940597"/>
                </a:lnTo>
                <a:lnTo>
                  <a:pt x="0" y="808269"/>
                </a:lnTo>
                <a:lnTo>
                  <a:pt x="0" y="678597"/>
                </a:lnTo>
                <a:lnTo>
                  <a:pt x="0" y="554236"/>
                </a:lnTo>
                <a:lnTo>
                  <a:pt x="0" y="437841"/>
                </a:lnTo>
                <a:lnTo>
                  <a:pt x="0" y="332067"/>
                </a:lnTo>
                <a:lnTo>
                  <a:pt x="0" y="239571"/>
                </a:lnTo>
                <a:lnTo>
                  <a:pt x="0" y="163007"/>
                </a:lnTo>
                <a:lnTo>
                  <a:pt x="0" y="105030"/>
                </a:lnTo>
                <a:lnTo>
                  <a:pt x="0" y="68297"/>
                </a:lnTo>
                <a:lnTo>
                  <a:pt x="0" y="55463"/>
                </a:lnTo>
                <a:lnTo>
                  <a:pt x="1873" y="41169"/>
                </a:lnTo>
                <a:lnTo>
                  <a:pt x="26087" y="8457"/>
                </a:lnTo>
                <a:lnTo>
                  <a:pt x="68199" y="53"/>
                </a:lnTo>
                <a:lnTo>
                  <a:pt x="111347" y="45"/>
                </a:lnTo>
                <a:lnTo>
                  <a:pt x="179217" y="38"/>
                </a:lnTo>
                <a:lnTo>
                  <a:pt x="268716" y="31"/>
                </a:lnTo>
                <a:lnTo>
                  <a:pt x="376750" y="26"/>
                </a:lnTo>
                <a:lnTo>
                  <a:pt x="500229" y="21"/>
                </a:lnTo>
                <a:lnTo>
                  <a:pt x="636058" y="17"/>
                </a:lnTo>
                <a:lnTo>
                  <a:pt x="781145" y="13"/>
                </a:lnTo>
                <a:lnTo>
                  <a:pt x="932398" y="10"/>
                </a:lnTo>
                <a:lnTo>
                  <a:pt x="1086724" y="7"/>
                </a:lnTo>
                <a:lnTo>
                  <a:pt x="1241030" y="5"/>
                </a:lnTo>
                <a:lnTo>
                  <a:pt x="1392223" y="3"/>
                </a:lnTo>
                <a:lnTo>
                  <a:pt x="1537211" y="2"/>
                </a:lnTo>
                <a:lnTo>
                  <a:pt x="1672902" y="1"/>
                </a:lnTo>
                <a:lnTo>
                  <a:pt x="1796202" y="0"/>
                </a:lnTo>
                <a:lnTo>
                  <a:pt x="1904019" y="0"/>
                </a:lnTo>
                <a:lnTo>
                  <a:pt x="1993260" y="0"/>
                </a:lnTo>
                <a:lnTo>
                  <a:pt x="2060833" y="0"/>
                </a:lnTo>
                <a:lnTo>
                  <a:pt x="2103644" y="0"/>
                </a:lnTo>
                <a:lnTo>
                  <a:pt x="2118602" y="0"/>
                </a:lnTo>
                <a:lnTo>
                  <a:pt x="2132907" y="1879"/>
                </a:lnTo>
                <a:lnTo>
                  <a:pt x="2165644" y="26114"/>
                </a:lnTo>
                <a:lnTo>
                  <a:pt x="2174056" y="66042"/>
                </a:lnTo>
                <a:lnTo>
                  <a:pt x="2174071" y="161391"/>
                </a:lnTo>
                <a:lnTo>
                  <a:pt x="2174078" y="238224"/>
                </a:lnTo>
                <a:lnTo>
                  <a:pt x="2174083" y="330957"/>
                </a:lnTo>
                <a:lnTo>
                  <a:pt x="2174088" y="436938"/>
                </a:lnTo>
                <a:lnTo>
                  <a:pt x="2174092" y="553513"/>
                </a:lnTo>
                <a:lnTo>
                  <a:pt x="2174096" y="678029"/>
                </a:lnTo>
                <a:lnTo>
                  <a:pt x="2174099" y="807832"/>
                </a:lnTo>
                <a:lnTo>
                  <a:pt x="2174102" y="940268"/>
                </a:lnTo>
                <a:lnTo>
                  <a:pt x="2174104" y="1072685"/>
                </a:lnTo>
                <a:lnTo>
                  <a:pt x="2174105" y="1202428"/>
                </a:lnTo>
                <a:lnTo>
                  <a:pt x="2174107" y="1326845"/>
                </a:lnTo>
                <a:lnTo>
                  <a:pt x="2174108" y="1443282"/>
                </a:lnTo>
                <a:lnTo>
                  <a:pt x="2174108" y="1549086"/>
                </a:lnTo>
                <a:lnTo>
                  <a:pt x="2174109" y="1641602"/>
                </a:lnTo>
                <a:lnTo>
                  <a:pt x="2174109" y="1718178"/>
                </a:lnTo>
                <a:lnTo>
                  <a:pt x="2174109" y="1776161"/>
                </a:lnTo>
                <a:lnTo>
                  <a:pt x="2174109" y="1825731"/>
                </a:lnTo>
                <a:lnTo>
                  <a:pt x="2172229" y="1840062"/>
                </a:lnTo>
                <a:lnTo>
                  <a:pt x="2147974" y="1872762"/>
                </a:lnTo>
                <a:lnTo>
                  <a:pt x="2105902" y="1881141"/>
                </a:lnTo>
                <a:lnTo>
                  <a:pt x="2062755" y="1881149"/>
                </a:lnTo>
                <a:lnTo>
                  <a:pt x="1994886" y="1881156"/>
                </a:lnTo>
                <a:lnTo>
                  <a:pt x="1905388" y="1881163"/>
                </a:lnTo>
                <a:lnTo>
                  <a:pt x="1797354" y="1881168"/>
                </a:lnTo>
                <a:lnTo>
                  <a:pt x="1673876" y="1881173"/>
                </a:lnTo>
                <a:lnTo>
                  <a:pt x="1538048" y="1881177"/>
                </a:lnTo>
                <a:lnTo>
                  <a:pt x="1392961" y="1881181"/>
                </a:lnTo>
                <a:lnTo>
                  <a:pt x="1241708" y="1881184"/>
                </a:lnTo>
                <a:lnTo>
                  <a:pt x="1087383" y="1881187"/>
                </a:lnTo>
                <a:lnTo>
                  <a:pt x="933077" y="1881189"/>
                </a:lnTo>
                <a:lnTo>
                  <a:pt x="781884" y="1881190"/>
                </a:lnTo>
                <a:lnTo>
                  <a:pt x="636896" y="1881192"/>
                </a:lnTo>
                <a:lnTo>
                  <a:pt x="501205" y="1881193"/>
                </a:lnTo>
                <a:lnTo>
                  <a:pt x="377905" y="1881193"/>
                </a:lnTo>
                <a:lnTo>
                  <a:pt x="270089" y="1881194"/>
                </a:lnTo>
                <a:lnTo>
                  <a:pt x="180847" y="1881194"/>
                </a:lnTo>
                <a:lnTo>
                  <a:pt x="113275" y="1881194"/>
                </a:lnTo>
                <a:lnTo>
                  <a:pt x="70463" y="1881194"/>
                </a:lnTo>
                <a:lnTo>
                  <a:pt x="55505" y="1881194"/>
                </a:lnTo>
                <a:lnTo>
                  <a:pt x="41164" y="1879322"/>
                </a:lnTo>
                <a:lnTo>
                  <a:pt x="8438" y="1855127"/>
                </a:lnTo>
                <a:lnTo>
                  <a:pt x="52" y="1815159"/>
                </a:lnTo>
                <a:lnTo>
                  <a:pt x="37" y="1719808"/>
                </a:lnTo>
                <a:lnTo>
                  <a:pt x="31" y="1642974"/>
                </a:lnTo>
                <a:lnTo>
                  <a:pt x="26" y="1550240"/>
                </a:lnTo>
                <a:lnTo>
                  <a:pt x="21" y="1444258"/>
                </a:lnTo>
                <a:lnTo>
                  <a:pt x="16" y="1327683"/>
                </a:lnTo>
                <a:lnTo>
                  <a:pt x="13" y="1203167"/>
                </a:lnTo>
                <a:lnTo>
                  <a:pt x="10" y="1073363"/>
                </a:lnTo>
                <a:lnTo>
                  <a:pt x="7" y="940927"/>
                </a:lnTo>
                <a:lnTo>
                  <a:pt x="5" y="808510"/>
                </a:lnTo>
                <a:lnTo>
                  <a:pt x="3" y="678766"/>
                </a:lnTo>
                <a:lnTo>
                  <a:pt x="2" y="554349"/>
                </a:lnTo>
                <a:lnTo>
                  <a:pt x="1" y="437912"/>
                </a:lnTo>
                <a:lnTo>
                  <a:pt x="0" y="332108"/>
                </a:lnTo>
                <a:lnTo>
                  <a:pt x="0" y="239592"/>
                </a:lnTo>
                <a:lnTo>
                  <a:pt x="0" y="163015"/>
                </a:lnTo>
                <a:lnTo>
                  <a:pt x="0" y="105033"/>
                </a:lnTo>
                <a:lnTo>
                  <a:pt x="0" y="55463"/>
                </a:lnTo>
              </a:path>
            </a:pathLst>
          </a:custGeom>
          <a:ln w="9247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" y="3505200"/>
            <a:ext cx="6422135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1218" y="6235293"/>
            <a:ext cx="3005455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EtO</a:t>
            </a:r>
            <a:r>
              <a:rPr sz="1800" spc="-5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/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.5 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5303" y="6243218"/>
            <a:ext cx="1850389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 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.0 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4041" y="824059"/>
            <a:ext cx="1890922" cy="1776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0081" y="689910"/>
            <a:ext cx="2241522" cy="2132892"/>
          </a:xfrm>
          <a:custGeom>
            <a:avLst/>
            <a:gdLst/>
            <a:ahLst/>
            <a:cxnLst/>
            <a:rect l="l" t="t" r="r" b="b"/>
            <a:pathLst>
              <a:path w="2241522" h="2132892">
                <a:moveTo>
                  <a:pt x="0" y="2077327"/>
                </a:moveTo>
                <a:lnTo>
                  <a:pt x="17204" y="2117535"/>
                </a:lnTo>
                <a:lnTo>
                  <a:pt x="55582" y="2132892"/>
                </a:lnTo>
                <a:lnTo>
                  <a:pt x="2188784" y="2132817"/>
                </a:lnTo>
                <a:lnTo>
                  <a:pt x="2226186" y="2115619"/>
                </a:lnTo>
                <a:lnTo>
                  <a:pt x="2237952" y="2095799"/>
                </a:lnTo>
                <a:lnTo>
                  <a:pt x="18479" y="2095799"/>
                </a:lnTo>
                <a:lnTo>
                  <a:pt x="0" y="2077327"/>
                </a:lnTo>
                <a:close/>
              </a:path>
              <a:path w="2241522" h="2132892">
                <a:moveTo>
                  <a:pt x="2185876" y="0"/>
                </a:moveTo>
                <a:lnTo>
                  <a:pt x="2204428" y="18546"/>
                </a:lnTo>
                <a:lnTo>
                  <a:pt x="2204353" y="2043065"/>
                </a:lnTo>
                <a:lnTo>
                  <a:pt x="2201781" y="2057167"/>
                </a:lnTo>
                <a:lnTo>
                  <a:pt x="2176087" y="2088653"/>
                </a:lnTo>
                <a:lnTo>
                  <a:pt x="2148773" y="2095799"/>
                </a:lnTo>
                <a:lnTo>
                  <a:pt x="2237952" y="2095799"/>
                </a:lnTo>
                <a:lnTo>
                  <a:pt x="2239666" y="2091590"/>
                </a:lnTo>
                <a:lnTo>
                  <a:pt x="2241522" y="2077327"/>
                </a:lnTo>
                <a:lnTo>
                  <a:pt x="2241457" y="52743"/>
                </a:lnTo>
                <a:lnTo>
                  <a:pt x="2224271" y="15395"/>
                </a:lnTo>
                <a:lnTo>
                  <a:pt x="2200232" y="1874"/>
                </a:lnTo>
                <a:lnTo>
                  <a:pt x="218587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2905" y="652817"/>
            <a:ext cx="2241604" cy="2132892"/>
          </a:xfrm>
          <a:custGeom>
            <a:avLst/>
            <a:gdLst/>
            <a:ahLst/>
            <a:cxnLst/>
            <a:rect l="l" t="t" r="r" b="b"/>
            <a:pathLst>
              <a:path w="2241604" h="2132892">
                <a:moveTo>
                  <a:pt x="0" y="2077254"/>
                </a:moveTo>
                <a:lnTo>
                  <a:pt x="0" y="2062598"/>
                </a:lnTo>
                <a:lnTo>
                  <a:pt x="0" y="2020649"/>
                </a:lnTo>
                <a:lnTo>
                  <a:pt x="0" y="1954441"/>
                </a:lnTo>
                <a:lnTo>
                  <a:pt x="0" y="1867006"/>
                </a:lnTo>
                <a:lnTo>
                  <a:pt x="0" y="1761377"/>
                </a:lnTo>
                <a:lnTo>
                  <a:pt x="0" y="1640585"/>
                </a:lnTo>
                <a:lnTo>
                  <a:pt x="0" y="1507664"/>
                </a:lnTo>
                <a:lnTo>
                  <a:pt x="0" y="1365646"/>
                </a:lnTo>
                <a:lnTo>
                  <a:pt x="0" y="1217562"/>
                </a:lnTo>
                <a:lnTo>
                  <a:pt x="0" y="1066446"/>
                </a:lnTo>
                <a:lnTo>
                  <a:pt x="0" y="915331"/>
                </a:lnTo>
                <a:lnTo>
                  <a:pt x="0" y="767247"/>
                </a:lnTo>
                <a:lnTo>
                  <a:pt x="0" y="625229"/>
                </a:lnTo>
                <a:lnTo>
                  <a:pt x="0" y="492307"/>
                </a:lnTo>
                <a:lnTo>
                  <a:pt x="0" y="371516"/>
                </a:lnTo>
                <a:lnTo>
                  <a:pt x="0" y="265886"/>
                </a:lnTo>
                <a:lnTo>
                  <a:pt x="0" y="178451"/>
                </a:lnTo>
                <a:lnTo>
                  <a:pt x="0" y="112244"/>
                </a:lnTo>
                <a:lnTo>
                  <a:pt x="0" y="70295"/>
                </a:lnTo>
                <a:lnTo>
                  <a:pt x="0" y="55638"/>
                </a:lnTo>
                <a:lnTo>
                  <a:pt x="1867" y="41340"/>
                </a:lnTo>
                <a:lnTo>
                  <a:pt x="26019" y="8571"/>
                </a:lnTo>
                <a:lnTo>
                  <a:pt x="68608" y="64"/>
                </a:lnTo>
                <a:lnTo>
                  <a:pt x="113185" y="54"/>
                </a:lnTo>
                <a:lnTo>
                  <a:pt x="183285" y="46"/>
                </a:lnTo>
                <a:lnTo>
                  <a:pt x="275717" y="38"/>
                </a:lnTo>
                <a:lnTo>
                  <a:pt x="387287" y="31"/>
                </a:lnTo>
                <a:lnTo>
                  <a:pt x="514801" y="25"/>
                </a:lnTo>
                <a:lnTo>
                  <a:pt x="655067" y="20"/>
                </a:lnTo>
                <a:lnTo>
                  <a:pt x="804890" y="16"/>
                </a:lnTo>
                <a:lnTo>
                  <a:pt x="961079" y="12"/>
                </a:lnTo>
                <a:lnTo>
                  <a:pt x="1120438" y="9"/>
                </a:lnTo>
                <a:lnTo>
                  <a:pt x="1279776" y="6"/>
                </a:lnTo>
                <a:lnTo>
                  <a:pt x="1435899" y="4"/>
                </a:lnTo>
                <a:lnTo>
                  <a:pt x="1585614" y="3"/>
                </a:lnTo>
                <a:lnTo>
                  <a:pt x="1725727" y="2"/>
                </a:lnTo>
                <a:lnTo>
                  <a:pt x="1853045" y="1"/>
                </a:lnTo>
                <a:lnTo>
                  <a:pt x="1964375" y="0"/>
                </a:lnTo>
                <a:lnTo>
                  <a:pt x="2056523" y="0"/>
                </a:lnTo>
                <a:lnTo>
                  <a:pt x="2126298" y="0"/>
                </a:lnTo>
                <a:lnTo>
                  <a:pt x="2170504" y="0"/>
                </a:lnTo>
                <a:lnTo>
                  <a:pt x="2185949" y="0"/>
                </a:lnTo>
                <a:lnTo>
                  <a:pt x="2200304" y="1874"/>
                </a:lnTo>
                <a:lnTo>
                  <a:pt x="2233068" y="26060"/>
                </a:lnTo>
                <a:lnTo>
                  <a:pt x="2241540" y="67813"/>
                </a:lnTo>
                <a:lnTo>
                  <a:pt x="2241549" y="110133"/>
                </a:lnTo>
                <a:lnTo>
                  <a:pt x="2241558" y="176674"/>
                </a:lnTo>
                <a:lnTo>
                  <a:pt x="2241565" y="264404"/>
                </a:lnTo>
                <a:lnTo>
                  <a:pt x="2241572" y="370294"/>
                </a:lnTo>
                <a:lnTo>
                  <a:pt x="2241578" y="491314"/>
                </a:lnTo>
                <a:lnTo>
                  <a:pt x="2241583" y="624434"/>
                </a:lnTo>
                <a:lnTo>
                  <a:pt x="2241588" y="766622"/>
                </a:lnTo>
                <a:lnTo>
                  <a:pt x="2241591" y="914849"/>
                </a:lnTo>
                <a:lnTo>
                  <a:pt x="2241594" y="1066085"/>
                </a:lnTo>
                <a:lnTo>
                  <a:pt x="2241597" y="1217298"/>
                </a:lnTo>
                <a:lnTo>
                  <a:pt x="2241599" y="1365460"/>
                </a:lnTo>
                <a:lnTo>
                  <a:pt x="2241600" y="1507540"/>
                </a:lnTo>
                <a:lnTo>
                  <a:pt x="2241602" y="1640507"/>
                </a:lnTo>
                <a:lnTo>
                  <a:pt x="2241602" y="1761332"/>
                </a:lnTo>
                <a:lnTo>
                  <a:pt x="2241603" y="1866983"/>
                </a:lnTo>
                <a:lnTo>
                  <a:pt x="2241603" y="1954432"/>
                </a:lnTo>
                <a:lnTo>
                  <a:pt x="2241604" y="2020646"/>
                </a:lnTo>
                <a:lnTo>
                  <a:pt x="2241604" y="2062597"/>
                </a:lnTo>
                <a:lnTo>
                  <a:pt x="2241604" y="2077254"/>
                </a:lnTo>
                <a:lnTo>
                  <a:pt x="2239739" y="2091591"/>
                </a:lnTo>
                <a:lnTo>
                  <a:pt x="2215603" y="2124348"/>
                </a:lnTo>
                <a:lnTo>
                  <a:pt x="2172998" y="2132828"/>
                </a:lnTo>
                <a:lnTo>
                  <a:pt x="2128421" y="2132837"/>
                </a:lnTo>
                <a:lnTo>
                  <a:pt x="2058319" y="2132846"/>
                </a:lnTo>
                <a:lnTo>
                  <a:pt x="1965887" y="2132854"/>
                </a:lnTo>
                <a:lnTo>
                  <a:pt x="1854317" y="2132860"/>
                </a:lnTo>
                <a:lnTo>
                  <a:pt x="1726803" y="2132866"/>
                </a:lnTo>
                <a:lnTo>
                  <a:pt x="1586537" y="2132871"/>
                </a:lnTo>
                <a:lnTo>
                  <a:pt x="1436713" y="2132876"/>
                </a:lnTo>
                <a:lnTo>
                  <a:pt x="1280525" y="2132879"/>
                </a:lnTo>
                <a:lnTo>
                  <a:pt x="1121165" y="2132882"/>
                </a:lnTo>
                <a:lnTo>
                  <a:pt x="961827" y="2132885"/>
                </a:lnTo>
                <a:lnTo>
                  <a:pt x="805704" y="2132887"/>
                </a:lnTo>
                <a:lnTo>
                  <a:pt x="655990" y="2132889"/>
                </a:lnTo>
                <a:lnTo>
                  <a:pt x="515877" y="2132890"/>
                </a:lnTo>
                <a:lnTo>
                  <a:pt x="388558" y="2132891"/>
                </a:lnTo>
                <a:lnTo>
                  <a:pt x="277228" y="2132891"/>
                </a:lnTo>
                <a:lnTo>
                  <a:pt x="185080" y="2132891"/>
                </a:lnTo>
                <a:lnTo>
                  <a:pt x="115306" y="2132892"/>
                </a:lnTo>
                <a:lnTo>
                  <a:pt x="71099" y="2132892"/>
                </a:lnTo>
                <a:lnTo>
                  <a:pt x="55655" y="2132892"/>
                </a:lnTo>
                <a:lnTo>
                  <a:pt x="41314" y="2131025"/>
                </a:lnTo>
                <a:lnTo>
                  <a:pt x="8546" y="2106880"/>
                </a:lnTo>
                <a:lnTo>
                  <a:pt x="63" y="2065087"/>
                </a:lnTo>
                <a:lnTo>
                  <a:pt x="54" y="2022766"/>
                </a:lnTo>
                <a:lnTo>
                  <a:pt x="45" y="1956224"/>
                </a:lnTo>
                <a:lnTo>
                  <a:pt x="38" y="1868493"/>
                </a:lnTo>
                <a:lnTo>
                  <a:pt x="31" y="1762602"/>
                </a:lnTo>
                <a:lnTo>
                  <a:pt x="25" y="1641581"/>
                </a:lnTo>
                <a:lnTo>
                  <a:pt x="20" y="1508462"/>
                </a:lnTo>
                <a:lnTo>
                  <a:pt x="16" y="1366273"/>
                </a:lnTo>
                <a:lnTo>
                  <a:pt x="12" y="1218045"/>
                </a:lnTo>
                <a:lnTo>
                  <a:pt x="9" y="1066809"/>
                </a:lnTo>
                <a:lnTo>
                  <a:pt x="6" y="915595"/>
                </a:lnTo>
                <a:lnTo>
                  <a:pt x="4" y="767433"/>
                </a:lnTo>
                <a:lnTo>
                  <a:pt x="3" y="625353"/>
                </a:lnTo>
                <a:lnTo>
                  <a:pt x="2" y="492386"/>
                </a:lnTo>
                <a:lnTo>
                  <a:pt x="1" y="371561"/>
                </a:lnTo>
                <a:lnTo>
                  <a:pt x="0" y="265910"/>
                </a:lnTo>
                <a:lnTo>
                  <a:pt x="0" y="178461"/>
                </a:lnTo>
                <a:lnTo>
                  <a:pt x="0" y="112246"/>
                </a:lnTo>
                <a:lnTo>
                  <a:pt x="0" y="70295"/>
                </a:lnTo>
                <a:lnTo>
                  <a:pt x="0" y="55638"/>
                </a:lnTo>
              </a:path>
            </a:pathLst>
          </a:custGeom>
          <a:ln w="9274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427" y="611123"/>
            <a:ext cx="3209544" cy="2542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168" y="3096133"/>
            <a:ext cx="2941955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EtOH/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192" y="162178"/>
            <a:ext cx="738441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ectron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Micrographs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5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-carbamate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9868" y="1571038"/>
            <a:ext cx="1816272" cy="252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3585" y="5879896"/>
            <a:ext cx="6428105" cy="779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958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DMSO/H</a:t>
            </a:r>
            <a:r>
              <a:rPr sz="1800" baseline="-20833" dirty="0" smtClean="0">
                <a:latin typeface="Arial"/>
                <a:cs typeface="Arial"/>
              </a:rPr>
              <a:t>2</a:t>
            </a:r>
            <a:r>
              <a:rPr sz="1800" dirty="0" smtClean="0">
                <a:latin typeface="Arial"/>
                <a:cs typeface="Arial"/>
              </a:rPr>
              <a:t>O 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 at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 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/mL.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700" spc="-10" dirty="0" smtClean="0">
                <a:latin typeface="Arial"/>
                <a:cs typeface="Arial"/>
              </a:rPr>
              <a:t>G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 Cheuk,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S.;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G.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-155" dirty="0" smtClean="0">
                <a:latin typeface="Arial"/>
                <a:cs typeface="Arial"/>
              </a:rPr>
              <a:t>T</a:t>
            </a:r>
            <a:r>
              <a:rPr sz="1700" i="1" spc="0" dirty="0" smtClean="0">
                <a:latin typeface="Arial"/>
                <a:cs typeface="Arial"/>
              </a:rPr>
              <a:t>e</a:t>
            </a:r>
            <a:r>
              <a:rPr sz="1700" i="1" spc="-10" dirty="0" smtClean="0">
                <a:latin typeface="Arial"/>
                <a:cs typeface="Arial"/>
              </a:rPr>
              <a:t>t</a:t>
            </a:r>
            <a:r>
              <a:rPr sz="1700" i="1" spc="0" dirty="0" smtClean="0">
                <a:latin typeface="Arial"/>
                <a:cs typeface="Arial"/>
              </a:rPr>
              <a:t>rahedron.</a:t>
            </a:r>
            <a:r>
              <a:rPr sz="1700" i="1" spc="10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2010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66,</a:t>
            </a:r>
            <a:r>
              <a:rPr sz="1700" i="1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5962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5971.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489" y="260603"/>
            <a:ext cx="598805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Optic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 Micrographs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the Gels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Amide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95" y="684276"/>
            <a:ext cx="6318504" cy="238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0422" y="3107435"/>
            <a:ext cx="2814320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H/</a:t>
            </a:r>
            <a:r>
              <a:rPr sz="1800" spc="-5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(1:</a:t>
            </a:r>
            <a:r>
              <a:rPr sz="1800" spc="-10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) at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3 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8451" y="3435096"/>
            <a:ext cx="6426708" cy="239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593" y="170179"/>
            <a:ext cx="8505825" cy="423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29"/>
              </a:lnSpc>
              <a:tabLst>
                <a:tab pos="506095" algn="l"/>
              </a:tabLst>
            </a:pPr>
            <a:r>
              <a:rPr sz="2800" b="1" spc="-15" dirty="0" smtClean="0">
                <a:solidFill>
                  <a:srgbClr val="660066"/>
                </a:solidFill>
                <a:latin typeface="Arial"/>
                <a:cs typeface="Arial"/>
              </a:rPr>
              <a:t>3.	Diace</a:t>
            </a:r>
            <a:r>
              <a:rPr sz="2800" b="1" spc="-10" dirty="0" smtClean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sz="2800" b="1" spc="-50" dirty="0" smtClean="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sz="2800" b="1" spc="-15" dirty="0" smtClean="0">
                <a:solidFill>
                  <a:srgbClr val="660066"/>
                </a:solidFill>
                <a:latin typeface="Arial"/>
                <a:cs typeface="Arial"/>
              </a:rPr>
              <a:t>lene</a:t>
            </a:r>
            <a:r>
              <a:rPr sz="2800" b="1" spc="70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660066"/>
                </a:solidFill>
                <a:latin typeface="Arial"/>
                <a:cs typeface="Arial"/>
              </a:rPr>
              <a:t>C</a:t>
            </a:r>
            <a:r>
              <a:rPr sz="2800" b="1" spc="-35" dirty="0" smtClean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660066"/>
                </a:solidFill>
                <a:latin typeface="Arial"/>
                <a:cs typeface="Arial"/>
              </a:rPr>
              <a:t>ntaining</a:t>
            </a:r>
            <a:r>
              <a:rPr sz="2800" b="1" spc="25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660066"/>
                </a:solidFill>
                <a:latin typeface="Arial"/>
                <a:cs typeface="Arial"/>
              </a:rPr>
              <a:t>P</a:t>
            </a:r>
            <a:r>
              <a:rPr sz="2800" b="1" spc="-35" dirty="0" smtClean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2800" b="1" spc="-10" dirty="0" smtClean="0">
                <a:solidFill>
                  <a:srgbClr val="660066"/>
                </a:solidFill>
                <a:latin typeface="Arial"/>
                <a:cs typeface="Arial"/>
              </a:rPr>
              <a:t>l</a:t>
            </a:r>
            <a:r>
              <a:rPr sz="2800" b="1" spc="-55" dirty="0" smtClean="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sz="2800" b="1" spc="-15" dirty="0" smtClean="0">
                <a:solidFill>
                  <a:srgbClr val="660066"/>
                </a:solidFill>
                <a:latin typeface="Arial"/>
                <a:cs typeface="Arial"/>
              </a:rPr>
              <a:t>meri</a:t>
            </a:r>
            <a:r>
              <a:rPr sz="2800" b="1" spc="-10" dirty="0" smtClean="0">
                <a:solidFill>
                  <a:srgbClr val="660066"/>
                </a:solidFill>
                <a:latin typeface="Arial"/>
                <a:cs typeface="Arial"/>
              </a:rPr>
              <a:t>z</a:t>
            </a:r>
            <a:r>
              <a:rPr sz="2800" b="1" spc="-15" dirty="0" smtClean="0">
                <a:solidFill>
                  <a:srgbClr val="660066"/>
                </a:solidFill>
                <a:latin typeface="Arial"/>
                <a:cs typeface="Arial"/>
              </a:rPr>
              <a:t>able</a:t>
            </a:r>
            <a:r>
              <a:rPr sz="2800" b="1" spc="45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660066"/>
                </a:solidFill>
                <a:latin typeface="Arial"/>
                <a:cs typeface="Arial"/>
              </a:rPr>
              <a:t>S</a:t>
            </a:r>
            <a:r>
              <a:rPr sz="2800" b="1" spc="-60" dirty="0" smtClean="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sz="2800" b="1" spc="-15" dirty="0" smtClean="0">
                <a:solidFill>
                  <a:srgbClr val="660066"/>
                </a:solidFill>
                <a:latin typeface="Arial"/>
                <a:cs typeface="Arial"/>
              </a:rPr>
              <a:t>ste</a:t>
            </a:r>
            <a:r>
              <a:rPr sz="2800" b="1" spc="-25" dirty="0" smtClean="0">
                <a:solidFill>
                  <a:srgbClr val="660066"/>
                </a:solidFill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789" y="909828"/>
            <a:ext cx="8239125" cy="122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len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6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(PDAs) 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red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siti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at, mec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stress,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ts. PDA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tai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ls 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ful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bi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sors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sors.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215900">
              <a:lnSpc>
                <a:spcPts val="214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po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he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za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lo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sit</a:t>
            </a:r>
            <a:r>
              <a:rPr sz="1800" spc="-10" dirty="0" smtClean="0">
                <a:latin typeface="Arial"/>
                <a:cs typeface="Arial"/>
              </a:rPr>
              <a:t>io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han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0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7342" y="6532981"/>
            <a:ext cx="595122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Ho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lings</a:t>
            </a:r>
            <a:r>
              <a:rPr sz="1700" spc="-20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or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h,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R.</a:t>
            </a:r>
            <a:r>
              <a:rPr sz="1700" spc="-10" dirty="0" smtClean="0">
                <a:latin typeface="Arial"/>
                <a:cs typeface="Arial"/>
              </a:rPr>
              <a:t> I</a:t>
            </a:r>
            <a:r>
              <a:rPr sz="1700" spc="0" dirty="0" smtClean="0">
                <a:latin typeface="Arial"/>
                <a:cs typeface="Arial"/>
              </a:rPr>
              <a:t>.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Langmuir</a:t>
            </a:r>
            <a:r>
              <a:rPr sz="1700" i="1" spc="-10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1999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15</a:t>
            </a:r>
            <a:r>
              <a:rPr sz="1700" b="1" spc="0" dirty="0" smtClean="0">
                <a:latin typeface="Arial"/>
                <a:cs typeface="Arial"/>
              </a:rPr>
              <a:t>,</a:t>
            </a:r>
            <a:r>
              <a:rPr sz="1700" b="1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3062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3069.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305" y="2407450"/>
            <a:ext cx="3025714" cy="200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1013" y="3327389"/>
            <a:ext cx="1271323" cy="14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3153" y="2803102"/>
            <a:ext cx="57471" cy="151508"/>
          </a:xfrm>
          <a:custGeom>
            <a:avLst/>
            <a:gdLst/>
            <a:ahLst/>
            <a:cxnLst/>
            <a:rect l="l" t="t" r="r" b="b"/>
            <a:pathLst>
              <a:path w="57471" h="151508">
                <a:moveTo>
                  <a:pt x="57471" y="33451"/>
                </a:moveTo>
                <a:lnTo>
                  <a:pt x="38202" y="33451"/>
                </a:lnTo>
                <a:lnTo>
                  <a:pt x="38202" y="151508"/>
                </a:lnTo>
                <a:lnTo>
                  <a:pt x="57471" y="151508"/>
                </a:lnTo>
                <a:lnTo>
                  <a:pt x="57471" y="33451"/>
                </a:lnTo>
                <a:close/>
              </a:path>
              <a:path w="57471" h="151508">
                <a:moveTo>
                  <a:pt x="57471" y="0"/>
                </a:moveTo>
                <a:lnTo>
                  <a:pt x="42066" y="4955"/>
                </a:lnTo>
                <a:lnTo>
                  <a:pt x="34670" y="13586"/>
                </a:lnTo>
                <a:lnTo>
                  <a:pt x="22241" y="24860"/>
                </a:lnTo>
                <a:lnTo>
                  <a:pt x="11741" y="31826"/>
                </a:lnTo>
                <a:lnTo>
                  <a:pt x="0" y="37877"/>
                </a:lnTo>
                <a:lnTo>
                  <a:pt x="0" y="55796"/>
                </a:lnTo>
                <a:lnTo>
                  <a:pt x="33678" y="37710"/>
                </a:lnTo>
                <a:lnTo>
                  <a:pt x="38202" y="33451"/>
                </a:lnTo>
                <a:lnTo>
                  <a:pt x="57471" y="33451"/>
                </a:lnTo>
                <a:lnTo>
                  <a:pt x="57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8095" y="2933518"/>
            <a:ext cx="23122" cy="50936"/>
          </a:xfrm>
          <a:custGeom>
            <a:avLst/>
            <a:gdLst/>
            <a:ahLst/>
            <a:cxnLst/>
            <a:rect l="l" t="t" r="r" b="b"/>
            <a:pathLst>
              <a:path w="23122" h="50936">
                <a:moveTo>
                  <a:pt x="23122" y="0"/>
                </a:moveTo>
                <a:lnTo>
                  <a:pt x="1340" y="0"/>
                </a:lnTo>
                <a:lnTo>
                  <a:pt x="1340" y="21092"/>
                </a:lnTo>
                <a:lnTo>
                  <a:pt x="12231" y="21092"/>
                </a:lnTo>
                <a:lnTo>
                  <a:pt x="11896" y="27338"/>
                </a:lnTo>
                <a:lnTo>
                  <a:pt x="0" y="43020"/>
                </a:lnTo>
                <a:lnTo>
                  <a:pt x="5361" y="50936"/>
                </a:lnTo>
                <a:lnTo>
                  <a:pt x="23122" y="28842"/>
                </a:lnTo>
                <a:lnTo>
                  <a:pt x="23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3168" y="2803720"/>
            <a:ext cx="86793" cy="150890"/>
          </a:xfrm>
          <a:custGeom>
            <a:avLst/>
            <a:gdLst/>
            <a:ahLst/>
            <a:cxnLst/>
            <a:rect l="l" t="t" r="r" b="b"/>
            <a:pathLst>
              <a:path w="86793" h="150890">
                <a:moveTo>
                  <a:pt x="86793" y="114766"/>
                </a:moveTo>
                <a:lnTo>
                  <a:pt x="67524" y="114766"/>
                </a:lnTo>
                <a:lnTo>
                  <a:pt x="67524" y="150890"/>
                </a:lnTo>
                <a:lnTo>
                  <a:pt x="86793" y="150890"/>
                </a:lnTo>
                <a:lnTo>
                  <a:pt x="86793" y="114766"/>
                </a:lnTo>
                <a:close/>
              </a:path>
              <a:path w="86793" h="150890">
                <a:moveTo>
                  <a:pt x="86793" y="0"/>
                </a:moveTo>
                <a:lnTo>
                  <a:pt x="71043" y="0"/>
                </a:lnTo>
                <a:lnTo>
                  <a:pt x="0" y="97782"/>
                </a:lnTo>
                <a:lnTo>
                  <a:pt x="0" y="114766"/>
                </a:lnTo>
                <a:lnTo>
                  <a:pt x="107737" y="114766"/>
                </a:lnTo>
                <a:lnTo>
                  <a:pt x="107737" y="97782"/>
                </a:lnTo>
                <a:lnTo>
                  <a:pt x="18766" y="97782"/>
                </a:lnTo>
                <a:lnTo>
                  <a:pt x="67524" y="29743"/>
                </a:lnTo>
                <a:lnTo>
                  <a:pt x="86793" y="29743"/>
                </a:lnTo>
                <a:lnTo>
                  <a:pt x="86793" y="0"/>
                </a:lnTo>
                <a:close/>
              </a:path>
              <a:path w="86793" h="150890">
                <a:moveTo>
                  <a:pt x="86793" y="29743"/>
                </a:moveTo>
                <a:lnTo>
                  <a:pt x="67524" y="29743"/>
                </a:lnTo>
                <a:lnTo>
                  <a:pt x="67524" y="97782"/>
                </a:lnTo>
                <a:lnTo>
                  <a:pt x="86793" y="97782"/>
                </a:lnTo>
                <a:lnTo>
                  <a:pt x="86793" y="29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29153" y="2842836"/>
            <a:ext cx="104051" cy="114246"/>
          </a:xfrm>
          <a:custGeom>
            <a:avLst/>
            <a:gdLst/>
            <a:ahLst/>
            <a:cxnLst/>
            <a:rect l="l" t="t" r="r" b="b"/>
            <a:pathLst>
              <a:path w="104051" h="114246">
                <a:moveTo>
                  <a:pt x="94188" y="15345"/>
                </a:moveTo>
                <a:lnTo>
                  <a:pt x="61157" y="15345"/>
                </a:lnTo>
                <a:lnTo>
                  <a:pt x="68362" y="17432"/>
                </a:lnTo>
                <a:lnTo>
                  <a:pt x="73388" y="21608"/>
                </a:lnTo>
                <a:lnTo>
                  <a:pt x="76907" y="24714"/>
                </a:lnTo>
                <a:lnTo>
                  <a:pt x="78750" y="30025"/>
                </a:lnTo>
                <a:lnTo>
                  <a:pt x="78750" y="39861"/>
                </a:lnTo>
                <a:lnTo>
                  <a:pt x="71946" y="44301"/>
                </a:lnTo>
                <a:lnTo>
                  <a:pt x="59907" y="46684"/>
                </a:lnTo>
                <a:lnTo>
                  <a:pt x="44569" y="48780"/>
                </a:lnTo>
                <a:lnTo>
                  <a:pt x="36862" y="49681"/>
                </a:lnTo>
                <a:lnTo>
                  <a:pt x="31165" y="50617"/>
                </a:lnTo>
                <a:lnTo>
                  <a:pt x="27478" y="51569"/>
                </a:lnTo>
                <a:lnTo>
                  <a:pt x="22452" y="52938"/>
                </a:lnTo>
                <a:lnTo>
                  <a:pt x="17760" y="54959"/>
                </a:lnTo>
                <a:lnTo>
                  <a:pt x="13739" y="57648"/>
                </a:lnTo>
                <a:lnTo>
                  <a:pt x="9550" y="60320"/>
                </a:lnTo>
                <a:lnTo>
                  <a:pt x="6367" y="63877"/>
                </a:lnTo>
                <a:lnTo>
                  <a:pt x="1340" y="72728"/>
                </a:lnTo>
                <a:lnTo>
                  <a:pt x="0" y="77605"/>
                </a:lnTo>
                <a:lnTo>
                  <a:pt x="109" y="85717"/>
                </a:lnTo>
                <a:lnTo>
                  <a:pt x="3604" y="96984"/>
                </a:lnTo>
                <a:lnTo>
                  <a:pt x="13329" y="107933"/>
                </a:lnTo>
                <a:lnTo>
                  <a:pt x="24478" y="112669"/>
                </a:lnTo>
                <a:lnTo>
                  <a:pt x="38705" y="114246"/>
                </a:lnTo>
                <a:lnTo>
                  <a:pt x="46245" y="114246"/>
                </a:lnTo>
                <a:lnTo>
                  <a:pt x="53282" y="113044"/>
                </a:lnTo>
                <a:lnTo>
                  <a:pt x="66351" y="108251"/>
                </a:lnTo>
                <a:lnTo>
                  <a:pt x="73221" y="104125"/>
                </a:lnTo>
                <a:lnTo>
                  <a:pt x="78524" y="99733"/>
                </a:lnTo>
                <a:lnTo>
                  <a:pt x="35856" y="99733"/>
                </a:lnTo>
                <a:lnTo>
                  <a:pt x="30159" y="98097"/>
                </a:lnTo>
                <a:lnTo>
                  <a:pt x="22452" y="91500"/>
                </a:lnTo>
                <a:lnTo>
                  <a:pt x="20572" y="87659"/>
                </a:lnTo>
                <a:lnTo>
                  <a:pt x="20441" y="79225"/>
                </a:lnTo>
                <a:lnTo>
                  <a:pt x="21279" y="76286"/>
                </a:lnTo>
                <a:lnTo>
                  <a:pt x="55519" y="62680"/>
                </a:lnTo>
                <a:lnTo>
                  <a:pt x="68720" y="59996"/>
                </a:lnTo>
                <a:lnTo>
                  <a:pt x="78583" y="56913"/>
                </a:lnTo>
                <a:lnTo>
                  <a:pt x="98019" y="56913"/>
                </a:lnTo>
                <a:lnTo>
                  <a:pt x="98019" y="33048"/>
                </a:lnTo>
                <a:lnTo>
                  <a:pt x="97684" y="27353"/>
                </a:lnTo>
                <a:lnTo>
                  <a:pt x="97014" y="24179"/>
                </a:lnTo>
                <a:lnTo>
                  <a:pt x="95841" y="19119"/>
                </a:lnTo>
                <a:lnTo>
                  <a:pt x="94188" y="15345"/>
                </a:lnTo>
                <a:close/>
              </a:path>
              <a:path w="104051" h="114246">
                <a:moveTo>
                  <a:pt x="99268" y="98297"/>
                </a:moveTo>
                <a:lnTo>
                  <a:pt x="80258" y="98297"/>
                </a:lnTo>
                <a:lnTo>
                  <a:pt x="80761" y="103441"/>
                </a:lnTo>
                <a:lnTo>
                  <a:pt x="82100" y="107929"/>
                </a:lnTo>
                <a:lnTo>
                  <a:pt x="84112" y="111774"/>
                </a:lnTo>
                <a:lnTo>
                  <a:pt x="104051" y="111774"/>
                </a:lnTo>
                <a:lnTo>
                  <a:pt x="101705" y="107599"/>
                </a:lnTo>
                <a:lnTo>
                  <a:pt x="100030" y="103224"/>
                </a:lnTo>
                <a:lnTo>
                  <a:pt x="99268" y="98297"/>
                </a:lnTo>
                <a:close/>
              </a:path>
              <a:path w="104051" h="114246">
                <a:moveTo>
                  <a:pt x="98019" y="56913"/>
                </a:moveTo>
                <a:lnTo>
                  <a:pt x="78583" y="56913"/>
                </a:lnTo>
                <a:lnTo>
                  <a:pt x="78444" y="72728"/>
                </a:lnTo>
                <a:lnTo>
                  <a:pt x="77577" y="78056"/>
                </a:lnTo>
                <a:lnTo>
                  <a:pt x="75567" y="82231"/>
                </a:lnTo>
                <a:lnTo>
                  <a:pt x="72886" y="87659"/>
                </a:lnTo>
                <a:lnTo>
                  <a:pt x="68697" y="91934"/>
                </a:lnTo>
                <a:lnTo>
                  <a:pt x="62833" y="95057"/>
                </a:lnTo>
                <a:lnTo>
                  <a:pt x="57136" y="98180"/>
                </a:lnTo>
                <a:lnTo>
                  <a:pt x="50601" y="99733"/>
                </a:lnTo>
                <a:lnTo>
                  <a:pt x="78524" y="99733"/>
                </a:lnTo>
                <a:lnTo>
                  <a:pt x="80258" y="98297"/>
                </a:lnTo>
                <a:lnTo>
                  <a:pt x="99268" y="98297"/>
                </a:lnTo>
                <a:lnTo>
                  <a:pt x="98703" y="94645"/>
                </a:lnTo>
                <a:lnTo>
                  <a:pt x="98296" y="85717"/>
                </a:lnTo>
                <a:lnTo>
                  <a:pt x="98132" y="78056"/>
                </a:lnTo>
                <a:lnTo>
                  <a:pt x="98019" y="56913"/>
                </a:lnTo>
                <a:close/>
              </a:path>
              <a:path w="104051" h="114246">
                <a:moveTo>
                  <a:pt x="53696" y="0"/>
                </a:moveTo>
                <a:lnTo>
                  <a:pt x="15582" y="10118"/>
                </a:lnTo>
                <a:lnTo>
                  <a:pt x="3351" y="33649"/>
                </a:lnTo>
                <a:lnTo>
                  <a:pt x="22117" y="36120"/>
                </a:lnTo>
                <a:lnTo>
                  <a:pt x="24127" y="28388"/>
                </a:lnTo>
                <a:lnTo>
                  <a:pt x="27311" y="22977"/>
                </a:lnTo>
                <a:lnTo>
                  <a:pt x="31500" y="19921"/>
                </a:lnTo>
                <a:lnTo>
                  <a:pt x="35856" y="16865"/>
                </a:lnTo>
                <a:lnTo>
                  <a:pt x="42558" y="15345"/>
                </a:lnTo>
                <a:lnTo>
                  <a:pt x="94188" y="15345"/>
                </a:lnTo>
                <a:lnTo>
                  <a:pt x="93998" y="14911"/>
                </a:lnTo>
                <a:lnTo>
                  <a:pt x="88301" y="8264"/>
                </a:lnTo>
                <a:lnTo>
                  <a:pt x="83777" y="5491"/>
                </a:lnTo>
                <a:lnTo>
                  <a:pt x="71713" y="1099"/>
                </a:lnTo>
                <a:lnTo>
                  <a:pt x="64005" y="14"/>
                </a:lnTo>
                <a:lnTo>
                  <a:pt x="53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0233" y="2803720"/>
            <a:ext cx="97077" cy="152136"/>
          </a:xfrm>
          <a:custGeom>
            <a:avLst/>
            <a:gdLst/>
            <a:ahLst/>
            <a:cxnLst/>
            <a:rect l="l" t="t" r="r" b="b"/>
            <a:pathLst>
              <a:path w="97077" h="152136">
                <a:moveTo>
                  <a:pt x="53680" y="39129"/>
                </a:moveTo>
                <a:lnTo>
                  <a:pt x="10830" y="56296"/>
                </a:lnTo>
                <a:lnTo>
                  <a:pt x="0" y="107070"/>
                </a:lnTo>
                <a:lnTo>
                  <a:pt x="3042" y="118793"/>
                </a:lnTo>
                <a:lnTo>
                  <a:pt x="9281" y="132602"/>
                </a:lnTo>
                <a:lnTo>
                  <a:pt x="17319" y="141061"/>
                </a:lnTo>
                <a:lnTo>
                  <a:pt x="30556" y="149893"/>
                </a:lnTo>
                <a:lnTo>
                  <a:pt x="41839" y="152136"/>
                </a:lnTo>
                <a:lnTo>
                  <a:pt x="58833" y="152053"/>
                </a:lnTo>
                <a:lnTo>
                  <a:pt x="70406" y="146659"/>
                </a:lnTo>
                <a:lnTo>
                  <a:pt x="78569" y="137897"/>
                </a:lnTo>
                <a:lnTo>
                  <a:pt x="46077" y="137897"/>
                </a:lnTo>
                <a:lnTo>
                  <a:pt x="35731" y="133755"/>
                </a:lnTo>
                <a:lnTo>
                  <a:pt x="24359" y="122559"/>
                </a:lnTo>
                <a:lnTo>
                  <a:pt x="20201" y="111048"/>
                </a:lnTo>
                <a:lnTo>
                  <a:pt x="18829" y="96346"/>
                </a:lnTo>
                <a:lnTo>
                  <a:pt x="19275" y="87026"/>
                </a:lnTo>
                <a:lnTo>
                  <a:pt x="22053" y="74059"/>
                </a:lnTo>
                <a:lnTo>
                  <a:pt x="27374" y="64548"/>
                </a:lnTo>
                <a:lnTo>
                  <a:pt x="33071" y="57817"/>
                </a:lnTo>
                <a:lnTo>
                  <a:pt x="40276" y="54460"/>
                </a:lnTo>
                <a:lnTo>
                  <a:pt x="97077" y="54460"/>
                </a:lnTo>
                <a:lnTo>
                  <a:pt x="97077" y="54143"/>
                </a:lnTo>
                <a:lnTo>
                  <a:pt x="78143" y="54143"/>
                </a:lnTo>
                <a:lnTo>
                  <a:pt x="74792" y="49684"/>
                </a:lnTo>
                <a:lnTo>
                  <a:pt x="70435" y="46060"/>
                </a:lnTo>
                <a:lnTo>
                  <a:pt x="65074" y="43288"/>
                </a:lnTo>
                <a:lnTo>
                  <a:pt x="59879" y="40515"/>
                </a:lnTo>
                <a:lnTo>
                  <a:pt x="53680" y="39129"/>
                </a:lnTo>
                <a:close/>
              </a:path>
              <a:path w="97077" h="152136">
                <a:moveTo>
                  <a:pt x="97077" y="137095"/>
                </a:moveTo>
                <a:lnTo>
                  <a:pt x="79316" y="137095"/>
                </a:lnTo>
                <a:lnTo>
                  <a:pt x="79316" y="150890"/>
                </a:lnTo>
                <a:lnTo>
                  <a:pt x="97077" y="150890"/>
                </a:lnTo>
                <a:lnTo>
                  <a:pt x="97077" y="137095"/>
                </a:lnTo>
                <a:close/>
              </a:path>
              <a:path w="97077" h="152136">
                <a:moveTo>
                  <a:pt x="97077" y="54460"/>
                </a:moveTo>
                <a:lnTo>
                  <a:pt x="40276" y="54460"/>
                </a:lnTo>
                <a:lnTo>
                  <a:pt x="50366" y="54484"/>
                </a:lnTo>
                <a:lnTo>
                  <a:pt x="61716" y="57757"/>
                </a:lnTo>
                <a:lnTo>
                  <a:pt x="72555" y="67343"/>
                </a:lnTo>
                <a:lnTo>
                  <a:pt x="76450" y="75980"/>
                </a:lnTo>
                <a:lnTo>
                  <a:pt x="78698" y="88602"/>
                </a:lnTo>
                <a:lnTo>
                  <a:pt x="79201" y="106583"/>
                </a:lnTo>
                <a:lnTo>
                  <a:pt x="76177" y="119192"/>
                </a:lnTo>
                <a:lnTo>
                  <a:pt x="69970" y="129246"/>
                </a:lnTo>
                <a:lnTo>
                  <a:pt x="60136" y="135877"/>
                </a:lnTo>
                <a:lnTo>
                  <a:pt x="46077" y="137897"/>
                </a:lnTo>
                <a:lnTo>
                  <a:pt x="78569" y="137897"/>
                </a:lnTo>
                <a:lnTo>
                  <a:pt x="79316" y="137095"/>
                </a:lnTo>
                <a:lnTo>
                  <a:pt x="97077" y="137095"/>
                </a:lnTo>
                <a:lnTo>
                  <a:pt x="97077" y="54460"/>
                </a:lnTo>
                <a:close/>
              </a:path>
              <a:path w="97077" h="152136">
                <a:moveTo>
                  <a:pt x="97077" y="0"/>
                </a:moveTo>
                <a:lnTo>
                  <a:pt x="78143" y="0"/>
                </a:lnTo>
                <a:lnTo>
                  <a:pt x="78143" y="54143"/>
                </a:lnTo>
                <a:lnTo>
                  <a:pt x="97077" y="54143"/>
                </a:lnTo>
                <a:lnTo>
                  <a:pt x="9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0872" y="2803720"/>
            <a:ext cx="97077" cy="152136"/>
          </a:xfrm>
          <a:custGeom>
            <a:avLst/>
            <a:gdLst/>
            <a:ahLst/>
            <a:cxnLst/>
            <a:rect l="l" t="t" r="r" b="b"/>
            <a:pathLst>
              <a:path w="97077" h="152136">
                <a:moveTo>
                  <a:pt x="53680" y="39129"/>
                </a:moveTo>
                <a:lnTo>
                  <a:pt x="10830" y="56296"/>
                </a:lnTo>
                <a:lnTo>
                  <a:pt x="0" y="107070"/>
                </a:lnTo>
                <a:lnTo>
                  <a:pt x="3042" y="118793"/>
                </a:lnTo>
                <a:lnTo>
                  <a:pt x="9281" y="132602"/>
                </a:lnTo>
                <a:lnTo>
                  <a:pt x="17319" y="141061"/>
                </a:lnTo>
                <a:lnTo>
                  <a:pt x="30556" y="149893"/>
                </a:lnTo>
                <a:lnTo>
                  <a:pt x="41839" y="152136"/>
                </a:lnTo>
                <a:lnTo>
                  <a:pt x="58833" y="152053"/>
                </a:lnTo>
                <a:lnTo>
                  <a:pt x="70406" y="146659"/>
                </a:lnTo>
                <a:lnTo>
                  <a:pt x="78569" y="137897"/>
                </a:lnTo>
                <a:lnTo>
                  <a:pt x="46077" y="137897"/>
                </a:lnTo>
                <a:lnTo>
                  <a:pt x="35731" y="133755"/>
                </a:lnTo>
                <a:lnTo>
                  <a:pt x="24359" y="122559"/>
                </a:lnTo>
                <a:lnTo>
                  <a:pt x="20201" y="111048"/>
                </a:lnTo>
                <a:lnTo>
                  <a:pt x="18829" y="96346"/>
                </a:lnTo>
                <a:lnTo>
                  <a:pt x="19275" y="87026"/>
                </a:lnTo>
                <a:lnTo>
                  <a:pt x="22053" y="74059"/>
                </a:lnTo>
                <a:lnTo>
                  <a:pt x="27374" y="64548"/>
                </a:lnTo>
                <a:lnTo>
                  <a:pt x="33071" y="57817"/>
                </a:lnTo>
                <a:lnTo>
                  <a:pt x="40276" y="54460"/>
                </a:lnTo>
                <a:lnTo>
                  <a:pt x="97077" y="54460"/>
                </a:lnTo>
                <a:lnTo>
                  <a:pt x="97077" y="54143"/>
                </a:lnTo>
                <a:lnTo>
                  <a:pt x="78143" y="54143"/>
                </a:lnTo>
                <a:lnTo>
                  <a:pt x="74792" y="49684"/>
                </a:lnTo>
                <a:lnTo>
                  <a:pt x="70435" y="46060"/>
                </a:lnTo>
                <a:lnTo>
                  <a:pt x="65074" y="43288"/>
                </a:lnTo>
                <a:lnTo>
                  <a:pt x="59879" y="40515"/>
                </a:lnTo>
                <a:lnTo>
                  <a:pt x="53680" y="39129"/>
                </a:lnTo>
                <a:close/>
              </a:path>
              <a:path w="97077" h="152136">
                <a:moveTo>
                  <a:pt x="97077" y="137095"/>
                </a:moveTo>
                <a:lnTo>
                  <a:pt x="79316" y="137095"/>
                </a:lnTo>
                <a:lnTo>
                  <a:pt x="79316" y="150890"/>
                </a:lnTo>
                <a:lnTo>
                  <a:pt x="97077" y="150890"/>
                </a:lnTo>
                <a:lnTo>
                  <a:pt x="97077" y="137095"/>
                </a:lnTo>
                <a:close/>
              </a:path>
              <a:path w="97077" h="152136">
                <a:moveTo>
                  <a:pt x="97077" y="54460"/>
                </a:moveTo>
                <a:lnTo>
                  <a:pt x="40276" y="54460"/>
                </a:lnTo>
                <a:lnTo>
                  <a:pt x="50366" y="54484"/>
                </a:lnTo>
                <a:lnTo>
                  <a:pt x="61716" y="57757"/>
                </a:lnTo>
                <a:lnTo>
                  <a:pt x="72555" y="67343"/>
                </a:lnTo>
                <a:lnTo>
                  <a:pt x="76450" y="75980"/>
                </a:lnTo>
                <a:lnTo>
                  <a:pt x="78698" y="88602"/>
                </a:lnTo>
                <a:lnTo>
                  <a:pt x="79201" y="106583"/>
                </a:lnTo>
                <a:lnTo>
                  <a:pt x="76177" y="119192"/>
                </a:lnTo>
                <a:lnTo>
                  <a:pt x="69970" y="129246"/>
                </a:lnTo>
                <a:lnTo>
                  <a:pt x="60136" y="135877"/>
                </a:lnTo>
                <a:lnTo>
                  <a:pt x="46077" y="137897"/>
                </a:lnTo>
                <a:lnTo>
                  <a:pt x="78569" y="137897"/>
                </a:lnTo>
                <a:lnTo>
                  <a:pt x="79316" y="137095"/>
                </a:lnTo>
                <a:lnTo>
                  <a:pt x="97077" y="137095"/>
                </a:lnTo>
                <a:lnTo>
                  <a:pt x="97077" y="54460"/>
                </a:lnTo>
                <a:close/>
              </a:path>
              <a:path w="97077" h="152136">
                <a:moveTo>
                  <a:pt x="97077" y="0"/>
                </a:moveTo>
                <a:lnTo>
                  <a:pt x="78143" y="0"/>
                </a:lnTo>
                <a:lnTo>
                  <a:pt x="78143" y="54143"/>
                </a:lnTo>
                <a:lnTo>
                  <a:pt x="97077" y="54143"/>
                </a:lnTo>
                <a:lnTo>
                  <a:pt x="9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7325" y="2794170"/>
            <a:ext cx="0" cy="160441"/>
          </a:xfrm>
          <a:custGeom>
            <a:avLst/>
            <a:gdLst/>
            <a:ahLst/>
            <a:cxnLst/>
            <a:rect l="l" t="t" r="r" b="b"/>
            <a:pathLst>
              <a:path h="160441">
                <a:moveTo>
                  <a:pt x="0" y="0"/>
                </a:moveTo>
                <a:lnTo>
                  <a:pt x="0" y="160441"/>
                </a:lnTo>
              </a:path>
            </a:pathLst>
          </a:custGeom>
          <a:ln w="20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4803" y="2807127"/>
            <a:ext cx="55125" cy="148919"/>
          </a:xfrm>
          <a:custGeom>
            <a:avLst/>
            <a:gdLst/>
            <a:ahLst/>
            <a:cxnLst/>
            <a:rect l="l" t="t" r="r" b="b"/>
            <a:pathLst>
              <a:path w="55125" h="148919">
                <a:moveTo>
                  <a:pt x="33175" y="52590"/>
                </a:moveTo>
                <a:lnTo>
                  <a:pt x="14074" y="52590"/>
                </a:lnTo>
                <a:lnTo>
                  <a:pt x="14074" y="126590"/>
                </a:lnTo>
                <a:lnTo>
                  <a:pt x="33678" y="148919"/>
                </a:lnTo>
                <a:lnTo>
                  <a:pt x="44904" y="148919"/>
                </a:lnTo>
                <a:lnTo>
                  <a:pt x="49763" y="148368"/>
                </a:lnTo>
                <a:lnTo>
                  <a:pt x="55125" y="147283"/>
                </a:lnTo>
                <a:lnTo>
                  <a:pt x="52402" y="131634"/>
                </a:lnTo>
                <a:lnTo>
                  <a:pt x="41050" y="131634"/>
                </a:lnTo>
                <a:lnTo>
                  <a:pt x="38872" y="131200"/>
                </a:lnTo>
                <a:lnTo>
                  <a:pt x="35856" y="129413"/>
                </a:lnTo>
                <a:lnTo>
                  <a:pt x="34851" y="128210"/>
                </a:lnTo>
                <a:lnTo>
                  <a:pt x="33510" y="125188"/>
                </a:lnTo>
                <a:lnTo>
                  <a:pt x="33175" y="121797"/>
                </a:lnTo>
                <a:lnTo>
                  <a:pt x="33175" y="52590"/>
                </a:lnTo>
                <a:close/>
              </a:path>
              <a:path w="55125" h="148919">
                <a:moveTo>
                  <a:pt x="52277" y="130916"/>
                </a:moveTo>
                <a:lnTo>
                  <a:pt x="48925" y="131400"/>
                </a:lnTo>
                <a:lnTo>
                  <a:pt x="46077" y="131634"/>
                </a:lnTo>
                <a:lnTo>
                  <a:pt x="52402" y="131634"/>
                </a:lnTo>
                <a:lnTo>
                  <a:pt x="52277" y="130916"/>
                </a:lnTo>
                <a:close/>
              </a:path>
              <a:path w="55125" h="148919">
                <a:moveTo>
                  <a:pt x="52277" y="38177"/>
                </a:moveTo>
                <a:lnTo>
                  <a:pt x="0" y="38177"/>
                </a:lnTo>
                <a:lnTo>
                  <a:pt x="0" y="52590"/>
                </a:lnTo>
                <a:lnTo>
                  <a:pt x="52277" y="52590"/>
                </a:lnTo>
                <a:lnTo>
                  <a:pt x="52277" y="38177"/>
                </a:lnTo>
                <a:close/>
              </a:path>
              <a:path w="55125" h="148919">
                <a:moveTo>
                  <a:pt x="33175" y="0"/>
                </a:moveTo>
                <a:lnTo>
                  <a:pt x="14074" y="11105"/>
                </a:lnTo>
                <a:lnTo>
                  <a:pt x="14074" y="38177"/>
                </a:lnTo>
                <a:lnTo>
                  <a:pt x="33175" y="38177"/>
                </a:lnTo>
                <a:lnTo>
                  <a:pt x="3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5397" y="2794170"/>
            <a:ext cx="0" cy="160441"/>
          </a:xfrm>
          <a:custGeom>
            <a:avLst/>
            <a:gdLst/>
            <a:ahLst/>
            <a:cxnLst/>
            <a:rect l="l" t="t" r="r" b="b"/>
            <a:pathLst>
              <a:path h="160441">
                <a:moveTo>
                  <a:pt x="0" y="0"/>
                </a:moveTo>
                <a:lnTo>
                  <a:pt x="0" y="160441"/>
                </a:lnTo>
              </a:path>
            </a:pathLst>
          </a:custGeom>
          <a:ln w="203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6228" y="2843255"/>
            <a:ext cx="105015" cy="113420"/>
          </a:xfrm>
          <a:custGeom>
            <a:avLst/>
            <a:gdLst/>
            <a:ahLst/>
            <a:cxnLst/>
            <a:rect l="l" t="t" r="r" b="b"/>
            <a:pathLst>
              <a:path w="105015" h="113420">
                <a:moveTo>
                  <a:pt x="45850" y="0"/>
                </a:moveTo>
                <a:lnTo>
                  <a:pt x="10950" y="18596"/>
                </a:lnTo>
                <a:lnTo>
                  <a:pt x="0" y="56694"/>
                </a:lnTo>
                <a:lnTo>
                  <a:pt x="10" y="58127"/>
                </a:lnTo>
                <a:lnTo>
                  <a:pt x="21017" y="104428"/>
                </a:lnTo>
                <a:lnTo>
                  <a:pt x="59951" y="113420"/>
                </a:lnTo>
                <a:lnTo>
                  <a:pt x="71535" y="110609"/>
                </a:lnTo>
                <a:lnTo>
                  <a:pt x="84943" y="104300"/>
                </a:lnTo>
                <a:lnTo>
                  <a:pt x="91553" y="98125"/>
                </a:lnTo>
                <a:lnTo>
                  <a:pt x="47404" y="98125"/>
                </a:lnTo>
                <a:lnTo>
                  <a:pt x="36697" y="93679"/>
                </a:lnTo>
                <a:lnTo>
                  <a:pt x="25409" y="82886"/>
                </a:lnTo>
                <a:lnTo>
                  <a:pt x="21190" y="71372"/>
                </a:lnTo>
                <a:lnTo>
                  <a:pt x="19771" y="56694"/>
                </a:lnTo>
                <a:lnTo>
                  <a:pt x="20740" y="44808"/>
                </a:lnTo>
                <a:lnTo>
                  <a:pt x="24643" y="33001"/>
                </a:lnTo>
                <a:lnTo>
                  <a:pt x="32230" y="22350"/>
                </a:lnTo>
                <a:lnTo>
                  <a:pt x="42548" y="16826"/>
                </a:lnTo>
                <a:lnTo>
                  <a:pt x="57253" y="15164"/>
                </a:lnTo>
                <a:lnTo>
                  <a:pt x="90351" y="15164"/>
                </a:lnTo>
                <a:lnTo>
                  <a:pt x="84736" y="8991"/>
                </a:lnTo>
                <a:lnTo>
                  <a:pt x="74658" y="3812"/>
                </a:lnTo>
                <a:lnTo>
                  <a:pt x="61963" y="799"/>
                </a:lnTo>
                <a:lnTo>
                  <a:pt x="45850" y="0"/>
                </a:lnTo>
                <a:close/>
              </a:path>
              <a:path w="105015" h="113420">
                <a:moveTo>
                  <a:pt x="90351" y="15164"/>
                </a:moveTo>
                <a:lnTo>
                  <a:pt x="57253" y="15164"/>
                </a:lnTo>
                <a:lnTo>
                  <a:pt x="68335" y="19064"/>
                </a:lnTo>
                <a:lnTo>
                  <a:pt x="79506" y="28950"/>
                </a:lnTo>
                <a:lnTo>
                  <a:pt x="83177" y="37526"/>
                </a:lnTo>
                <a:lnTo>
                  <a:pt x="85093" y="50389"/>
                </a:lnTo>
                <a:lnTo>
                  <a:pt x="85096" y="69290"/>
                </a:lnTo>
                <a:lnTo>
                  <a:pt x="80926" y="80916"/>
                </a:lnTo>
                <a:lnTo>
                  <a:pt x="72928" y="91689"/>
                </a:lnTo>
                <a:lnTo>
                  <a:pt x="62584" y="96773"/>
                </a:lnTo>
                <a:lnTo>
                  <a:pt x="47404" y="98125"/>
                </a:lnTo>
                <a:lnTo>
                  <a:pt x="91553" y="98125"/>
                </a:lnTo>
                <a:lnTo>
                  <a:pt x="93566" y="96245"/>
                </a:lnTo>
                <a:lnTo>
                  <a:pt x="101445" y="83771"/>
                </a:lnTo>
                <a:lnTo>
                  <a:pt x="103827" y="74511"/>
                </a:lnTo>
                <a:lnTo>
                  <a:pt x="105015" y="61361"/>
                </a:lnTo>
                <a:lnTo>
                  <a:pt x="104882" y="42775"/>
                </a:lnTo>
                <a:lnTo>
                  <a:pt x="101430" y="31282"/>
                </a:lnTo>
                <a:lnTo>
                  <a:pt x="94921" y="20189"/>
                </a:lnTo>
                <a:lnTo>
                  <a:pt x="90351" y="15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4072" y="2842850"/>
            <a:ext cx="91820" cy="111760"/>
          </a:xfrm>
          <a:custGeom>
            <a:avLst/>
            <a:gdLst/>
            <a:ahLst/>
            <a:cxnLst/>
            <a:rect l="l" t="t" r="r" b="b"/>
            <a:pathLst>
              <a:path w="91820" h="111760">
                <a:moveTo>
                  <a:pt x="17258" y="2454"/>
                </a:moveTo>
                <a:lnTo>
                  <a:pt x="0" y="2454"/>
                </a:lnTo>
                <a:lnTo>
                  <a:pt x="0" y="111760"/>
                </a:lnTo>
                <a:lnTo>
                  <a:pt x="19101" y="111760"/>
                </a:lnTo>
                <a:lnTo>
                  <a:pt x="19301" y="46110"/>
                </a:lnTo>
                <a:lnTo>
                  <a:pt x="22055" y="32400"/>
                </a:lnTo>
                <a:lnTo>
                  <a:pt x="27981" y="23564"/>
                </a:lnTo>
                <a:lnTo>
                  <a:pt x="34013" y="18554"/>
                </a:lnTo>
                <a:lnTo>
                  <a:pt x="35561" y="18003"/>
                </a:lnTo>
                <a:lnTo>
                  <a:pt x="17258" y="18003"/>
                </a:lnTo>
                <a:lnTo>
                  <a:pt x="17258" y="2454"/>
                </a:lnTo>
                <a:close/>
              </a:path>
              <a:path w="91820" h="111760">
                <a:moveTo>
                  <a:pt x="87148" y="16049"/>
                </a:moveTo>
                <a:lnTo>
                  <a:pt x="54287" y="16049"/>
                </a:lnTo>
                <a:lnTo>
                  <a:pt x="58644" y="17168"/>
                </a:lnTo>
                <a:lnTo>
                  <a:pt x="66351" y="21627"/>
                </a:lnTo>
                <a:lnTo>
                  <a:pt x="68865" y="24616"/>
                </a:lnTo>
                <a:lnTo>
                  <a:pt x="71880" y="32098"/>
                </a:lnTo>
                <a:lnTo>
                  <a:pt x="72718" y="37726"/>
                </a:lnTo>
                <a:lnTo>
                  <a:pt x="72718" y="111760"/>
                </a:lnTo>
                <a:lnTo>
                  <a:pt x="91820" y="111760"/>
                </a:lnTo>
                <a:lnTo>
                  <a:pt x="91820" y="35989"/>
                </a:lnTo>
                <a:lnTo>
                  <a:pt x="91484" y="29977"/>
                </a:lnTo>
                <a:lnTo>
                  <a:pt x="90647" y="26537"/>
                </a:lnTo>
                <a:lnTo>
                  <a:pt x="89641" y="21259"/>
                </a:lnTo>
                <a:lnTo>
                  <a:pt x="87631" y="16700"/>
                </a:lnTo>
                <a:lnTo>
                  <a:pt x="87148" y="16049"/>
                </a:lnTo>
                <a:close/>
              </a:path>
              <a:path w="91820" h="111760">
                <a:moveTo>
                  <a:pt x="59984" y="0"/>
                </a:moveTo>
                <a:lnTo>
                  <a:pt x="50777" y="31"/>
                </a:lnTo>
                <a:lnTo>
                  <a:pt x="37394" y="2419"/>
                </a:lnTo>
                <a:lnTo>
                  <a:pt x="26200" y="8408"/>
                </a:lnTo>
                <a:lnTo>
                  <a:pt x="17258" y="18003"/>
                </a:lnTo>
                <a:lnTo>
                  <a:pt x="35561" y="18003"/>
                </a:lnTo>
                <a:lnTo>
                  <a:pt x="41050" y="16049"/>
                </a:lnTo>
                <a:lnTo>
                  <a:pt x="87148" y="16049"/>
                </a:lnTo>
                <a:lnTo>
                  <a:pt x="81934" y="9018"/>
                </a:lnTo>
                <a:lnTo>
                  <a:pt x="77577" y="5912"/>
                </a:lnTo>
                <a:lnTo>
                  <a:pt x="66184" y="1169"/>
                </a:lnTo>
                <a:lnTo>
                  <a:pt x="599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5406" y="3042105"/>
            <a:ext cx="1389504" cy="214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7123" y="2485763"/>
            <a:ext cx="3349714" cy="1926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8229" y="5209301"/>
            <a:ext cx="254736" cy="155620"/>
          </a:xfrm>
          <a:custGeom>
            <a:avLst/>
            <a:gdLst/>
            <a:ahLst/>
            <a:cxnLst/>
            <a:rect l="l" t="t" r="r" b="b"/>
            <a:pathLst>
              <a:path w="254736" h="155620">
                <a:moveTo>
                  <a:pt x="243909" y="0"/>
                </a:moveTo>
                <a:lnTo>
                  <a:pt x="239578" y="2544"/>
                </a:lnTo>
                <a:lnTo>
                  <a:pt x="1392" y="139598"/>
                </a:lnTo>
                <a:lnTo>
                  <a:pt x="0" y="145242"/>
                </a:lnTo>
                <a:lnTo>
                  <a:pt x="2474" y="149667"/>
                </a:lnTo>
                <a:lnTo>
                  <a:pt x="5104" y="154093"/>
                </a:lnTo>
                <a:lnTo>
                  <a:pt x="10672" y="155620"/>
                </a:lnTo>
                <a:lnTo>
                  <a:pt x="248858" y="18581"/>
                </a:lnTo>
                <a:lnTo>
                  <a:pt x="253189" y="16021"/>
                </a:lnTo>
                <a:lnTo>
                  <a:pt x="254736" y="10362"/>
                </a:lnTo>
                <a:lnTo>
                  <a:pt x="252261" y="5936"/>
                </a:lnTo>
                <a:lnTo>
                  <a:pt x="249632" y="1511"/>
                </a:lnTo>
                <a:lnTo>
                  <a:pt x="243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22512" y="5260573"/>
            <a:ext cx="238496" cy="146275"/>
          </a:xfrm>
          <a:custGeom>
            <a:avLst/>
            <a:gdLst/>
            <a:ahLst/>
            <a:cxnLst/>
            <a:rect l="l" t="t" r="r" b="b"/>
            <a:pathLst>
              <a:path w="238496" h="146275">
                <a:moveTo>
                  <a:pt x="227669" y="0"/>
                </a:moveTo>
                <a:lnTo>
                  <a:pt x="223338" y="2559"/>
                </a:lnTo>
                <a:lnTo>
                  <a:pt x="1392" y="130253"/>
                </a:lnTo>
                <a:lnTo>
                  <a:pt x="0" y="135913"/>
                </a:lnTo>
                <a:lnTo>
                  <a:pt x="2474" y="140338"/>
                </a:lnTo>
                <a:lnTo>
                  <a:pt x="5104" y="144764"/>
                </a:lnTo>
                <a:lnTo>
                  <a:pt x="10672" y="146275"/>
                </a:lnTo>
                <a:lnTo>
                  <a:pt x="232618" y="18581"/>
                </a:lnTo>
                <a:lnTo>
                  <a:pt x="236949" y="16021"/>
                </a:lnTo>
                <a:lnTo>
                  <a:pt x="238496" y="10362"/>
                </a:lnTo>
                <a:lnTo>
                  <a:pt x="236021" y="5936"/>
                </a:lnTo>
                <a:lnTo>
                  <a:pt x="233392" y="1511"/>
                </a:lnTo>
                <a:lnTo>
                  <a:pt x="227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1931" y="4965755"/>
            <a:ext cx="364858" cy="264609"/>
          </a:xfrm>
          <a:custGeom>
            <a:avLst/>
            <a:gdLst/>
            <a:ahLst/>
            <a:cxnLst/>
            <a:rect l="l" t="t" r="r" b="b"/>
            <a:pathLst>
              <a:path w="364858" h="264609">
                <a:moveTo>
                  <a:pt x="353104" y="0"/>
                </a:moveTo>
                <a:lnTo>
                  <a:pt x="928" y="249528"/>
                </a:lnTo>
                <a:lnTo>
                  <a:pt x="0" y="255295"/>
                </a:lnTo>
                <a:lnTo>
                  <a:pt x="5877" y="263638"/>
                </a:lnTo>
                <a:lnTo>
                  <a:pt x="11600" y="264609"/>
                </a:lnTo>
                <a:lnTo>
                  <a:pt x="363930" y="15096"/>
                </a:lnTo>
                <a:lnTo>
                  <a:pt x="364858" y="9313"/>
                </a:lnTo>
                <a:lnTo>
                  <a:pt x="358981" y="986"/>
                </a:lnTo>
                <a:lnTo>
                  <a:pt x="353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2240" y="5209732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68"/>
                </a:lnTo>
                <a:lnTo>
                  <a:pt x="3248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86"/>
                </a:lnTo>
                <a:lnTo>
                  <a:pt x="280720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06155" y="5219401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68"/>
                </a:lnTo>
                <a:lnTo>
                  <a:pt x="3248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874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95947" y="5266725"/>
            <a:ext cx="283968" cy="77224"/>
          </a:xfrm>
          <a:custGeom>
            <a:avLst/>
            <a:gdLst/>
            <a:ahLst/>
            <a:cxnLst/>
            <a:rect l="l" t="t" r="r" b="b"/>
            <a:pathLst>
              <a:path w="283968" h="77224">
                <a:moveTo>
                  <a:pt x="7114" y="0"/>
                </a:moveTo>
                <a:lnTo>
                  <a:pt x="2165" y="3161"/>
                </a:lnTo>
                <a:lnTo>
                  <a:pt x="0" y="13153"/>
                </a:lnTo>
                <a:lnTo>
                  <a:pt x="3093" y="18072"/>
                </a:lnTo>
                <a:lnTo>
                  <a:pt x="276853" y="77224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720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5584" y="5314034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68"/>
                </a:lnTo>
                <a:lnTo>
                  <a:pt x="3248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874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9499" y="5323703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320" y="3176"/>
                </a:lnTo>
                <a:lnTo>
                  <a:pt x="1082" y="8172"/>
                </a:lnTo>
                <a:lnTo>
                  <a:pt x="0" y="13153"/>
                </a:lnTo>
                <a:lnTo>
                  <a:pt x="3248" y="18087"/>
                </a:lnTo>
                <a:lnTo>
                  <a:pt x="277008" y="77239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874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3670" y="5381081"/>
            <a:ext cx="55525" cy="361571"/>
          </a:xfrm>
          <a:custGeom>
            <a:avLst/>
            <a:gdLst/>
            <a:ahLst/>
            <a:cxnLst/>
            <a:rect l="l" t="t" r="r" b="b"/>
            <a:pathLst>
              <a:path w="55525" h="361571">
                <a:moveTo>
                  <a:pt x="13920" y="0"/>
                </a:moveTo>
                <a:lnTo>
                  <a:pt x="3712" y="1063"/>
                </a:lnTo>
                <a:lnTo>
                  <a:pt x="0" y="5612"/>
                </a:lnTo>
                <a:lnTo>
                  <a:pt x="464" y="10701"/>
                </a:lnTo>
                <a:lnTo>
                  <a:pt x="36501" y="352812"/>
                </a:lnTo>
                <a:lnTo>
                  <a:pt x="37120" y="357886"/>
                </a:lnTo>
                <a:lnTo>
                  <a:pt x="41605" y="361571"/>
                </a:lnTo>
                <a:lnTo>
                  <a:pt x="51813" y="360507"/>
                </a:lnTo>
                <a:lnTo>
                  <a:pt x="55525" y="355958"/>
                </a:lnTo>
                <a:lnTo>
                  <a:pt x="55061" y="350869"/>
                </a:lnTo>
                <a:lnTo>
                  <a:pt x="18869" y="8758"/>
                </a:lnTo>
                <a:lnTo>
                  <a:pt x="18405" y="3685"/>
                </a:lnTo>
                <a:lnTo>
                  <a:pt x="13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3051" y="5148283"/>
            <a:ext cx="266645" cy="252767"/>
          </a:xfrm>
          <a:custGeom>
            <a:avLst/>
            <a:gdLst/>
            <a:ahLst/>
            <a:cxnLst/>
            <a:rect l="l" t="t" r="r" b="b"/>
            <a:pathLst>
              <a:path w="266645" h="252767">
                <a:moveTo>
                  <a:pt x="253808" y="0"/>
                </a:moveTo>
                <a:lnTo>
                  <a:pt x="249941" y="3515"/>
                </a:lnTo>
                <a:lnTo>
                  <a:pt x="309" y="239320"/>
                </a:lnTo>
                <a:lnTo>
                  <a:pt x="0" y="245180"/>
                </a:lnTo>
                <a:lnTo>
                  <a:pt x="7114" y="252597"/>
                </a:lnTo>
                <a:lnTo>
                  <a:pt x="12992" y="252767"/>
                </a:lnTo>
                <a:lnTo>
                  <a:pt x="266490" y="13446"/>
                </a:lnTo>
                <a:lnTo>
                  <a:pt x="266645" y="7586"/>
                </a:lnTo>
                <a:lnTo>
                  <a:pt x="263088" y="3870"/>
                </a:lnTo>
                <a:lnTo>
                  <a:pt x="259685" y="169"/>
                </a:lnTo>
                <a:lnTo>
                  <a:pt x="253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86928" y="5214004"/>
            <a:ext cx="221946" cy="210546"/>
          </a:xfrm>
          <a:custGeom>
            <a:avLst/>
            <a:gdLst/>
            <a:ahLst/>
            <a:cxnLst/>
            <a:rect l="l" t="t" r="r" b="b"/>
            <a:pathLst>
              <a:path w="221946" h="210546">
                <a:moveTo>
                  <a:pt x="208954" y="0"/>
                </a:moveTo>
                <a:lnTo>
                  <a:pt x="154" y="197115"/>
                </a:lnTo>
                <a:lnTo>
                  <a:pt x="0" y="202975"/>
                </a:lnTo>
                <a:lnTo>
                  <a:pt x="7114" y="210392"/>
                </a:lnTo>
                <a:lnTo>
                  <a:pt x="12992" y="210546"/>
                </a:lnTo>
                <a:lnTo>
                  <a:pt x="217925" y="16946"/>
                </a:lnTo>
                <a:lnTo>
                  <a:pt x="221792" y="13446"/>
                </a:lnTo>
                <a:lnTo>
                  <a:pt x="221946" y="7586"/>
                </a:lnTo>
                <a:lnTo>
                  <a:pt x="214832" y="169"/>
                </a:lnTo>
                <a:lnTo>
                  <a:pt x="208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31643" y="5012725"/>
            <a:ext cx="358362" cy="156283"/>
          </a:xfrm>
          <a:custGeom>
            <a:avLst/>
            <a:gdLst/>
            <a:ahLst/>
            <a:cxnLst/>
            <a:rect l="l" t="t" r="r" b="b"/>
            <a:pathLst>
              <a:path w="358362" h="156283">
                <a:moveTo>
                  <a:pt x="9280" y="0"/>
                </a:moveTo>
                <a:lnTo>
                  <a:pt x="3866" y="2297"/>
                </a:lnTo>
                <a:lnTo>
                  <a:pt x="2010" y="7031"/>
                </a:lnTo>
                <a:lnTo>
                  <a:pt x="0" y="11780"/>
                </a:lnTo>
                <a:lnTo>
                  <a:pt x="2320" y="17162"/>
                </a:lnTo>
                <a:lnTo>
                  <a:pt x="349082" y="156283"/>
                </a:lnTo>
                <a:lnTo>
                  <a:pt x="354496" y="153985"/>
                </a:lnTo>
                <a:lnTo>
                  <a:pt x="356352" y="149251"/>
                </a:lnTo>
                <a:lnTo>
                  <a:pt x="358362" y="144517"/>
                </a:lnTo>
                <a:lnTo>
                  <a:pt x="356042" y="139120"/>
                </a:lnTo>
                <a:lnTo>
                  <a:pt x="9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9280" y="5148453"/>
            <a:ext cx="301136" cy="75157"/>
          </a:xfrm>
          <a:custGeom>
            <a:avLst/>
            <a:gdLst/>
            <a:ahLst/>
            <a:cxnLst/>
            <a:rect l="l" t="t" r="r" b="b"/>
            <a:pathLst>
              <a:path w="301136" h="75157">
                <a:moveTo>
                  <a:pt x="6960" y="0"/>
                </a:moveTo>
                <a:lnTo>
                  <a:pt x="2010" y="3269"/>
                </a:lnTo>
                <a:lnTo>
                  <a:pt x="1082" y="8280"/>
                </a:lnTo>
                <a:lnTo>
                  <a:pt x="0" y="13292"/>
                </a:lnTo>
                <a:lnTo>
                  <a:pt x="3402" y="18164"/>
                </a:lnTo>
                <a:lnTo>
                  <a:pt x="294330" y="75157"/>
                </a:lnTo>
                <a:lnTo>
                  <a:pt x="299125" y="71904"/>
                </a:lnTo>
                <a:lnTo>
                  <a:pt x="300053" y="66877"/>
                </a:lnTo>
                <a:lnTo>
                  <a:pt x="301136" y="61865"/>
                </a:lnTo>
                <a:lnTo>
                  <a:pt x="297888" y="57008"/>
                </a:lnTo>
                <a:lnTo>
                  <a:pt x="6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5414" y="5156610"/>
            <a:ext cx="265408" cy="44826"/>
          </a:xfrm>
          <a:custGeom>
            <a:avLst/>
            <a:gdLst/>
            <a:ahLst/>
            <a:cxnLst/>
            <a:rect l="l" t="t" r="r" b="b"/>
            <a:pathLst>
              <a:path w="265408" h="44826">
                <a:moveTo>
                  <a:pt x="5722" y="0"/>
                </a:moveTo>
                <a:lnTo>
                  <a:pt x="1082" y="3700"/>
                </a:lnTo>
                <a:lnTo>
                  <a:pt x="618" y="8774"/>
                </a:lnTo>
                <a:lnTo>
                  <a:pt x="0" y="13862"/>
                </a:lnTo>
                <a:lnTo>
                  <a:pt x="3712" y="18411"/>
                </a:lnTo>
                <a:lnTo>
                  <a:pt x="259685" y="44826"/>
                </a:lnTo>
                <a:lnTo>
                  <a:pt x="264325" y="41125"/>
                </a:lnTo>
                <a:lnTo>
                  <a:pt x="264789" y="36052"/>
                </a:lnTo>
                <a:lnTo>
                  <a:pt x="265408" y="30963"/>
                </a:lnTo>
                <a:lnTo>
                  <a:pt x="261696" y="26414"/>
                </a:lnTo>
                <a:lnTo>
                  <a:pt x="5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0619" y="5203826"/>
            <a:ext cx="265253" cy="44826"/>
          </a:xfrm>
          <a:custGeom>
            <a:avLst/>
            <a:gdLst/>
            <a:ahLst/>
            <a:cxnLst/>
            <a:rect l="l" t="t" r="r" b="b"/>
            <a:pathLst>
              <a:path w="265253" h="44826">
                <a:moveTo>
                  <a:pt x="5568" y="0"/>
                </a:moveTo>
                <a:lnTo>
                  <a:pt x="928" y="3685"/>
                </a:lnTo>
                <a:lnTo>
                  <a:pt x="0" y="13862"/>
                </a:lnTo>
                <a:lnTo>
                  <a:pt x="3557" y="18396"/>
                </a:lnTo>
                <a:lnTo>
                  <a:pt x="259685" y="44826"/>
                </a:lnTo>
                <a:lnTo>
                  <a:pt x="264170" y="41125"/>
                </a:lnTo>
                <a:lnTo>
                  <a:pt x="264789" y="36036"/>
                </a:lnTo>
                <a:lnTo>
                  <a:pt x="265253" y="30963"/>
                </a:lnTo>
                <a:lnTo>
                  <a:pt x="261541" y="26414"/>
                </a:lnTo>
                <a:lnTo>
                  <a:pt x="5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5670" y="5251027"/>
            <a:ext cx="265253" cy="44826"/>
          </a:xfrm>
          <a:custGeom>
            <a:avLst/>
            <a:gdLst/>
            <a:ahLst/>
            <a:cxnLst/>
            <a:rect l="l" t="t" r="r" b="b"/>
            <a:pathLst>
              <a:path w="265253" h="44826">
                <a:moveTo>
                  <a:pt x="5568" y="0"/>
                </a:moveTo>
                <a:lnTo>
                  <a:pt x="1082" y="3700"/>
                </a:lnTo>
                <a:lnTo>
                  <a:pt x="464" y="8789"/>
                </a:lnTo>
                <a:lnTo>
                  <a:pt x="0" y="13862"/>
                </a:lnTo>
                <a:lnTo>
                  <a:pt x="3712" y="18411"/>
                </a:lnTo>
                <a:lnTo>
                  <a:pt x="259685" y="44826"/>
                </a:lnTo>
                <a:lnTo>
                  <a:pt x="264325" y="41140"/>
                </a:lnTo>
                <a:lnTo>
                  <a:pt x="265253" y="30963"/>
                </a:lnTo>
                <a:lnTo>
                  <a:pt x="261541" y="26430"/>
                </a:lnTo>
                <a:lnTo>
                  <a:pt x="5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95921" y="5228792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53"/>
                </a:lnTo>
                <a:lnTo>
                  <a:pt x="3248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874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59783" y="5286000"/>
            <a:ext cx="85066" cy="458764"/>
          </a:xfrm>
          <a:custGeom>
            <a:avLst/>
            <a:gdLst/>
            <a:ahLst/>
            <a:cxnLst/>
            <a:rect l="l" t="t" r="r" b="b"/>
            <a:pathLst>
              <a:path w="85066" h="458764">
                <a:moveTo>
                  <a:pt x="13765" y="0"/>
                </a:moveTo>
                <a:lnTo>
                  <a:pt x="3557" y="1495"/>
                </a:lnTo>
                <a:lnTo>
                  <a:pt x="0" y="6198"/>
                </a:lnTo>
                <a:lnTo>
                  <a:pt x="773" y="11256"/>
                </a:lnTo>
                <a:lnTo>
                  <a:pt x="65888" y="450221"/>
                </a:lnTo>
                <a:lnTo>
                  <a:pt x="66661" y="455279"/>
                </a:lnTo>
                <a:lnTo>
                  <a:pt x="71301" y="458764"/>
                </a:lnTo>
                <a:lnTo>
                  <a:pt x="81509" y="457268"/>
                </a:lnTo>
                <a:lnTo>
                  <a:pt x="85066" y="452565"/>
                </a:lnTo>
                <a:lnTo>
                  <a:pt x="84293" y="447508"/>
                </a:lnTo>
                <a:lnTo>
                  <a:pt x="19178" y="8542"/>
                </a:lnTo>
                <a:lnTo>
                  <a:pt x="18405" y="3484"/>
                </a:lnTo>
                <a:lnTo>
                  <a:pt x="13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59164" y="5139771"/>
            <a:ext cx="248085" cy="166676"/>
          </a:xfrm>
          <a:custGeom>
            <a:avLst/>
            <a:gdLst/>
            <a:ahLst/>
            <a:cxnLst/>
            <a:rect l="l" t="t" r="r" b="b"/>
            <a:pathLst>
              <a:path w="248085" h="166676">
                <a:moveTo>
                  <a:pt x="236794" y="0"/>
                </a:moveTo>
                <a:lnTo>
                  <a:pt x="1237" y="151117"/>
                </a:lnTo>
                <a:lnTo>
                  <a:pt x="0" y="156838"/>
                </a:lnTo>
                <a:lnTo>
                  <a:pt x="5568" y="165427"/>
                </a:lnTo>
                <a:lnTo>
                  <a:pt x="11290" y="166676"/>
                </a:lnTo>
                <a:lnTo>
                  <a:pt x="246848" y="15558"/>
                </a:lnTo>
                <a:lnTo>
                  <a:pt x="248085" y="9838"/>
                </a:lnTo>
                <a:lnTo>
                  <a:pt x="242517" y="1249"/>
                </a:lnTo>
                <a:lnTo>
                  <a:pt x="236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11751" y="5191336"/>
            <a:ext cx="204778" cy="138920"/>
          </a:xfrm>
          <a:custGeom>
            <a:avLst/>
            <a:gdLst/>
            <a:ahLst/>
            <a:cxnLst/>
            <a:rect l="l" t="t" r="r" b="b"/>
            <a:pathLst>
              <a:path w="204778" h="138920">
                <a:moveTo>
                  <a:pt x="193488" y="0"/>
                </a:moveTo>
                <a:lnTo>
                  <a:pt x="189312" y="2760"/>
                </a:lnTo>
                <a:lnTo>
                  <a:pt x="5568" y="120600"/>
                </a:lnTo>
                <a:lnTo>
                  <a:pt x="1392" y="123361"/>
                </a:lnTo>
                <a:lnTo>
                  <a:pt x="0" y="129082"/>
                </a:lnTo>
                <a:lnTo>
                  <a:pt x="5568" y="137671"/>
                </a:lnTo>
                <a:lnTo>
                  <a:pt x="11290" y="138920"/>
                </a:lnTo>
                <a:lnTo>
                  <a:pt x="203541" y="15558"/>
                </a:lnTo>
                <a:lnTo>
                  <a:pt x="204778" y="9838"/>
                </a:lnTo>
                <a:lnTo>
                  <a:pt x="199210" y="1249"/>
                </a:lnTo>
                <a:lnTo>
                  <a:pt x="193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86060" y="4950535"/>
            <a:ext cx="465082" cy="210299"/>
          </a:xfrm>
          <a:custGeom>
            <a:avLst/>
            <a:gdLst/>
            <a:ahLst/>
            <a:cxnLst/>
            <a:rect l="l" t="t" r="r" b="b"/>
            <a:pathLst>
              <a:path w="465082" h="210299">
                <a:moveTo>
                  <a:pt x="455648" y="0"/>
                </a:moveTo>
                <a:lnTo>
                  <a:pt x="2165" y="193276"/>
                </a:lnTo>
                <a:lnTo>
                  <a:pt x="0" y="198719"/>
                </a:lnTo>
                <a:lnTo>
                  <a:pt x="4021" y="208110"/>
                </a:lnTo>
                <a:lnTo>
                  <a:pt x="9589" y="210299"/>
                </a:lnTo>
                <a:lnTo>
                  <a:pt x="462917" y="17008"/>
                </a:lnTo>
                <a:lnTo>
                  <a:pt x="465082" y="11580"/>
                </a:lnTo>
                <a:lnTo>
                  <a:pt x="461061" y="2174"/>
                </a:lnTo>
                <a:lnTo>
                  <a:pt x="45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86524" y="5140188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68"/>
                </a:lnTo>
                <a:lnTo>
                  <a:pt x="3093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86"/>
                </a:lnTo>
                <a:lnTo>
                  <a:pt x="280720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0439" y="5149856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68"/>
                </a:lnTo>
                <a:lnTo>
                  <a:pt x="3248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720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50076" y="5197180"/>
            <a:ext cx="283968" cy="77224"/>
          </a:xfrm>
          <a:custGeom>
            <a:avLst/>
            <a:gdLst/>
            <a:ahLst/>
            <a:cxnLst/>
            <a:rect l="l" t="t" r="r" b="b"/>
            <a:pathLst>
              <a:path w="283968" h="77224">
                <a:moveTo>
                  <a:pt x="7114" y="0"/>
                </a:moveTo>
                <a:lnTo>
                  <a:pt x="2165" y="3161"/>
                </a:lnTo>
                <a:lnTo>
                  <a:pt x="0" y="13153"/>
                </a:lnTo>
                <a:lnTo>
                  <a:pt x="3248" y="18072"/>
                </a:lnTo>
                <a:lnTo>
                  <a:pt x="276853" y="77224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874" y="59136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39868" y="5244489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68"/>
                </a:lnTo>
                <a:lnTo>
                  <a:pt x="3093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720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13783" y="5254158"/>
            <a:ext cx="283968" cy="77239"/>
          </a:xfrm>
          <a:custGeom>
            <a:avLst/>
            <a:gdLst/>
            <a:ahLst/>
            <a:cxnLst/>
            <a:rect l="l" t="t" r="r" b="b"/>
            <a:pathLst>
              <a:path w="283968" h="77239">
                <a:moveTo>
                  <a:pt x="7114" y="0"/>
                </a:moveTo>
                <a:lnTo>
                  <a:pt x="2165" y="3176"/>
                </a:lnTo>
                <a:lnTo>
                  <a:pt x="0" y="13153"/>
                </a:lnTo>
                <a:lnTo>
                  <a:pt x="3248" y="18087"/>
                </a:lnTo>
                <a:lnTo>
                  <a:pt x="276853" y="77239"/>
                </a:lnTo>
                <a:lnTo>
                  <a:pt x="281802" y="74062"/>
                </a:lnTo>
                <a:lnTo>
                  <a:pt x="283968" y="64070"/>
                </a:lnTo>
                <a:lnTo>
                  <a:pt x="280874" y="59151"/>
                </a:lnTo>
                <a:lnTo>
                  <a:pt x="7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11447" y="5311166"/>
            <a:ext cx="86304" cy="333414"/>
          </a:xfrm>
          <a:custGeom>
            <a:avLst/>
            <a:gdLst/>
            <a:ahLst/>
            <a:cxnLst/>
            <a:rect l="l" t="t" r="r" b="b"/>
            <a:pathLst>
              <a:path w="86304" h="333414">
                <a:moveTo>
                  <a:pt x="73002" y="0"/>
                </a:moveTo>
                <a:lnTo>
                  <a:pt x="68208" y="3191"/>
                </a:lnTo>
                <a:lnTo>
                  <a:pt x="67125" y="8203"/>
                </a:lnTo>
                <a:lnTo>
                  <a:pt x="1082" y="321417"/>
                </a:lnTo>
                <a:lnTo>
                  <a:pt x="0" y="326413"/>
                </a:lnTo>
                <a:lnTo>
                  <a:pt x="3248" y="331317"/>
                </a:lnTo>
                <a:lnTo>
                  <a:pt x="13301" y="333414"/>
                </a:lnTo>
                <a:lnTo>
                  <a:pt x="18250" y="330222"/>
                </a:lnTo>
                <a:lnTo>
                  <a:pt x="19333" y="325210"/>
                </a:lnTo>
                <a:lnTo>
                  <a:pt x="85221" y="11996"/>
                </a:lnTo>
                <a:lnTo>
                  <a:pt x="86304" y="7000"/>
                </a:lnTo>
                <a:lnTo>
                  <a:pt x="83056" y="2097"/>
                </a:lnTo>
                <a:lnTo>
                  <a:pt x="73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52124" y="5065662"/>
            <a:ext cx="159925" cy="260785"/>
          </a:xfrm>
          <a:custGeom>
            <a:avLst/>
            <a:gdLst/>
            <a:ahLst/>
            <a:cxnLst/>
            <a:rect l="l" t="t" r="r" b="b"/>
            <a:pathLst>
              <a:path w="159925" h="260785">
                <a:moveTo>
                  <a:pt x="149562" y="0"/>
                </a:moveTo>
                <a:lnTo>
                  <a:pt x="143840" y="1511"/>
                </a:lnTo>
                <a:lnTo>
                  <a:pt x="141365" y="5936"/>
                </a:lnTo>
                <a:lnTo>
                  <a:pt x="2474" y="245596"/>
                </a:lnTo>
                <a:lnTo>
                  <a:pt x="0" y="250022"/>
                </a:lnTo>
                <a:lnTo>
                  <a:pt x="1546" y="255681"/>
                </a:lnTo>
                <a:lnTo>
                  <a:pt x="5877" y="258225"/>
                </a:lnTo>
                <a:lnTo>
                  <a:pt x="10362" y="260785"/>
                </a:lnTo>
                <a:lnTo>
                  <a:pt x="16085" y="259274"/>
                </a:lnTo>
                <a:lnTo>
                  <a:pt x="18560" y="254848"/>
                </a:lnTo>
                <a:lnTo>
                  <a:pt x="157450" y="15188"/>
                </a:lnTo>
                <a:lnTo>
                  <a:pt x="159925" y="10763"/>
                </a:lnTo>
                <a:lnTo>
                  <a:pt x="158378" y="5104"/>
                </a:lnTo>
                <a:lnTo>
                  <a:pt x="154048" y="2544"/>
                </a:lnTo>
                <a:lnTo>
                  <a:pt x="149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60940" y="5089856"/>
            <a:ext cx="193178" cy="318071"/>
          </a:xfrm>
          <a:custGeom>
            <a:avLst/>
            <a:gdLst/>
            <a:ahLst/>
            <a:cxnLst/>
            <a:rect l="l" t="t" r="r" b="b"/>
            <a:pathLst>
              <a:path w="193178" h="318071">
                <a:moveTo>
                  <a:pt x="182816" y="0"/>
                </a:moveTo>
                <a:lnTo>
                  <a:pt x="177093" y="1526"/>
                </a:lnTo>
                <a:lnTo>
                  <a:pt x="174618" y="5952"/>
                </a:lnTo>
                <a:lnTo>
                  <a:pt x="2629" y="302882"/>
                </a:lnTo>
                <a:lnTo>
                  <a:pt x="0" y="307308"/>
                </a:lnTo>
                <a:lnTo>
                  <a:pt x="1546" y="312967"/>
                </a:lnTo>
                <a:lnTo>
                  <a:pt x="10517" y="318071"/>
                </a:lnTo>
                <a:lnTo>
                  <a:pt x="16085" y="316560"/>
                </a:lnTo>
                <a:lnTo>
                  <a:pt x="18714" y="312134"/>
                </a:lnTo>
                <a:lnTo>
                  <a:pt x="190704" y="15204"/>
                </a:lnTo>
                <a:lnTo>
                  <a:pt x="193178" y="10778"/>
                </a:lnTo>
                <a:lnTo>
                  <a:pt x="191632" y="5119"/>
                </a:lnTo>
                <a:lnTo>
                  <a:pt x="187301" y="2559"/>
                </a:lnTo>
                <a:lnTo>
                  <a:pt x="182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2358" y="4646974"/>
            <a:ext cx="126826" cy="139398"/>
          </a:xfrm>
          <a:custGeom>
            <a:avLst/>
            <a:gdLst/>
            <a:ahLst/>
            <a:cxnLst/>
            <a:rect l="l" t="t" r="r" b="b"/>
            <a:pathLst>
              <a:path w="126826" h="139398">
                <a:moveTo>
                  <a:pt x="63722" y="0"/>
                </a:moveTo>
                <a:lnTo>
                  <a:pt x="0" y="0"/>
                </a:lnTo>
                <a:lnTo>
                  <a:pt x="0" y="139398"/>
                </a:lnTo>
                <a:lnTo>
                  <a:pt x="19024" y="139398"/>
                </a:lnTo>
                <a:lnTo>
                  <a:pt x="19024" y="77563"/>
                </a:lnTo>
                <a:lnTo>
                  <a:pt x="80445" y="77563"/>
                </a:lnTo>
                <a:lnTo>
                  <a:pt x="84834" y="73989"/>
                </a:lnTo>
                <a:lnTo>
                  <a:pt x="96691" y="69247"/>
                </a:lnTo>
                <a:lnTo>
                  <a:pt x="106211" y="61940"/>
                </a:lnTo>
                <a:lnTo>
                  <a:pt x="106463" y="61526"/>
                </a:lnTo>
                <a:lnTo>
                  <a:pt x="19024" y="61526"/>
                </a:lnTo>
                <a:lnTo>
                  <a:pt x="19024" y="15420"/>
                </a:lnTo>
                <a:lnTo>
                  <a:pt x="107961" y="15420"/>
                </a:lnTo>
                <a:lnTo>
                  <a:pt x="105018" y="10794"/>
                </a:lnTo>
                <a:lnTo>
                  <a:pt x="99760" y="6322"/>
                </a:lnTo>
                <a:lnTo>
                  <a:pt x="90009" y="2863"/>
                </a:lnTo>
                <a:lnTo>
                  <a:pt x="78533" y="740"/>
                </a:lnTo>
                <a:lnTo>
                  <a:pt x="63722" y="0"/>
                </a:lnTo>
                <a:close/>
              </a:path>
              <a:path w="126826" h="139398">
                <a:moveTo>
                  <a:pt x="80445" y="77563"/>
                </a:moveTo>
                <a:lnTo>
                  <a:pt x="46090" y="77563"/>
                </a:lnTo>
                <a:lnTo>
                  <a:pt x="49493" y="77717"/>
                </a:lnTo>
                <a:lnTo>
                  <a:pt x="51658" y="78180"/>
                </a:lnTo>
                <a:lnTo>
                  <a:pt x="70064" y="91287"/>
                </a:lnTo>
                <a:lnTo>
                  <a:pt x="73621" y="95604"/>
                </a:lnTo>
                <a:lnTo>
                  <a:pt x="78261" y="102081"/>
                </a:lnTo>
                <a:lnTo>
                  <a:pt x="83829" y="110408"/>
                </a:lnTo>
                <a:lnTo>
                  <a:pt x="102853" y="139398"/>
                </a:lnTo>
                <a:lnTo>
                  <a:pt x="126826" y="139398"/>
                </a:lnTo>
                <a:lnTo>
                  <a:pt x="101770" y="101464"/>
                </a:lnTo>
                <a:lnTo>
                  <a:pt x="79498" y="78334"/>
                </a:lnTo>
                <a:lnTo>
                  <a:pt x="80445" y="77563"/>
                </a:lnTo>
                <a:close/>
              </a:path>
              <a:path w="126826" h="139398">
                <a:moveTo>
                  <a:pt x="107961" y="15420"/>
                </a:moveTo>
                <a:lnTo>
                  <a:pt x="75168" y="15420"/>
                </a:lnTo>
                <a:lnTo>
                  <a:pt x="83056" y="17578"/>
                </a:lnTo>
                <a:lnTo>
                  <a:pt x="88005" y="21896"/>
                </a:lnTo>
                <a:lnTo>
                  <a:pt x="92954" y="26060"/>
                </a:lnTo>
                <a:lnTo>
                  <a:pt x="95429" y="31457"/>
                </a:lnTo>
                <a:lnTo>
                  <a:pt x="95429" y="42559"/>
                </a:lnTo>
                <a:lnTo>
                  <a:pt x="94192" y="46723"/>
                </a:lnTo>
                <a:lnTo>
                  <a:pt x="91562" y="50578"/>
                </a:lnTo>
                <a:lnTo>
                  <a:pt x="89088" y="54433"/>
                </a:lnTo>
                <a:lnTo>
                  <a:pt x="85221" y="57208"/>
                </a:lnTo>
                <a:lnTo>
                  <a:pt x="80426" y="58904"/>
                </a:lnTo>
                <a:lnTo>
                  <a:pt x="75477" y="60755"/>
                </a:lnTo>
                <a:lnTo>
                  <a:pt x="68672" y="61526"/>
                </a:lnTo>
                <a:lnTo>
                  <a:pt x="106463" y="61526"/>
                </a:lnTo>
                <a:lnTo>
                  <a:pt x="112824" y="51047"/>
                </a:lnTo>
                <a:lnTo>
                  <a:pt x="115072" y="38087"/>
                </a:lnTo>
                <a:lnTo>
                  <a:pt x="115072" y="30377"/>
                </a:lnTo>
                <a:lnTo>
                  <a:pt x="113061" y="23438"/>
                </a:lnTo>
                <a:lnTo>
                  <a:pt x="107961" y="15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44907" y="4805802"/>
            <a:ext cx="151728" cy="180862"/>
          </a:xfrm>
          <a:custGeom>
            <a:avLst/>
            <a:gdLst/>
            <a:ahLst/>
            <a:cxnLst/>
            <a:rect l="l" t="t" r="r" b="b"/>
            <a:pathLst>
              <a:path w="151728" h="180862">
                <a:moveTo>
                  <a:pt x="8661" y="0"/>
                </a:moveTo>
                <a:lnTo>
                  <a:pt x="618" y="6476"/>
                </a:lnTo>
                <a:lnTo>
                  <a:pt x="0" y="12336"/>
                </a:lnTo>
                <a:lnTo>
                  <a:pt x="3248" y="16191"/>
                </a:lnTo>
                <a:lnTo>
                  <a:pt x="137344" y="180261"/>
                </a:lnTo>
                <a:lnTo>
                  <a:pt x="143221" y="180862"/>
                </a:lnTo>
                <a:lnTo>
                  <a:pt x="147242" y="177640"/>
                </a:lnTo>
                <a:lnTo>
                  <a:pt x="151109" y="174401"/>
                </a:lnTo>
                <a:lnTo>
                  <a:pt x="151728" y="168573"/>
                </a:lnTo>
                <a:lnTo>
                  <a:pt x="17632" y="4471"/>
                </a:lnTo>
                <a:lnTo>
                  <a:pt x="14384" y="616"/>
                </a:lnTo>
                <a:lnTo>
                  <a:pt x="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67062" y="4677814"/>
            <a:ext cx="126826" cy="139243"/>
          </a:xfrm>
          <a:custGeom>
            <a:avLst/>
            <a:gdLst/>
            <a:ahLst/>
            <a:cxnLst/>
            <a:rect l="l" t="t" r="r" b="b"/>
            <a:pathLst>
              <a:path w="126826" h="139243">
                <a:moveTo>
                  <a:pt x="63722" y="0"/>
                </a:moveTo>
                <a:lnTo>
                  <a:pt x="0" y="0"/>
                </a:lnTo>
                <a:lnTo>
                  <a:pt x="0" y="139243"/>
                </a:lnTo>
                <a:lnTo>
                  <a:pt x="19024" y="139243"/>
                </a:lnTo>
                <a:lnTo>
                  <a:pt x="19024" y="77409"/>
                </a:lnTo>
                <a:lnTo>
                  <a:pt x="80609" y="77409"/>
                </a:lnTo>
                <a:lnTo>
                  <a:pt x="84885" y="73847"/>
                </a:lnTo>
                <a:lnTo>
                  <a:pt x="96734" y="69162"/>
                </a:lnTo>
                <a:lnTo>
                  <a:pt x="106304" y="61835"/>
                </a:lnTo>
                <a:lnTo>
                  <a:pt x="106490" y="61526"/>
                </a:lnTo>
                <a:lnTo>
                  <a:pt x="19024" y="61526"/>
                </a:lnTo>
                <a:lnTo>
                  <a:pt x="19024" y="15420"/>
                </a:lnTo>
                <a:lnTo>
                  <a:pt x="108059" y="15420"/>
                </a:lnTo>
                <a:lnTo>
                  <a:pt x="105018" y="10639"/>
                </a:lnTo>
                <a:lnTo>
                  <a:pt x="99760" y="6322"/>
                </a:lnTo>
                <a:lnTo>
                  <a:pt x="90022" y="2721"/>
                </a:lnTo>
                <a:lnTo>
                  <a:pt x="78541" y="680"/>
                </a:lnTo>
                <a:lnTo>
                  <a:pt x="63722" y="0"/>
                </a:lnTo>
                <a:close/>
              </a:path>
              <a:path w="126826" h="139243">
                <a:moveTo>
                  <a:pt x="80609" y="77409"/>
                </a:moveTo>
                <a:lnTo>
                  <a:pt x="46090" y="77409"/>
                </a:lnTo>
                <a:lnTo>
                  <a:pt x="49493" y="77717"/>
                </a:lnTo>
                <a:lnTo>
                  <a:pt x="51658" y="78025"/>
                </a:lnTo>
                <a:lnTo>
                  <a:pt x="54597" y="78796"/>
                </a:lnTo>
                <a:lnTo>
                  <a:pt x="57536" y="80030"/>
                </a:lnTo>
                <a:lnTo>
                  <a:pt x="60474" y="81880"/>
                </a:lnTo>
                <a:lnTo>
                  <a:pt x="63258" y="83577"/>
                </a:lnTo>
                <a:lnTo>
                  <a:pt x="102853" y="139243"/>
                </a:lnTo>
                <a:lnTo>
                  <a:pt x="126826" y="139243"/>
                </a:lnTo>
                <a:lnTo>
                  <a:pt x="101770" y="101310"/>
                </a:lnTo>
                <a:lnTo>
                  <a:pt x="79498" y="78334"/>
                </a:lnTo>
                <a:lnTo>
                  <a:pt x="80609" y="77409"/>
                </a:lnTo>
                <a:close/>
              </a:path>
              <a:path w="126826" h="139243">
                <a:moveTo>
                  <a:pt x="108059" y="15420"/>
                </a:moveTo>
                <a:lnTo>
                  <a:pt x="75322" y="15420"/>
                </a:lnTo>
                <a:lnTo>
                  <a:pt x="83056" y="17578"/>
                </a:lnTo>
                <a:lnTo>
                  <a:pt x="88005" y="21742"/>
                </a:lnTo>
                <a:lnTo>
                  <a:pt x="92954" y="26060"/>
                </a:lnTo>
                <a:lnTo>
                  <a:pt x="95429" y="31457"/>
                </a:lnTo>
                <a:lnTo>
                  <a:pt x="95429" y="42559"/>
                </a:lnTo>
                <a:lnTo>
                  <a:pt x="94192" y="46723"/>
                </a:lnTo>
                <a:lnTo>
                  <a:pt x="91562" y="50423"/>
                </a:lnTo>
                <a:lnTo>
                  <a:pt x="89088" y="54278"/>
                </a:lnTo>
                <a:lnTo>
                  <a:pt x="85221" y="57054"/>
                </a:lnTo>
                <a:lnTo>
                  <a:pt x="80426" y="58904"/>
                </a:lnTo>
                <a:lnTo>
                  <a:pt x="75477" y="60601"/>
                </a:lnTo>
                <a:lnTo>
                  <a:pt x="68672" y="61526"/>
                </a:lnTo>
                <a:lnTo>
                  <a:pt x="106490" y="61526"/>
                </a:lnTo>
                <a:lnTo>
                  <a:pt x="112848" y="50961"/>
                </a:lnTo>
                <a:lnTo>
                  <a:pt x="115072" y="37933"/>
                </a:lnTo>
                <a:lnTo>
                  <a:pt x="115072" y="30377"/>
                </a:lnTo>
                <a:lnTo>
                  <a:pt x="113061" y="23284"/>
                </a:lnTo>
                <a:lnTo>
                  <a:pt x="108059" y="15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31798" y="4851106"/>
            <a:ext cx="72384" cy="182481"/>
          </a:xfrm>
          <a:custGeom>
            <a:avLst/>
            <a:gdLst/>
            <a:ahLst/>
            <a:cxnLst/>
            <a:rect l="l" t="t" r="r" b="b"/>
            <a:pathLst>
              <a:path w="72384" h="182481">
                <a:moveTo>
                  <a:pt x="60010" y="0"/>
                </a:moveTo>
                <a:lnTo>
                  <a:pt x="54752" y="2683"/>
                </a:lnTo>
                <a:lnTo>
                  <a:pt x="0" y="174170"/>
                </a:lnTo>
                <a:lnTo>
                  <a:pt x="2784" y="179382"/>
                </a:lnTo>
                <a:lnTo>
                  <a:pt x="12528" y="182481"/>
                </a:lnTo>
                <a:lnTo>
                  <a:pt x="17786" y="179783"/>
                </a:lnTo>
                <a:lnTo>
                  <a:pt x="72384" y="8296"/>
                </a:lnTo>
                <a:lnTo>
                  <a:pt x="69754" y="3099"/>
                </a:lnTo>
                <a:lnTo>
                  <a:pt x="6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41105" y="4554299"/>
            <a:ext cx="126826" cy="139243"/>
          </a:xfrm>
          <a:custGeom>
            <a:avLst/>
            <a:gdLst/>
            <a:ahLst/>
            <a:cxnLst/>
            <a:rect l="l" t="t" r="r" b="b"/>
            <a:pathLst>
              <a:path w="126826" h="139243">
                <a:moveTo>
                  <a:pt x="63877" y="0"/>
                </a:moveTo>
                <a:lnTo>
                  <a:pt x="0" y="0"/>
                </a:lnTo>
                <a:lnTo>
                  <a:pt x="0" y="139243"/>
                </a:lnTo>
                <a:lnTo>
                  <a:pt x="19024" y="139243"/>
                </a:lnTo>
                <a:lnTo>
                  <a:pt x="19024" y="77409"/>
                </a:lnTo>
                <a:lnTo>
                  <a:pt x="80447" y="77409"/>
                </a:lnTo>
                <a:lnTo>
                  <a:pt x="84850" y="73831"/>
                </a:lnTo>
                <a:lnTo>
                  <a:pt x="96703" y="69089"/>
                </a:lnTo>
                <a:lnTo>
                  <a:pt x="106234" y="61786"/>
                </a:lnTo>
                <a:lnTo>
                  <a:pt x="106487" y="61372"/>
                </a:lnTo>
                <a:lnTo>
                  <a:pt x="19024" y="61372"/>
                </a:lnTo>
                <a:lnTo>
                  <a:pt x="19024" y="15265"/>
                </a:lnTo>
                <a:lnTo>
                  <a:pt x="108002" y="15265"/>
                </a:lnTo>
                <a:lnTo>
                  <a:pt x="105173" y="10639"/>
                </a:lnTo>
                <a:lnTo>
                  <a:pt x="99760" y="6168"/>
                </a:lnTo>
                <a:lnTo>
                  <a:pt x="90179" y="2750"/>
                </a:lnTo>
                <a:lnTo>
                  <a:pt x="78752" y="687"/>
                </a:lnTo>
                <a:lnTo>
                  <a:pt x="63877" y="0"/>
                </a:lnTo>
                <a:close/>
              </a:path>
              <a:path w="126826" h="139243">
                <a:moveTo>
                  <a:pt x="80447" y="77409"/>
                </a:moveTo>
                <a:lnTo>
                  <a:pt x="46090" y="77409"/>
                </a:lnTo>
                <a:lnTo>
                  <a:pt x="49648" y="77563"/>
                </a:lnTo>
                <a:lnTo>
                  <a:pt x="51813" y="78025"/>
                </a:lnTo>
                <a:lnTo>
                  <a:pt x="70064" y="91133"/>
                </a:lnTo>
                <a:lnTo>
                  <a:pt x="73776" y="95450"/>
                </a:lnTo>
                <a:lnTo>
                  <a:pt x="78261" y="101927"/>
                </a:lnTo>
                <a:lnTo>
                  <a:pt x="83829" y="110254"/>
                </a:lnTo>
                <a:lnTo>
                  <a:pt x="102853" y="139243"/>
                </a:lnTo>
                <a:lnTo>
                  <a:pt x="126826" y="139243"/>
                </a:lnTo>
                <a:lnTo>
                  <a:pt x="101770" y="101310"/>
                </a:lnTo>
                <a:lnTo>
                  <a:pt x="79498" y="78180"/>
                </a:lnTo>
                <a:lnTo>
                  <a:pt x="80447" y="77409"/>
                </a:lnTo>
                <a:close/>
              </a:path>
              <a:path w="126826" h="139243">
                <a:moveTo>
                  <a:pt x="108002" y="15265"/>
                </a:moveTo>
                <a:lnTo>
                  <a:pt x="75322" y="15265"/>
                </a:lnTo>
                <a:lnTo>
                  <a:pt x="83056" y="17424"/>
                </a:lnTo>
                <a:lnTo>
                  <a:pt x="88005" y="21742"/>
                </a:lnTo>
                <a:lnTo>
                  <a:pt x="92954" y="25905"/>
                </a:lnTo>
                <a:lnTo>
                  <a:pt x="95429" y="31302"/>
                </a:lnTo>
                <a:lnTo>
                  <a:pt x="95429" y="42405"/>
                </a:lnTo>
                <a:lnTo>
                  <a:pt x="94192" y="46568"/>
                </a:lnTo>
                <a:lnTo>
                  <a:pt x="91562" y="50423"/>
                </a:lnTo>
                <a:lnTo>
                  <a:pt x="89088" y="54278"/>
                </a:lnTo>
                <a:lnTo>
                  <a:pt x="85376" y="57054"/>
                </a:lnTo>
                <a:lnTo>
                  <a:pt x="80426" y="58750"/>
                </a:lnTo>
                <a:lnTo>
                  <a:pt x="75477" y="60601"/>
                </a:lnTo>
                <a:lnTo>
                  <a:pt x="68672" y="61372"/>
                </a:lnTo>
                <a:lnTo>
                  <a:pt x="106487" y="61372"/>
                </a:lnTo>
                <a:lnTo>
                  <a:pt x="112879" y="50893"/>
                </a:lnTo>
                <a:lnTo>
                  <a:pt x="115072" y="37933"/>
                </a:lnTo>
                <a:lnTo>
                  <a:pt x="115072" y="30223"/>
                </a:lnTo>
                <a:lnTo>
                  <a:pt x="113061" y="23284"/>
                </a:lnTo>
                <a:lnTo>
                  <a:pt x="109040" y="16962"/>
                </a:lnTo>
                <a:lnTo>
                  <a:pt x="108002" y="15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9164" y="4727005"/>
            <a:ext cx="111978" cy="244548"/>
          </a:xfrm>
          <a:custGeom>
            <a:avLst/>
            <a:gdLst/>
            <a:ahLst/>
            <a:cxnLst/>
            <a:rect l="l" t="t" r="r" b="b"/>
            <a:pathLst>
              <a:path w="111978" h="244548">
                <a:moveTo>
                  <a:pt x="11754" y="0"/>
                </a:moveTo>
                <a:lnTo>
                  <a:pt x="6960" y="2004"/>
                </a:lnTo>
                <a:lnTo>
                  <a:pt x="2165" y="3855"/>
                </a:lnTo>
                <a:lnTo>
                  <a:pt x="0" y="9252"/>
                </a:lnTo>
                <a:lnTo>
                  <a:pt x="1856" y="14032"/>
                </a:lnTo>
                <a:lnTo>
                  <a:pt x="92800" y="237531"/>
                </a:lnTo>
                <a:lnTo>
                  <a:pt x="94810" y="242265"/>
                </a:lnTo>
                <a:lnTo>
                  <a:pt x="100224" y="244548"/>
                </a:lnTo>
                <a:lnTo>
                  <a:pt x="104864" y="242620"/>
                </a:lnTo>
                <a:lnTo>
                  <a:pt x="109658" y="240693"/>
                </a:lnTo>
                <a:lnTo>
                  <a:pt x="111978" y="235295"/>
                </a:lnTo>
                <a:lnTo>
                  <a:pt x="110122" y="230562"/>
                </a:lnTo>
                <a:lnTo>
                  <a:pt x="19024" y="7093"/>
                </a:lnTo>
                <a:lnTo>
                  <a:pt x="17168" y="2313"/>
                </a:lnTo>
                <a:lnTo>
                  <a:pt x="1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6443" y="5704349"/>
            <a:ext cx="126826" cy="139305"/>
          </a:xfrm>
          <a:custGeom>
            <a:avLst/>
            <a:gdLst/>
            <a:ahLst/>
            <a:cxnLst/>
            <a:rect l="l" t="t" r="r" b="b"/>
            <a:pathLst>
              <a:path w="126826" h="139305">
                <a:moveTo>
                  <a:pt x="63877" y="0"/>
                </a:moveTo>
                <a:lnTo>
                  <a:pt x="0" y="0"/>
                </a:lnTo>
                <a:lnTo>
                  <a:pt x="0" y="139305"/>
                </a:lnTo>
                <a:lnTo>
                  <a:pt x="19024" y="139305"/>
                </a:lnTo>
                <a:lnTo>
                  <a:pt x="19024" y="77439"/>
                </a:lnTo>
                <a:lnTo>
                  <a:pt x="80644" y="77439"/>
                </a:lnTo>
                <a:lnTo>
                  <a:pt x="84851" y="73904"/>
                </a:lnTo>
                <a:lnTo>
                  <a:pt x="96706" y="69173"/>
                </a:lnTo>
                <a:lnTo>
                  <a:pt x="106244" y="61868"/>
                </a:lnTo>
                <a:lnTo>
                  <a:pt x="106480" y="61480"/>
                </a:lnTo>
                <a:lnTo>
                  <a:pt x="19024" y="61480"/>
                </a:lnTo>
                <a:lnTo>
                  <a:pt x="19024" y="15389"/>
                </a:lnTo>
                <a:lnTo>
                  <a:pt x="108052" y="15389"/>
                </a:lnTo>
                <a:lnTo>
                  <a:pt x="105173" y="10670"/>
                </a:lnTo>
                <a:lnTo>
                  <a:pt x="99760" y="6260"/>
                </a:lnTo>
                <a:lnTo>
                  <a:pt x="90176" y="2783"/>
                </a:lnTo>
                <a:lnTo>
                  <a:pt x="78750" y="695"/>
                </a:lnTo>
                <a:lnTo>
                  <a:pt x="63877" y="0"/>
                </a:lnTo>
                <a:close/>
              </a:path>
              <a:path w="126826" h="139305">
                <a:moveTo>
                  <a:pt x="80644" y="77439"/>
                </a:moveTo>
                <a:lnTo>
                  <a:pt x="19024" y="77439"/>
                </a:lnTo>
                <a:lnTo>
                  <a:pt x="46090" y="77455"/>
                </a:lnTo>
                <a:lnTo>
                  <a:pt x="49648" y="77671"/>
                </a:lnTo>
                <a:lnTo>
                  <a:pt x="70064" y="91133"/>
                </a:lnTo>
                <a:lnTo>
                  <a:pt x="73776" y="95574"/>
                </a:lnTo>
                <a:lnTo>
                  <a:pt x="78261" y="101973"/>
                </a:lnTo>
                <a:lnTo>
                  <a:pt x="83829" y="110315"/>
                </a:lnTo>
                <a:lnTo>
                  <a:pt x="102853" y="139305"/>
                </a:lnTo>
                <a:lnTo>
                  <a:pt x="126826" y="139305"/>
                </a:lnTo>
                <a:lnTo>
                  <a:pt x="101770" y="101387"/>
                </a:lnTo>
                <a:lnTo>
                  <a:pt x="79653" y="78272"/>
                </a:lnTo>
                <a:lnTo>
                  <a:pt x="80644" y="77439"/>
                </a:lnTo>
                <a:close/>
              </a:path>
              <a:path w="126826" h="139305">
                <a:moveTo>
                  <a:pt x="108052" y="15389"/>
                </a:moveTo>
                <a:lnTo>
                  <a:pt x="75322" y="15389"/>
                </a:lnTo>
                <a:lnTo>
                  <a:pt x="83056" y="17517"/>
                </a:lnTo>
                <a:lnTo>
                  <a:pt x="92954" y="26013"/>
                </a:lnTo>
                <a:lnTo>
                  <a:pt x="95429" y="31426"/>
                </a:lnTo>
                <a:lnTo>
                  <a:pt x="95429" y="42513"/>
                </a:lnTo>
                <a:lnTo>
                  <a:pt x="94192" y="46676"/>
                </a:lnTo>
                <a:lnTo>
                  <a:pt x="91562" y="50500"/>
                </a:lnTo>
                <a:lnTo>
                  <a:pt x="89088" y="54340"/>
                </a:lnTo>
                <a:lnTo>
                  <a:pt x="85376" y="57131"/>
                </a:lnTo>
                <a:lnTo>
                  <a:pt x="75477" y="60616"/>
                </a:lnTo>
                <a:lnTo>
                  <a:pt x="68672" y="61480"/>
                </a:lnTo>
                <a:lnTo>
                  <a:pt x="106480" y="61480"/>
                </a:lnTo>
                <a:lnTo>
                  <a:pt x="112881" y="50977"/>
                </a:lnTo>
                <a:lnTo>
                  <a:pt x="115072" y="38010"/>
                </a:lnTo>
                <a:lnTo>
                  <a:pt x="115072" y="30346"/>
                </a:lnTo>
                <a:lnTo>
                  <a:pt x="113061" y="23346"/>
                </a:lnTo>
                <a:lnTo>
                  <a:pt x="109040" y="17008"/>
                </a:lnTo>
                <a:lnTo>
                  <a:pt x="108052" y="15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22294" y="5722915"/>
            <a:ext cx="257210" cy="62343"/>
          </a:xfrm>
          <a:custGeom>
            <a:avLst/>
            <a:gdLst/>
            <a:ahLst/>
            <a:cxnLst/>
            <a:rect l="l" t="t" r="r" b="b"/>
            <a:pathLst>
              <a:path w="257210" h="62343">
                <a:moveTo>
                  <a:pt x="250560" y="0"/>
                </a:moveTo>
                <a:lnTo>
                  <a:pt x="3248" y="44132"/>
                </a:lnTo>
                <a:lnTo>
                  <a:pt x="0" y="48943"/>
                </a:lnTo>
                <a:lnTo>
                  <a:pt x="773" y="53970"/>
                </a:lnTo>
                <a:lnTo>
                  <a:pt x="1701" y="58997"/>
                </a:lnTo>
                <a:lnTo>
                  <a:pt x="6496" y="62343"/>
                </a:lnTo>
                <a:lnTo>
                  <a:pt x="253808" y="18211"/>
                </a:lnTo>
                <a:lnTo>
                  <a:pt x="257210" y="13400"/>
                </a:lnTo>
                <a:lnTo>
                  <a:pt x="255354" y="3346"/>
                </a:lnTo>
                <a:lnTo>
                  <a:pt x="250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48593" y="5563563"/>
            <a:ext cx="126826" cy="139321"/>
          </a:xfrm>
          <a:custGeom>
            <a:avLst/>
            <a:gdLst/>
            <a:ahLst/>
            <a:cxnLst/>
            <a:rect l="l" t="t" r="r" b="b"/>
            <a:pathLst>
              <a:path w="126826" h="139321">
                <a:moveTo>
                  <a:pt x="63877" y="0"/>
                </a:moveTo>
                <a:lnTo>
                  <a:pt x="0" y="0"/>
                </a:lnTo>
                <a:lnTo>
                  <a:pt x="0" y="139321"/>
                </a:lnTo>
                <a:lnTo>
                  <a:pt x="19024" y="139321"/>
                </a:lnTo>
                <a:lnTo>
                  <a:pt x="19024" y="77455"/>
                </a:lnTo>
                <a:lnTo>
                  <a:pt x="80643" y="77455"/>
                </a:lnTo>
                <a:lnTo>
                  <a:pt x="84856" y="73910"/>
                </a:lnTo>
                <a:lnTo>
                  <a:pt x="96710" y="69178"/>
                </a:lnTo>
                <a:lnTo>
                  <a:pt x="106253" y="61873"/>
                </a:lnTo>
                <a:lnTo>
                  <a:pt x="106483" y="61495"/>
                </a:lnTo>
                <a:lnTo>
                  <a:pt x="19024" y="61495"/>
                </a:lnTo>
                <a:lnTo>
                  <a:pt x="19024" y="15404"/>
                </a:lnTo>
                <a:lnTo>
                  <a:pt x="108052" y="15404"/>
                </a:lnTo>
                <a:lnTo>
                  <a:pt x="105173" y="10686"/>
                </a:lnTo>
                <a:lnTo>
                  <a:pt x="99760" y="6275"/>
                </a:lnTo>
                <a:lnTo>
                  <a:pt x="90174" y="2798"/>
                </a:lnTo>
                <a:lnTo>
                  <a:pt x="78749" y="708"/>
                </a:lnTo>
                <a:lnTo>
                  <a:pt x="63877" y="0"/>
                </a:lnTo>
                <a:close/>
              </a:path>
              <a:path w="126826" h="139321">
                <a:moveTo>
                  <a:pt x="80643" y="77455"/>
                </a:moveTo>
                <a:lnTo>
                  <a:pt x="46090" y="77455"/>
                </a:lnTo>
                <a:lnTo>
                  <a:pt x="49648" y="77686"/>
                </a:lnTo>
                <a:lnTo>
                  <a:pt x="51813" y="78118"/>
                </a:lnTo>
                <a:lnTo>
                  <a:pt x="70064" y="91148"/>
                </a:lnTo>
                <a:lnTo>
                  <a:pt x="73776" y="95574"/>
                </a:lnTo>
                <a:lnTo>
                  <a:pt x="78261" y="101973"/>
                </a:lnTo>
                <a:lnTo>
                  <a:pt x="83829" y="110331"/>
                </a:lnTo>
                <a:lnTo>
                  <a:pt x="102853" y="139321"/>
                </a:lnTo>
                <a:lnTo>
                  <a:pt x="126826" y="139321"/>
                </a:lnTo>
                <a:lnTo>
                  <a:pt x="101770" y="101402"/>
                </a:lnTo>
                <a:lnTo>
                  <a:pt x="79653" y="78288"/>
                </a:lnTo>
                <a:lnTo>
                  <a:pt x="80643" y="77455"/>
                </a:lnTo>
                <a:close/>
              </a:path>
              <a:path w="126826" h="139321">
                <a:moveTo>
                  <a:pt x="108052" y="15404"/>
                </a:moveTo>
                <a:lnTo>
                  <a:pt x="75322" y="15404"/>
                </a:lnTo>
                <a:lnTo>
                  <a:pt x="83056" y="17532"/>
                </a:lnTo>
                <a:lnTo>
                  <a:pt x="92954" y="26013"/>
                </a:lnTo>
                <a:lnTo>
                  <a:pt x="95429" y="31441"/>
                </a:lnTo>
                <a:lnTo>
                  <a:pt x="95429" y="42513"/>
                </a:lnTo>
                <a:lnTo>
                  <a:pt x="94192" y="46692"/>
                </a:lnTo>
                <a:lnTo>
                  <a:pt x="91562" y="50516"/>
                </a:lnTo>
                <a:lnTo>
                  <a:pt x="89088" y="54356"/>
                </a:lnTo>
                <a:lnTo>
                  <a:pt x="85376" y="57147"/>
                </a:lnTo>
                <a:lnTo>
                  <a:pt x="75477" y="60632"/>
                </a:lnTo>
                <a:lnTo>
                  <a:pt x="68672" y="61495"/>
                </a:lnTo>
                <a:lnTo>
                  <a:pt x="106483" y="61495"/>
                </a:lnTo>
                <a:lnTo>
                  <a:pt x="112883" y="50984"/>
                </a:lnTo>
                <a:lnTo>
                  <a:pt x="115072" y="38010"/>
                </a:lnTo>
                <a:lnTo>
                  <a:pt x="115072" y="30346"/>
                </a:lnTo>
                <a:lnTo>
                  <a:pt x="113061" y="23361"/>
                </a:lnTo>
                <a:lnTo>
                  <a:pt x="109040" y="17023"/>
                </a:lnTo>
                <a:lnTo>
                  <a:pt x="108052" y="15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96300" y="5653694"/>
            <a:ext cx="249013" cy="91518"/>
          </a:xfrm>
          <a:custGeom>
            <a:avLst/>
            <a:gdLst/>
            <a:ahLst/>
            <a:cxnLst/>
            <a:rect l="l" t="t" r="r" b="b"/>
            <a:pathLst>
              <a:path w="249013" h="91518">
                <a:moveTo>
                  <a:pt x="8197" y="0"/>
                </a:moveTo>
                <a:lnTo>
                  <a:pt x="3093" y="2729"/>
                </a:lnTo>
                <a:lnTo>
                  <a:pt x="0" y="12490"/>
                </a:lnTo>
                <a:lnTo>
                  <a:pt x="2784" y="17671"/>
                </a:lnTo>
                <a:lnTo>
                  <a:pt x="240661" y="91518"/>
                </a:lnTo>
                <a:lnTo>
                  <a:pt x="245920" y="88804"/>
                </a:lnTo>
                <a:lnTo>
                  <a:pt x="249013" y="79043"/>
                </a:lnTo>
                <a:lnTo>
                  <a:pt x="246229" y="73862"/>
                </a:lnTo>
                <a:lnTo>
                  <a:pt x="8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60616" y="5653802"/>
            <a:ext cx="126981" cy="139321"/>
          </a:xfrm>
          <a:custGeom>
            <a:avLst/>
            <a:gdLst/>
            <a:ahLst/>
            <a:cxnLst/>
            <a:rect l="l" t="t" r="r" b="b"/>
            <a:pathLst>
              <a:path w="126981" h="139321">
                <a:moveTo>
                  <a:pt x="63877" y="0"/>
                </a:moveTo>
                <a:lnTo>
                  <a:pt x="0" y="0"/>
                </a:lnTo>
                <a:lnTo>
                  <a:pt x="0" y="139321"/>
                </a:lnTo>
                <a:lnTo>
                  <a:pt x="19178" y="139321"/>
                </a:lnTo>
                <a:lnTo>
                  <a:pt x="19178" y="77455"/>
                </a:lnTo>
                <a:lnTo>
                  <a:pt x="80659" y="77455"/>
                </a:lnTo>
                <a:lnTo>
                  <a:pt x="84941" y="73911"/>
                </a:lnTo>
                <a:lnTo>
                  <a:pt x="96813" y="69178"/>
                </a:lnTo>
                <a:lnTo>
                  <a:pt x="106244" y="61870"/>
                </a:lnTo>
                <a:lnTo>
                  <a:pt x="106473" y="61495"/>
                </a:lnTo>
                <a:lnTo>
                  <a:pt x="19178" y="61480"/>
                </a:lnTo>
                <a:lnTo>
                  <a:pt x="19178" y="15404"/>
                </a:lnTo>
                <a:lnTo>
                  <a:pt x="108167" y="15404"/>
                </a:lnTo>
                <a:lnTo>
                  <a:pt x="105173" y="10686"/>
                </a:lnTo>
                <a:lnTo>
                  <a:pt x="99760" y="6275"/>
                </a:lnTo>
                <a:lnTo>
                  <a:pt x="90174" y="2798"/>
                </a:lnTo>
                <a:lnTo>
                  <a:pt x="78749" y="708"/>
                </a:lnTo>
                <a:lnTo>
                  <a:pt x="63877" y="0"/>
                </a:lnTo>
                <a:close/>
              </a:path>
              <a:path w="126981" h="139321">
                <a:moveTo>
                  <a:pt x="80659" y="77455"/>
                </a:moveTo>
                <a:lnTo>
                  <a:pt x="46090" y="77455"/>
                </a:lnTo>
                <a:lnTo>
                  <a:pt x="49648" y="77671"/>
                </a:lnTo>
                <a:lnTo>
                  <a:pt x="51813" y="78118"/>
                </a:lnTo>
                <a:lnTo>
                  <a:pt x="54752" y="78812"/>
                </a:lnTo>
                <a:lnTo>
                  <a:pt x="57690" y="80061"/>
                </a:lnTo>
                <a:lnTo>
                  <a:pt x="60474" y="81834"/>
                </a:lnTo>
                <a:lnTo>
                  <a:pt x="63413" y="83608"/>
                </a:lnTo>
                <a:lnTo>
                  <a:pt x="103008" y="139321"/>
                </a:lnTo>
                <a:lnTo>
                  <a:pt x="126981" y="139321"/>
                </a:lnTo>
                <a:lnTo>
                  <a:pt x="101925" y="101402"/>
                </a:lnTo>
                <a:lnTo>
                  <a:pt x="79653" y="78288"/>
                </a:lnTo>
                <a:lnTo>
                  <a:pt x="80659" y="77455"/>
                </a:lnTo>
                <a:close/>
              </a:path>
              <a:path w="126981" h="139321">
                <a:moveTo>
                  <a:pt x="108167" y="15404"/>
                </a:moveTo>
                <a:lnTo>
                  <a:pt x="75322" y="15404"/>
                </a:lnTo>
                <a:lnTo>
                  <a:pt x="83210" y="17532"/>
                </a:lnTo>
                <a:lnTo>
                  <a:pt x="93109" y="26013"/>
                </a:lnTo>
                <a:lnTo>
                  <a:pt x="95429" y="31426"/>
                </a:lnTo>
                <a:lnTo>
                  <a:pt x="95429" y="42513"/>
                </a:lnTo>
                <a:lnTo>
                  <a:pt x="80426" y="58874"/>
                </a:lnTo>
                <a:lnTo>
                  <a:pt x="75632" y="60632"/>
                </a:lnTo>
                <a:lnTo>
                  <a:pt x="68826" y="61495"/>
                </a:lnTo>
                <a:lnTo>
                  <a:pt x="106482" y="61480"/>
                </a:lnTo>
                <a:lnTo>
                  <a:pt x="112881" y="50988"/>
                </a:lnTo>
                <a:lnTo>
                  <a:pt x="115072" y="38010"/>
                </a:lnTo>
                <a:lnTo>
                  <a:pt x="115072" y="30346"/>
                </a:lnTo>
                <a:lnTo>
                  <a:pt x="113216" y="23361"/>
                </a:lnTo>
                <a:lnTo>
                  <a:pt x="108167" y="15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11292" y="5624149"/>
            <a:ext cx="219162" cy="79999"/>
          </a:xfrm>
          <a:custGeom>
            <a:avLst/>
            <a:gdLst/>
            <a:ahLst/>
            <a:cxnLst/>
            <a:rect l="l" t="t" r="r" b="b"/>
            <a:pathLst>
              <a:path w="219162" h="79999">
                <a:moveTo>
                  <a:pt x="8042" y="0"/>
                </a:moveTo>
                <a:lnTo>
                  <a:pt x="2938" y="2775"/>
                </a:lnTo>
                <a:lnTo>
                  <a:pt x="1392" y="7679"/>
                </a:lnTo>
                <a:lnTo>
                  <a:pt x="0" y="12567"/>
                </a:lnTo>
                <a:lnTo>
                  <a:pt x="2784" y="17733"/>
                </a:lnTo>
                <a:lnTo>
                  <a:pt x="211120" y="79999"/>
                </a:lnTo>
                <a:lnTo>
                  <a:pt x="216224" y="77224"/>
                </a:lnTo>
                <a:lnTo>
                  <a:pt x="217770" y="72335"/>
                </a:lnTo>
                <a:lnTo>
                  <a:pt x="219162" y="67432"/>
                </a:lnTo>
                <a:lnTo>
                  <a:pt x="216378" y="62281"/>
                </a:lnTo>
                <a:lnTo>
                  <a:pt x="8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47877" y="6149205"/>
            <a:ext cx="126981" cy="139316"/>
          </a:xfrm>
          <a:custGeom>
            <a:avLst/>
            <a:gdLst/>
            <a:ahLst/>
            <a:cxnLst/>
            <a:rect l="l" t="t" r="r" b="b"/>
            <a:pathLst>
              <a:path w="126981" h="139316">
                <a:moveTo>
                  <a:pt x="63877" y="0"/>
                </a:moveTo>
                <a:lnTo>
                  <a:pt x="0" y="0"/>
                </a:lnTo>
                <a:lnTo>
                  <a:pt x="0" y="139316"/>
                </a:lnTo>
                <a:lnTo>
                  <a:pt x="19178" y="139316"/>
                </a:lnTo>
                <a:lnTo>
                  <a:pt x="19178" y="77455"/>
                </a:lnTo>
                <a:lnTo>
                  <a:pt x="80645" y="77455"/>
                </a:lnTo>
                <a:lnTo>
                  <a:pt x="84874" y="73905"/>
                </a:lnTo>
                <a:lnTo>
                  <a:pt x="96774" y="69174"/>
                </a:lnTo>
                <a:lnTo>
                  <a:pt x="106244" y="61870"/>
                </a:lnTo>
                <a:lnTo>
                  <a:pt x="106472" y="61495"/>
                </a:lnTo>
                <a:lnTo>
                  <a:pt x="19178" y="61480"/>
                </a:lnTo>
                <a:lnTo>
                  <a:pt x="19178" y="15389"/>
                </a:lnTo>
                <a:lnTo>
                  <a:pt x="108157" y="15389"/>
                </a:lnTo>
                <a:lnTo>
                  <a:pt x="105173" y="10686"/>
                </a:lnTo>
                <a:lnTo>
                  <a:pt x="99760" y="6260"/>
                </a:lnTo>
                <a:lnTo>
                  <a:pt x="90174" y="2797"/>
                </a:lnTo>
                <a:lnTo>
                  <a:pt x="78749" y="701"/>
                </a:lnTo>
                <a:lnTo>
                  <a:pt x="63877" y="0"/>
                </a:lnTo>
                <a:close/>
              </a:path>
              <a:path w="126981" h="139316">
                <a:moveTo>
                  <a:pt x="80645" y="77455"/>
                </a:moveTo>
                <a:lnTo>
                  <a:pt x="46090" y="77455"/>
                </a:lnTo>
                <a:lnTo>
                  <a:pt x="49648" y="77671"/>
                </a:lnTo>
                <a:lnTo>
                  <a:pt x="51813" y="78118"/>
                </a:lnTo>
                <a:lnTo>
                  <a:pt x="54752" y="78812"/>
                </a:lnTo>
                <a:lnTo>
                  <a:pt x="57690" y="80058"/>
                </a:lnTo>
                <a:lnTo>
                  <a:pt x="60474" y="81828"/>
                </a:lnTo>
                <a:lnTo>
                  <a:pt x="63413" y="83603"/>
                </a:lnTo>
                <a:lnTo>
                  <a:pt x="103008" y="139316"/>
                </a:lnTo>
                <a:lnTo>
                  <a:pt x="126981" y="139316"/>
                </a:lnTo>
                <a:lnTo>
                  <a:pt x="101925" y="101398"/>
                </a:lnTo>
                <a:lnTo>
                  <a:pt x="96976" y="93991"/>
                </a:lnTo>
                <a:lnTo>
                  <a:pt x="91562" y="87814"/>
                </a:lnTo>
                <a:lnTo>
                  <a:pt x="85994" y="82867"/>
                </a:lnTo>
                <a:lnTo>
                  <a:pt x="83520" y="80593"/>
                </a:lnTo>
                <a:lnTo>
                  <a:pt x="79653" y="78288"/>
                </a:lnTo>
                <a:lnTo>
                  <a:pt x="80645" y="77455"/>
                </a:lnTo>
                <a:close/>
              </a:path>
              <a:path w="126981" h="139316">
                <a:moveTo>
                  <a:pt x="108157" y="15389"/>
                </a:moveTo>
                <a:lnTo>
                  <a:pt x="19178" y="15389"/>
                </a:lnTo>
                <a:lnTo>
                  <a:pt x="75322" y="15404"/>
                </a:lnTo>
                <a:lnTo>
                  <a:pt x="83210" y="17532"/>
                </a:lnTo>
                <a:lnTo>
                  <a:pt x="88005" y="21773"/>
                </a:lnTo>
                <a:lnTo>
                  <a:pt x="92954" y="26013"/>
                </a:lnTo>
                <a:lnTo>
                  <a:pt x="95429" y="31426"/>
                </a:lnTo>
                <a:lnTo>
                  <a:pt x="95429" y="42513"/>
                </a:lnTo>
                <a:lnTo>
                  <a:pt x="94192" y="46692"/>
                </a:lnTo>
                <a:lnTo>
                  <a:pt x="91717" y="50516"/>
                </a:lnTo>
                <a:lnTo>
                  <a:pt x="89088" y="54356"/>
                </a:lnTo>
                <a:lnTo>
                  <a:pt x="85376" y="57131"/>
                </a:lnTo>
                <a:lnTo>
                  <a:pt x="80426" y="58874"/>
                </a:lnTo>
                <a:lnTo>
                  <a:pt x="75632" y="60632"/>
                </a:lnTo>
                <a:lnTo>
                  <a:pt x="68826" y="61495"/>
                </a:lnTo>
                <a:lnTo>
                  <a:pt x="106482" y="61480"/>
                </a:lnTo>
                <a:lnTo>
                  <a:pt x="112881" y="50982"/>
                </a:lnTo>
                <a:lnTo>
                  <a:pt x="115072" y="38010"/>
                </a:lnTo>
                <a:lnTo>
                  <a:pt x="115072" y="30346"/>
                </a:lnTo>
                <a:lnTo>
                  <a:pt x="113061" y="23361"/>
                </a:lnTo>
                <a:lnTo>
                  <a:pt x="109194" y="17023"/>
                </a:lnTo>
                <a:lnTo>
                  <a:pt x="108157" y="153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84669" y="6185825"/>
            <a:ext cx="95517" cy="104371"/>
          </a:xfrm>
          <a:custGeom>
            <a:avLst/>
            <a:gdLst/>
            <a:ahLst/>
            <a:cxnLst/>
            <a:rect l="l" t="t" r="r" b="b"/>
            <a:pathLst>
              <a:path w="95517" h="104371">
                <a:moveTo>
                  <a:pt x="40614" y="0"/>
                </a:moveTo>
                <a:lnTo>
                  <a:pt x="7123" y="21316"/>
                </a:lnTo>
                <a:lnTo>
                  <a:pt x="0" y="62129"/>
                </a:lnTo>
                <a:lnTo>
                  <a:pt x="2874" y="73914"/>
                </a:lnTo>
                <a:lnTo>
                  <a:pt x="41020" y="103760"/>
                </a:lnTo>
                <a:lnTo>
                  <a:pt x="58096" y="104371"/>
                </a:lnTo>
                <a:lnTo>
                  <a:pt x="70085" y="101062"/>
                </a:lnTo>
                <a:lnTo>
                  <a:pt x="81641" y="94286"/>
                </a:lnTo>
                <a:lnTo>
                  <a:pt x="84473" y="90918"/>
                </a:lnTo>
                <a:lnTo>
                  <a:pt x="40456" y="90918"/>
                </a:lnTo>
                <a:lnTo>
                  <a:pt x="33187" y="87971"/>
                </a:lnTo>
                <a:lnTo>
                  <a:pt x="26290" y="80827"/>
                </a:lnTo>
                <a:lnTo>
                  <a:pt x="20295" y="70408"/>
                </a:lnTo>
                <a:lnTo>
                  <a:pt x="17720" y="56605"/>
                </a:lnTo>
                <a:lnTo>
                  <a:pt x="95517" y="56605"/>
                </a:lnTo>
                <a:lnTo>
                  <a:pt x="95517" y="53066"/>
                </a:lnTo>
                <a:lnTo>
                  <a:pt x="95152" y="44151"/>
                </a:lnTo>
                <a:lnTo>
                  <a:pt x="94822" y="42540"/>
                </a:lnTo>
                <a:lnTo>
                  <a:pt x="18648" y="42540"/>
                </a:lnTo>
                <a:lnTo>
                  <a:pt x="19267" y="33741"/>
                </a:lnTo>
                <a:lnTo>
                  <a:pt x="22360" y="26710"/>
                </a:lnTo>
                <a:lnTo>
                  <a:pt x="28068" y="21316"/>
                </a:lnTo>
                <a:lnTo>
                  <a:pt x="33341" y="16193"/>
                </a:lnTo>
                <a:lnTo>
                  <a:pt x="40301" y="13556"/>
                </a:lnTo>
                <a:lnTo>
                  <a:pt x="81615" y="13556"/>
                </a:lnTo>
                <a:lnTo>
                  <a:pt x="78541" y="9768"/>
                </a:lnTo>
                <a:lnTo>
                  <a:pt x="69090" y="4098"/>
                </a:lnTo>
                <a:lnTo>
                  <a:pt x="56823" y="818"/>
                </a:lnTo>
                <a:lnTo>
                  <a:pt x="40614" y="0"/>
                </a:lnTo>
                <a:close/>
              </a:path>
              <a:path w="95517" h="104371">
                <a:moveTo>
                  <a:pt x="76648" y="70194"/>
                </a:moveTo>
                <a:lnTo>
                  <a:pt x="74019" y="77423"/>
                </a:lnTo>
                <a:lnTo>
                  <a:pt x="70461" y="82685"/>
                </a:lnTo>
                <a:lnTo>
                  <a:pt x="61181" y="89272"/>
                </a:lnTo>
                <a:lnTo>
                  <a:pt x="55768" y="90918"/>
                </a:lnTo>
                <a:lnTo>
                  <a:pt x="84473" y="90918"/>
                </a:lnTo>
                <a:lnTo>
                  <a:pt x="89719" y="84680"/>
                </a:lnTo>
                <a:lnTo>
                  <a:pt x="94899" y="72379"/>
                </a:lnTo>
                <a:lnTo>
                  <a:pt x="76648" y="70194"/>
                </a:lnTo>
                <a:close/>
              </a:path>
              <a:path w="95517" h="104371">
                <a:moveTo>
                  <a:pt x="81615" y="13556"/>
                </a:moveTo>
                <a:lnTo>
                  <a:pt x="57315" y="13556"/>
                </a:lnTo>
                <a:lnTo>
                  <a:pt x="64584" y="16856"/>
                </a:lnTo>
                <a:lnTo>
                  <a:pt x="70307" y="23441"/>
                </a:lnTo>
                <a:lnTo>
                  <a:pt x="73864" y="27697"/>
                </a:lnTo>
                <a:lnTo>
                  <a:pt x="76184" y="34065"/>
                </a:lnTo>
                <a:lnTo>
                  <a:pt x="76957" y="42540"/>
                </a:lnTo>
                <a:lnTo>
                  <a:pt x="94822" y="42540"/>
                </a:lnTo>
                <a:lnTo>
                  <a:pt x="92629" y="31826"/>
                </a:lnTo>
                <a:lnTo>
                  <a:pt x="87264" y="20518"/>
                </a:lnTo>
                <a:lnTo>
                  <a:pt x="81615" y="135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95257" y="6149205"/>
            <a:ext cx="90103" cy="140845"/>
          </a:xfrm>
          <a:custGeom>
            <a:avLst/>
            <a:gdLst/>
            <a:ahLst/>
            <a:cxnLst/>
            <a:rect l="l" t="t" r="r" b="b"/>
            <a:pathLst>
              <a:path w="90103" h="140845">
                <a:moveTo>
                  <a:pt x="50044" y="36113"/>
                </a:moveTo>
                <a:lnTo>
                  <a:pt x="9631" y="53677"/>
                </a:lnTo>
                <a:lnTo>
                  <a:pt x="0" y="94842"/>
                </a:lnTo>
                <a:lnTo>
                  <a:pt x="2153" y="106856"/>
                </a:lnTo>
                <a:lnTo>
                  <a:pt x="26150" y="137380"/>
                </a:lnTo>
                <a:lnTo>
                  <a:pt x="52784" y="140845"/>
                </a:lnTo>
                <a:lnTo>
                  <a:pt x="64687" y="135976"/>
                </a:lnTo>
                <a:lnTo>
                  <a:pt x="72790" y="127538"/>
                </a:lnTo>
                <a:lnTo>
                  <a:pt x="45877" y="127528"/>
                </a:lnTo>
                <a:lnTo>
                  <a:pt x="35015" y="124605"/>
                </a:lnTo>
                <a:lnTo>
                  <a:pt x="23869" y="114634"/>
                </a:lnTo>
                <a:lnTo>
                  <a:pt x="19361" y="103523"/>
                </a:lnTo>
                <a:lnTo>
                  <a:pt x="17873" y="88949"/>
                </a:lnTo>
                <a:lnTo>
                  <a:pt x="18087" y="82639"/>
                </a:lnTo>
                <a:lnTo>
                  <a:pt x="20548" y="69241"/>
                </a:lnTo>
                <a:lnTo>
                  <a:pt x="25761" y="59583"/>
                </a:lnTo>
                <a:lnTo>
                  <a:pt x="31020" y="53384"/>
                </a:lnTo>
                <a:lnTo>
                  <a:pt x="37671" y="50285"/>
                </a:lnTo>
                <a:lnTo>
                  <a:pt x="90103" y="50285"/>
                </a:lnTo>
                <a:lnTo>
                  <a:pt x="90103" y="49992"/>
                </a:lnTo>
                <a:lnTo>
                  <a:pt x="72625" y="49992"/>
                </a:lnTo>
                <a:lnTo>
                  <a:pt x="69532" y="45874"/>
                </a:lnTo>
                <a:lnTo>
                  <a:pt x="65511" y="42528"/>
                </a:lnTo>
                <a:lnTo>
                  <a:pt x="55612" y="37393"/>
                </a:lnTo>
                <a:lnTo>
                  <a:pt x="50044" y="36113"/>
                </a:lnTo>
                <a:close/>
              </a:path>
              <a:path w="90103" h="140845">
                <a:moveTo>
                  <a:pt x="90103" y="126582"/>
                </a:moveTo>
                <a:lnTo>
                  <a:pt x="73708" y="126582"/>
                </a:lnTo>
                <a:lnTo>
                  <a:pt x="73708" y="139316"/>
                </a:lnTo>
                <a:lnTo>
                  <a:pt x="90103" y="139316"/>
                </a:lnTo>
                <a:lnTo>
                  <a:pt x="90103" y="126582"/>
                </a:lnTo>
                <a:close/>
              </a:path>
              <a:path w="90103" h="140845">
                <a:moveTo>
                  <a:pt x="90103" y="50285"/>
                </a:moveTo>
                <a:lnTo>
                  <a:pt x="37671" y="50285"/>
                </a:lnTo>
                <a:lnTo>
                  <a:pt x="48781" y="50485"/>
                </a:lnTo>
                <a:lnTo>
                  <a:pt x="58765" y="54692"/>
                </a:lnTo>
                <a:lnTo>
                  <a:pt x="69920" y="66773"/>
                </a:lnTo>
                <a:lnTo>
                  <a:pt x="72952" y="78414"/>
                </a:lnTo>
                <a:lnTo>
                  <a:pt x="73888" y="95033"/>
                </a:lnTo>
                <a:lnTo>
                  <a:pt x="71481" y="108536"/>
                </a:lnTo>
                <a:lnTo>
                  <a:pt x="65975" y="118368"/>
                </a:lnTo>
                <a:lnTo>
                  <a:pt x="60561" y="124485"/>
                </a:lnTo>
                <a:lnTo>
                  <a:pt x="53911" y="127538"/>
                </a:lnTo>
                <a:lnTo>
                  <a:pt x="72799" y="127528"/>
                </a:lnTo>
                <a:lnTo>
                  <a:pt x="73708" y="126582"/>
                </a:lnTo>
                <a:lnTo>
                  <a:pt x="90103" y="126582"/>
                </a:lnTo>
                <a:lnTo>
                  <a:pt x="90103" y="50285"/>
                </a:lnTo>
                <a:close/>
              </a:path>
              <a:path w="90103" h="140845">
                <a:moveTo>
                  <a:pt x="90103" y="0"/>
                </a:moveTo>
                <a:lnTo>
                  <a:pt x="72625" y="0"/>
                </a:lnTo>
                <a:lnTo>
                  <a:pt x="72625" y="49992"/>
                </a:lnTo>
                <a:lnTo>
                  <a:pt x="90103" y="49992"/>
                </a:lnTo>
                <a:lnTo>
                  <a:pt x="901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16139" y="6269039"/>
            <a:ext cx="21344" cy="47040"/>
          </a:xfrm>
          <a:custGeom>
            <a:avLst/>
            <a:gdLst/>
            <a:ahLst/>
            <a:cxnLst/>
            <a:rect l="l" t="t" r="r" b="b"/>
            <a:pathLst>
              <a:path w="21344" h="47040">
                <a:moveTo>
                  <a:pt x="21344" y="0"/>
                </a:moveTo>
                <a:lnTo>
                  <a:pt x="1237" y="0"/>
                </a:lnTo>
                <a:lnTo>
                  <a:pt x="1237" y="19481"/>
                </a:lnTo>
                <a:lnTo>
                  <a:pt x="11290" y="19481"/>
                </a:lnTo>
                <a:lnTo>
                  <a:pt x="10981" y="25248"/>
                </a:lnTo>
                <a:lnTo>
                  <a:pt x="10053" y="29666"/>
                </a:lnTo>
                <a:lnTo>
                  <a:pt x="8197" y="32738"/>
                </a:lnTo>
                <a:lnTo>
                  <a:pt x="6496" y="35814"/>
                </a:lnTo>
                <a:lnTo>
                  <a:pt x="3712" y="38143"/>
                </a:lnTo>
                <a:lnTo>
                  <a:pt x="0" y="39722"/>
                </a:lnTo>
                <a:lnTo>
                  <a:pt x="4949" y="47040"/>
                </a:lnTo>
                <a:lnTo>
                  <a:pt x="10672" y="44635"/>
                </a:lnTo>
                <a:lnTo>
                  <a:pt x="14848" y="41231"/>
                </a:lnTo>
                <a:lnTo>
                  <a:pt x="17322" y="36824"/>
                </a:lnTo>
                <a:lnTo>
                  <a:pt x="19952" y="32422"/>
                </a:lnTo>
                <a:lnTo>
                  <a:pt x="21344" y="26644"/>
                </a:lnTo>
                <a:lnTo>
                  <a:pt x="213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16981" y="6185319"/>
            <a:ext cx="86613" cy="105483"/>
          </a:xfrm>
          <a:custGeom>
            <a:avLst/>
            <a:gdLst/>
            <a:ahLst/>
            <a:cxnLst/>
            <a:rect l="l" t="t" r="r" b="b"/>
            <a:pathLst>
              <a:path w="86613" h="105483">
                <a:moveTo>
                  <a:pt x="17477" y="70416"/>
                </a:moveTo>
                <a:lnTo>
                  <a:pt x="0" y="73077"/>
                </a:lnTo>
                <a:lnTo>
                  <a:pt x="1820" y="80031"/>
                </a:lnTo>
                <a:lnTo>
                  <a:pt x="7652" y="90532"/>
                </a:lnTo>
                <a:lnTo>
                  <a:pt x="18421" y="100338"/>
                </a:lnTo>
                <a:lnTo>
                  <a:pt x="29991" y="104198"/>
                </a:lnTo>
                <a:lnTo>
                  <a:pt x="44544" y="105483"/>
                </a:lnTo>
                <a:lnTo>
                  <a:pt x="52741" y="105483"/>
                </a:lnTo>
                <a:lnTo>
                  <a:pt x="60165" y="104110"/>
                </a:lnTo>
                <a:lnTo>
                  <a:pt x="73157" y="98597"/>
                </a:lnTo>
                <a:lnTo>
                  <a:pt x="78106" y="94702"/>
                </a:lnTo>
                <a:lnTo>
                  <a:pt x="80321" y="91424"/>
                </a:lnTo>
                <a:lnTo>
                  <a:pt x="36501" y="91424"/>
                </a:lnTo>
                <a:lnTo>
                  <a:pt x="30160" y="89618"/>
                </a:lnTo>
                <a:lnTo>
                  <a:pt x="21189" y="82396"/>
                </a:lnTo>
                <a:lnTo>
                  <a:pt x="18560" y="77199"/>
                </a:lnTo>
                <a:lnTo>
                  <a:pt x="17477" y="70416"/>
                </a:lnTo>
                <a:close/>
              </a:path>
              <a:path w="86613" h="105483">
                <a:moveTo>
                  <a:pt x="49493" y="0"/>
                </a:moveTo>
                <a:lnTo>
                  <a:pt x="35882" y="0"/>
                </a:lnTo>
                <a:lnTo>
                  <a:pt x="30778" y="693"/>
                </a:lnTo>
                <a:lnTo>
                  <a:pt x="21344" y="3407"/>
                </a:lnTo>
                <a:lnTo>
                  <a:pt x="17632" y="5073"/>
                </a:lnTo>
                <a:lnTo>
                  <a:pt x="14848" y="7031"/>
                </a:lnTo>
                <a:lnTo>
                  <a:pt x="11136" y="9575"/>
                </a:lnTo>
                <a:lnTo>
                  <a:pt x="8352" y="12752"/>
                </a:lnTo>
                <a:lnTo>
                  <a:pt x="4021" y="20416"/>
                </a:lnTo>
                <a:lnTo>
                  <a:pt x="2938" y="24579"/>
                </a:lnTo>
                <a:lnTo>
                  <a:pt x="2938" y="34032"/>
                </a:lnTo>
                <a:lnTo>
                  <a:pt x="45162" y="60437"/>
                </a:lnTo>
                <a:lnTo>
                  <a:pt x="54752" y="62790"/>
                </a:lnTo>
                <a:lnTo>
                  <a:pt x="60784" y="64719"/>
                </a:lnTo>
                <a:lnTo>
                  <a:pt x="63258" y="66234"/>
                </a:lnTo>
                <a:lnTo>
                  <a:pt x="66661" y="68456"/>
                </a:lnTo>
                <a:lnTo>
                  <a:pt x="68517" y="71497"/>
                </a:lnTo>
                <a:lnTo>
                  <a:pt x="68517" y="79669"/>
                </a:lnTo>
                <a:lnTo>
                  <a:pt x="66506" y="83429"/>
                </a:lnTo>
                <a:lnTo>
                  <a:pt x="62640" y="86625"/>
                </a:lnTo>
                <a:lnTo>
                  <a:pt x="58618" y="89826"/>
                </a:lnTo>
                <a:lnTo>
                  <a:pt x="52586" y="91424"/>
                </a:lnTo>
                <a:lnTo>
                  <a:pt x="80321" y="91424"/>
                </a:lnTo>
                <a:lnTo>
                  <a:pt x="84912" y="84628"/>
                </a:lnTo>
                <a:lnTo>
                  <a:pt x="86483" y="79669"/>
                </a:lnTo>
                <a:lnTo>
                  <a:pt x="86613" y="67731"/>
                </a:lnTo>
                <a:lnTo>
                  <a:pt x="85221" y="62855"/>
                </a:lnTo>
                <a:lnTo>
                  <a:pt x="30778" y="38272"/>
                </a:lnTo>
                <a:lnTo>
                  <a:pt x="28922" y="37625"/>
                </a:lnTo>
                <a:lnTo>
                  <a:pt x="25984" y="36437"/>
                </a:lnTo>
                <a:lnTo>
                  <a:pt x="23664" y="34911"/>
                </a:lnTo>
                <a:lnTo>
                  <a:pt x="22272" y="33076"/>
                </a:lnTo>
                <a:lnTo>
                  <a:pt x="20725" y="31302"/>
                </a:lnTo>
                <a:lnTo>
                  <a:pt x="20106" y="29298"/>
                </a:lnTo>
                <a:lnTo>
                  <a:pt x="20106" y="23608"/>
                </a:lnTo>
                <a:lnTo>
                  <a:pt x="21808" y="20570"/>
                </a:lnTo>
                <a:lnTo>
                  <a:pt x="25210" y="17964"/>
                </a:lnTo>
                <a:lnTo>
                  <a:pt x="28768" y="15373"/>
                </a:lnTo>
                <a:lnTo>
                  <a:pt x="34490" y="14063"/>
                </a:lnTo>
                <a:lnTo>
                  <a:pt x="77593" y="14063"/>
                </a:lnTo>
                <a:lnTo>
                  <a:pt x="73621" y="8789"/>
                </a:lnTo>
                <a:lnTo>
                  <a:pt x="69136" y="5705"/>
                </a:lnTo>
                <a:lnTo>
                  <a:pt x="56762" y="1141"/>
                </a:lnTo>
                <a:lnTo>
                  <a:pt x="49493" y="0"/>
                </a:lnTo>
                <a:close/>
              </a:path>
              <a:path w="86613" h="105483">
                <a:moveTo>
                  <a:pt x="77593" y="14063"/>
                </a:moveTo>
                <a:lnTo>
                  <a:pt x="49493" y="14063"/>
                </a:lnTo>
                <a:lnTo>
                  <a:pt x="54906" y="15528"/>
                </a:lnTo>
                <a:lnTo>
                  <a:pt x="62330" y="21356"/>
                </a:lnTo>
                <a:lnTo>
                  <a:pt x="64650" y="25412"/>
                </a:lnTo>
                <a:lnTo>
                  <a:pt x="65424" y="30593"/>
                </a:lnTo>
                <a:lnTo>
                  <a:pt x="82746" y="28311"/>
                </a:lnTo>
                <a:lnTo>
                  <a:pt x="81664" y="21788"/>
                </a:lnTo>
                <a:lnTo>
                  <a:pt x="79498" y="16592"/>
                </a:lnTo>
                <a:lnTo>
                  <a:pt x="77593" y="140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33600" y="6140389"/>
            <a:ext cx="0" cy="148132"/>
          </a:xfrm>
          <a:custGeom>
            <a:avLst/>
            <a:gdLst/>
            <a:ahLst/>
            <a:cxnLst/>
            <a:rect l="l" t="t" r="r" b="b"/>
            <a:pathLst>
              <a:path h="148132">
                <a:moveTo>
                  <a:pt x="0" y="0"/>
                </a:moveTo>
                <a:lnTo>
                  <a:pt x="0" y="148132"/>
                </a:lnTo>
              </a:path>
            </a:pathLst>
          </a:custGeom>
          <a:ln w="189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62590" y="6149205"/>
            <a:ext cx="90103" cy="140845"/>
          </a:xfrm>
          <a:custGeom>
            <a:avLst/>
            <a:gdLst/>
            <a:ahLst/>
            <a:cxnLst/>
            <a:rect l="l" t="t" r="r" b="b"/>
            <a:pathLst>
              <a:path w="90103" h="140845">
                <a:moveTo>
                  <a:pt x="50044" y="36113"/>
                </a:moveTo>
                <a:lnTo>
                  <a:pt x="9631" y="53677"/>
                </a:lnTo>
                <a:lnTo>
                  <a:pt x="0" y="94842"/>
                </a:lnTo>
                <a:lnTo>
                  <a:pt x="2153" y="106856"/>
                </a:lnTo>
                <a:lnTo>
                  <a:pt x="26150" y="137380"/>
                </a:lnTo>
                <a:lnTo>
                  <a:pt x="52784" y="140845"/>
                </a:lnTo>
                <a:lnTo>
                  <a:pt x="64687" y="135976"/>
                </a:lnTo>
                <a:lnTo>
                  <a:pt x="72790" y="127538"/>
                </a:lnTo>
                <a:lnTo>
                  <a:pt x="45877" y="127528"/>
                </a:lnTo>
                <a:lnTo>
                  <a:pt x="35015" y="124605"/>
                </a:lnTo>
                <a:lnTo>
                  <a:pt x="23869" y="114634"/>
                </a:lnTo>
                <a:lnTo>
                  <a:pt x="19361" y="103523"/>
                </a:lnTo>
                <a:lnTo>
                  <a:pt x="17873" y="88949"/>
                </a:lnTo>
                <a:lnTo>
                  <a:pt x="18087" y="82639"/>
                </a:lnTo>
                <a:lnTo>
                  <a:pt x="20548" y="69241"/>
                </a:lnTo>
                <a:lnTo>
                  <a:pt x="25761" y="59583"/>
                </a:lnTo>
                <a:lnTo>
                  <a:pt x="31020" y="53384"/>
                </a:lnTo>
                <a:lnTo>
                  <a:pt x="37671" y="50285"/>
                </a:lnTo>
                <a:lnTo>
                  <a:pt x="90103" y="50285"/>
                </a:lnTo>
                <a:lnTo>
                  <a:pt x="90103" y="49992"/>
                </a:lnTo>
                <a:lnTo>
                  <a:pt x="72625" y="49992"/>
                </a:lnTo>
                <a:lnTo>
                  <a:pt x="69532" y="45874"/>
                </a:lnTo>
                <a:lnTo>
                  <a:pt x="65511" y="42528"/>
                </a:lnTo>
                <a:lnTo>
                  <a:pt x="55612" y="37393"/>
                </a:lnTo>
                <a:lnTo>
                  <a:pt x="50044" y="36113"/>
                </a:lnTo>
                <a:close/>
              </a:path>
              <a:path w="90103" h="140845">
                <a:moveTo>
                  <a:pt x="90103" y="126582"/>
                </a:moveTo>
                <a:lnTo>
                  <a:pt x="73708" y="126582"/>
                </a:lnTo>
                <a:lnTo>
                  <a:pt x="73708" y="139316"/>
                </a:lnTo>
                <a:lnTo>
                  <a:pt x="90103" y="139316"/>
                </a:lnTo>
                <a:lnTo>
                  <a:pt x="90103" y="126582"/>
                </a:lnTo>
                <a:close/>
              </a:path>
              <a:path w="90103" h="140845">
                <a:moveTo>
                  <a:pt x="90103" y="50285"/>
                </a:moveTo>
                <a:lnTo>
                  <a:pt x="37671" y="50285"/>
                </a:lnTo>
                <a:lnTo>
                  <a:pt x="48781" y="50485"/>
                </a:lnTo>
                <a:lnTo>
                  <a:pt x="58765" y="54692"/>
                </a:lnTo>
                <a:lnTo>
                  <a:pt x="69920" y="66773"/>
                </a:lnTo>
                <a:lnTo>
                  <a:pt x="72952" y="78414"/>
                </a:lnTo>
                <a:lnTo>
                  <a:pt x="73888" y="95033"/>
                </a:lnTo>
                <a:lnTo>
                  <a:pt x="71481" y="108536"/>
                </a:lnTo>
                <a:lnTo>
                  <a:pt x="65975" y="118368"/>
                </a:lnTo>
                <a:lnTo>
                  <a:pt x="60561" y="124485"/>
                </a:lnTo>
                <a:lnTo>
                  <a:pt x="53911" y="127538"/>
                </a:lnTo>
                <a:lnTo>
                  <a:pt x="72799" y="127528"/>
                </a:lnTo>
                <a:lnTo>
                  <a:pt x="73708" y="126582"/>
                </a:lnTo>
                <a:lnTo>
                  <a:pt x="90103" y="126582"/>
                </a:lnTo>
                <a:lnTo>
                  <a:pt x="90103" y="50285"/>
                </a:lnTo>
                <a:close/>
              </a:path>
              <a:path w="90103" h="140845">
                <a:moveTo>
                  <a:pt x="90103" y="0"/>
                </a:moveTo>
                <a:lnTo>
                  <a:pt x="72625" y="0"/>
                </a:lnTo>
                <a:lnTo>
                  <a:pt x="72625" y="49992"/>
                </a:lnTo>
                <a:lnTo>
                  <a:pt x="90103" y="49992"/>
                </a:lnTo>
                <a:lnTo>
                  <a:pt x="901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74722" y="6185825"/>
            <a:ext cx="95517" cy="104371"/>
          </a:xfrm>
          <a:custGeom>
            <a:avLst/>
            <a:gdLst/>
            <a:ahLst/>
            <a:cxnLst/>
            <a:rect l="l" t="t" r="r" b="b"/>
            <a:pathLst>
              <a:path w="95517" h="104371">
                <a:moveTo>
                  <a:pt x="40614" y="0"/>
                </a:moveTo>
                <a:lnTo>
                  <a:pt x="7123" y="21316"/>
                </a:lnTo>
                <a:lnTo>
                  <a:pt x="0" y="62129"/>
                </a:lnTo>
                <a:lnTo>
                  <a:pt x="2874" y="73914"/>
                </a:lnTo>
                <a:lnTo>
                  <a:pt x="41020" y="103760"/>
                </a:lnTo>
                <a:lnTo>
                  <a:pt x="58096" y="104371"/>
                </a:lnTo>
                <a:lnTo>
                  <a:pt x="70085" y="101062"/>
                </a:lnTo>
                <a:lnTo>
                  <a:pt x="81641" y="94286"/>
                </a:lnTo>
                <a:lnTo>
                  <a:pt x="84473" y="90918"/>
                </a:lnTo>
                <a:lnTo>
                  <a:pt x="40456" y="90918"/>
                </a:lnTo>
                <a:lnTo>
                  <a:pt x="33187" y="87971"/>
                </a:lnTo>
                <a:lnTo>
                  <a:pt x="26290" y="80827"/>
                </a:lnTo>
                <a:lnTo>
                  <a:pt x="20295" y="70408"/>
                </a:lnTo>
                <a:lnTo>
                  <a:pt x="17720" y="56605"/>
                </a:lnTo>
                <a:lnTo>
                  <a:pt x="95517" y="56605"/>
                </a:lnTo>
                <a:lnTo>
                  <a:pt x="95517" y="53066"/>
                </a:lnTo>
                <a:lnTo>
                  <a:pt x="95152" y="44151"/>
                </a:lnTo>
                <a:lnTo>
                  <a:pt x="94822" y="42540"/>
                </a:lnTo>
                <a:lnTo>
                  <a:pt x="18648" y="42540"/>
                </a:lnTo>
                <a:lnTo>
                  <a:pt x="19267" y="33741"/>
                </a:lnTo>
                <a:lnTo>
                  <a:pt x="22360" y="26710"/>
                </a:lnTo>
                <a:lnTo>
                  <a:pt x="28068" y="21316"/>
                </a:lnTo>
                <a:lnTo>
                  <a:pt x="33341" y="16193"/>
                </a:lnTo>
                <a:lnTo>
                  <a:pt x="40301" y="13556"/>
                </a:lnTo>
                <a:lnTo>
                  <a:pt x="81615" y="13556"/>
                </a:lnTo>
                <a:lnTo>
                  <a:pt x="78541" y="9768"/>
                </a:lnTo>
                <a:lnTo>
                  <a:pt x="69090" y="4098"/>
                </a:lnTo>
                <a:lnTo>
                  <a:pt x="56823" y="818"/>
                </a:lnTo>
                <a:lnTo>
                  <a:pt x="40614" y="0"/>
                </a:lnTo>
                <a:close/>
              </a:path>
              <a:path w="95517" h="104371">
                <a:moveTo>
                  <a:pt x="76648" y="70194"/>
                </a:moveTo>
                <a:lnTo>
                  <a:pt x="74019" y="77423"/>
                </a:lnTo>
                <a:lnTo>
                  <a:pt x="70461" y="82685"/>
                </a:lnTo>
                <a:lnTo>
                  <a:pt x="61181" y="89272"/>
                </a:lnTo>
                <a:lnTo>
                  <a:pt x="55768" y="90918"/>
                </a:lnTo>
                <a:lnTo>
                  <a:pt x="84473" y="90918"/>
                </a:lnTo>
                <a:lnTo>
                  <a:pt x="89719" y="84680"/>
                </a:lnTo>
                <a:lnTo>
                  <a:pt x="94899" y="72379"/>
                </a:lnTo>
                <a:lnTo>
                  <a:pt x="76648" y="70194"/>
                </a:lnTo>
                <a:close/>
              </a:path>
              <a:path w="95517" h="104371">
                <a:moveTo>
                  <a:pt x="81615" y="13556"/>
                </a:moveTo>
                <a:lnTo>
                  <a:pt x="57315" y="13556"/>
                </a:lnTo>
                <a:lnTo>
                  <a:pt x="64584" y="16856"/>
                </a:lnTo>
                <a:lnTo>
                  <a:pt x="70307" y="23441"/>
                </a:lnTo>
                <a:lnTo>
                  <a:pt x="73864" y="27697"/>
                </a:lnTo>
                <a:lnTo>
                  <a:pt x="76184" y="34065"/>
                </a:lnTo>
                <a:lnTo>
                  <a:pt x="76957" y="42540"/>
                </a:lnTo>
                <a:lnTo>
                  <a:pt x="94822" y="42540"/>
                </a:lnTo>
                <a:lnTo>
                  <a:pt x="92629" y="31826"/>
                </a:lnTo>
                <a:lnTo>
                  <a:pt x="87264" y="20518"/>
                </a:lnTo>
                <a:lnTo>
                  <a:pt x="81615" y="135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42156" y="6185596"/>
            <a:ext cx="90329" cy="104348"/>
          </a:xfrm>
          <a:custGeom>
            <a:avLst/>
            <a:gdLst/>
            <a:ahLst/>
            <a:cxnLst/>
            <a:rect l="l" t="t" r="r" b="b"/>
            <a:pathLst>
              <a:path w="90329" h="104348">
                <a:moveTo>
                  <a:pt x="41661" y="0"/>
                </a:moveTo>
                <a:lnTo>
                  <a:pt x="2053" y="33103"/>
                </a:lnTo>
                <a:lnTo>
                  <a:pt x="0" y="61689"/>
                </a:lnTo>
                <a:lnTo>
                  <a:pt x="2674" y="73810"/>
                </a:lnTo>
                <a:lnTo>
                  <a:pt x="39265" y="103849"/>
                </a:lnTo>
                <a:lnTo>
                  <a:pt x="56218" y="104348"/>
                </a:lnTo>
                <a:lnTo>
                  <a:pt x="67632" y="100197"/>
                </a:lnTo>
                <a:lnTo>
                  <a:pt x="79638" y="91652"/>
                </a:lnTo>
                <a:lnTo>
                  <a:pt x="79968" y="91147"/>
                </a:lnTo>
                <a:lnTo>
                  <a:pt x="53673" y="91147"/>
                </a:lnTo>
                <a:lnTo>
                  <a:pt x="42862" y="90905"/>
                </a:lnTo>
                <a:lnTo>
                  <a:pt x="32618" y="86743"/>
                </a:lnTo>
                <a:lnTo>
                  <a:pt x="21545" y="74900"/>
                </a:lnTo>
                <a:lnTo>
                  <a:pt x="18683" y="63245"/>
                </a:lnTo>
                <a:lnTo>
                  <a:pt x="17868" y="45981"/>
                </a:lnTo>
                <a:lnTo>
                  <a:pt x="20478" y="32647"/>
                </a:lnTo>
                <a:lnTo>
                  <a:pt x="25988" y="23053"/>
                </a:lnTo>
                <a:lnTo>
                  <a:pt x="31556" y="16885"/>
                </a:lnTo>
                <a:lnTo>
                  <a:pt x="38825" y="13785"/>
                </a:lnTo>
                <a:lnTo>
                  <a:pt x="79661" y="13785"/>
                </a:lnTo>
                <a:lnTo>
                  <a:pt x="68705" y="4294"/>
                </a:lnTo>
                <a:lnTo>
                  <a:pt x="57399" y="933"/>
                </a:lnTo>
                <a:lnTo>
                  <a:pt x="41661" y="0"/>
                </a:lnTo>
                <a:close/>
              </a:path>
              <a:path w="90329" h="104348">
                <a:moveTo>
                  <a:pt x="73007" y="65956"/>
                </a:moveTo>
                <a:lnTo>
                  <a:pt x="71769" y="74516"/>
                </a:lnTo>
                <a:lnTo>
                  <a:pt x="68831" y="80854"/>
                </a:lnTo>
                <a:lnTo>
                  <a:pt x="59551" y="89091"/>
                </a:lnTo>
                <a:lnTo>
                  <a:pt x="53673" y="91147"/>
                </a:lnTo>
                <a:lnTo>
                  <a:pt x="79968" y="91147"/>
                </a:lnTo>
                <a:lnTo>
                  <a:pt x="86489" y="81178"/>
                </a:lnTo>
                <a:lnTo>
                  <a:pt x="90329" y="68143"/>
                </a:lnTo>
                <a:lnTo>
                  <a:pt x="73007" y="65956"/>
                </a:lnTo>
                <a:close/>
              </a:path>
              <a:path w="90329" h="104348">
                <a:moveTo>
                  <a:pt x="79661" y="13785"/>
                </a:moveTo>
                <a:lnTo>
                  <a:pt x="53673" y="13785"/>
                </a:lnTo>
                <a:lnTo>
                  <a:pt x="58623" y="15497"/>
                </a:lnTo>
                <a:lnTo>
                  <a:pt x="66975" y="22343"/>
                </a:lnTo>
                <a:lnTo>
                  <a:pt x="69913" y="27448"/>
                </a:lnTo>
                <a:lnTo>
                  <a:pt x="71460" y="34217"/>
                </a:lnTo>
                <a:lnTo>
                  <a:pt x="86538" y="24400"/>
                </a:lnTo>
                <a:lnTo>
                  <a:pt x="80316" y="14353"/>
                </a:lnTo>
                <a:lnTo>
                  <a:pt x="79661" y="137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47643" y="6149205"/>
            <a:ext cx="84912" cy="139316"/>
          </a:xfrm>
          <a:custGeom>
            <a:avLst/>
            <a:gdLst/>
            <a:ahLst/>
            <a:cxnLst/>
            <a:rect l="l" t="t" r="r" b="b"/>
            <a:pathLst>
              <a:path w="84912" h="139316">
                <a:moveTo>
                  <a:pt x="17632" y="0"/>
                </a:moveTo>
                <a:lnTo>
                  <a:pt x="0" y="0"/>
                </a:lnTo>
                <a:lnTo>
                  <a:pt x="0" y="139316"/>
                </a:lnTo>
                <a:lnTo>
                  <a:pt x="17632" y="139316"/>
                </a:lnTo>
                <a:lnTo>
                  <a:pt x="17632" y="76190"/>
                </a:lnTo>
                <a:lnTo>
                  <a:pt x="18714" y="69992"/>
                </a:lnTo>
                <a:lnTo>
                  <a:pt x="40058" y="50855"/>
                </a:lnTo>
                <a:lnTo>
                  <a:pt x="80296" y="50855"/>
                </a:lnTo>
                <a:lnTo>
                  <a:pt x="79885" y="49992"/>
                </a:lnTo>
                <a:lnTo>
                  <a:pt x="17632" y="49992"/>
                </a:lnTo>
                <a:lnTo>
                  <a:pt x="17632" y="0"/>
                </a:lnTo>
                <a:close/>
              </a:path>
              <a:path w="84912" h="139316">
                <a:moveTo>
                  <a:pt x="80296" y="50855"/>
                </a:moveTo>
                <a:lnTo>
                  <a:pt x="52277" y="50855"/>
                </a:lnTo>
                <a:lnTo>
                  <a:pt x="57690" y="52798"/>
                </a:lnTo>
                <a:lnTo>
                  <a:pt x="61557" y="56699"/>
                </a:lnTo>
                <a:lnTo>
                  <a:pt x="65269" y="60585"/>
                </a:lnTo>
                <a:lnTo>
                  <a:pt x="67280" y="66815"/>
                </a:lnTo>
                <a:lnTo>
                  <a:pt x="67280" y="139316"/>
                </a:lnTo>
                <a:lnTo>
                  <a:pt x="84912" y="139316"/>
                </a:lnTo>
                <a:lnTo>
                  <a:pt x="84912" y="65489"/>
                </a:lnTo>
                <a:lnTo>
                  <a:pt x="83674" y="57948"/>
                </a:lnTo>
                <a:lnTo>
                  <a:pt x="80296" y="50855"/>
                </a:lnTo>
                <a:close/>
              </a:path>
              <a:path w="84912" h="139316">
                <a:moveTo>
                  <a:pt x="39618" y="37030"/>
                </a:moveTo>
                <a:lnTo>
                  <a:pt x="27712" y="41596"/>
                </a:lnTo>
                <a:lnTo>
                  <a:pt x="17632" y="49992"/>
                </a:lnTo>
                <a:lnTo>
                  <a:pt x="79885" y="49992"/>
                </a:lnTo>
                <a:lnTo>
                  <a:pt x="39618" y="3703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52971" y="6185319"/>
            <a:ext cx="96048" cy="105483"/>
          </a:xfrm>
          <a:custGeom>
            <a:avLst/>
            <a:gdLst/>
            <a:ahLst/>
            <a:cxnLst/>
            <a:rect l="l" t="t" r="r" b="b"/>
            <a:pathLst>
              <a:path w="96048" h="105483">
                <a:moveTo>
                  <a:pt x="86943" y="14171"/>
                </a:moveTo>
                <a:lnTo>
                  <a:pt x="56453" y="14171"/>
                </a:lnTo>
                <a:lnTo>
                  <a:pt x="63104" y="16098"/>
                </a:lnTo>
                <a:lnTo>
                  <a:pt x="67744" y="19953"/>
                </a:lnTo>
                <a:lnTo>
                  <a:pt x="70992" y="22806"/>
                </a:lnTo>
                <a:lnTo>
                  <a:pt x="72693" y="27725"/>
                </a:lnTo>
                <a:lnTo>
                  <a:pt x="72693" y="36807"/>
                </a:lnTo>
                <a:lnTo>
                  <a:pt x="67965" y="40515"/>
                </a:lnTo>
                <a:lnTo>
                  <a:pt x="56342" y="42932"/>
                </a:lnTo>
                <a:lnTo>
                  <a:pt x="41141" y="45043"/>
                </a:lnTo>
                <a:lnTo>
                  <a:pt x="34026" y="45874"/>
                </a:lnTo>
                <a:lnTo>
                  <a:pt x="28768" y="46729"/>
                </a:lnTo>
                <a:lnTo>
                  <a:pt x="25365" y="47608"/>
                </a:lnTo>
                <a:lnTo>
                  <a:pt x="20725" y="48880"/>
                </a:lnTo>
                <a:lnTo>
                  <a:pt x="16394" y="50750"/>
                </a:lnTo>
                <a:lnTo>
                  <a:pt x="12682" y="53221"/>
                </a:lnTo>
                <a:lnTo>
                  <a:pt x="8816" y="55692"/>
                </a:lnTo>
                <a:lnTo>
                  <a:pt x="5877" y="58971"/>
                </a:lnTo>
                <a:lnTo>
                  <a:pt x="1237" y="67143"/>
                </a:lnTo>
                <a:lnTo>
                  <a:pt x="0" y="71657"/>
                </a:lnTo>
                <a:lnTo>
                  <a:pt x="0" y="85026"/>
                </a:lnTo>
                <a:lnTo>
                  <a:pt x="3093" y="91947"/>
                </a:lnTo>
                <a:lnTo>
                  <a:pt x="10853" y="98639"/>
                </a:lnTo>
                <a:lnTo>
                  <a:pt x="21628" y="103773"/>
                </a:lnTo>
                <a:lnTo>
                  <a:pt x="35728" y="105483"/>
                </a:lnTo>
                <a:lnTo>
                  <a:pt x="42533" y="105483"/>
                </a:lnTo>
                <a:lnTo>
                  <a:pt x="49184" y="104377"/>
                </a:lnTo>
                <a:lnTo>
                  <a:pt x="61248" y="99947"/>
                </a:lnTo>
                <a:lnTo>
                  <a:pt x="67589" y="96146"/>
                </a:lnTo>
                <a:lnTo>
                  <a:pt x="72476" y="92089"/>
                </a:lnTo>
                <a:lnTo>
                  <a:pt x="33098" y="92089"/>
                </a:lnTo>
                <a:lnTo>
                  <a:pt x="27840" y="90568"/>
                </a:lnTo>
                <a:lnTo>
                  <a:pt x="20725" y="84486"/>
                </a:lnTo>
                <a:lnTo>
                  <a:pt x="18994" y="80941"/>
                </a:lnTo>
                <a:lnTo>
                  <a:pt x="18869" y="73148"/>
                </a:lnTo>
                <a:lnTo>
                  <a:pt x="19642" y="70439"/>
                </a:lnTo>
                <a:lnTo>
                  <a:pt x="48919" y="58255"/>
                </a:lnTo>
                <a:lnTo>
                  <a:pt x="62536" y="55618"/>
                </a:lnTo>
                <a:lnTo>
                  <a:pt x="72538" y="52550"/>
                </a:lnTo>
                <a:lnTo>
                  <a:pt x="90480" y="52550"/>
                </a:lnTo>
                <a:lnTo>
                  <a:pt x="90480" y="30516"/>
                </a:lnTo>
                <a:lnTo>
                  <a:pt x="90170" y="25258"/>
                </a:lnTo>
                <a:lnTo>
                  <a:pt x="89552" y="22328"/>
                </a:lnTo>
                <a:lnTo>
                  <a:pt x="88469" y="17656"/>
                </a:lnTo>
                <a:lnTo>
                  <a:pt x="86943" y="14171"/>
                </a:lnTo>
                <a:close/>
              </a:path>
              <a:path w="96048" h="105483">
                <a:moveTo>
                  <a:pt x="91579" y="90753"/>
                </a:moveTo>
                <a:lnTo>
                  <a:pt x="74085" y="90753"/>
                </a:lnTo>
                <a:lnTo>
                  <a:pt x="74549" y="95510"/>
                </a:lnTo>
                <a:lnTo>
                  <a:pt x="75786" y="99661"/>
                </a:lnTo>
                <a:lnTo>
                  <a:pt x="77642" y="103202"/>
                </a:lnTo>
                <a:lnTo>
                  <a:pt x="96048" y="103202"/>
                </a:lnTo>
                <a:lnTo>
                  <a:pt x="93882" y="99341"/>
                </a:lnTo>
                <a:lnTo>
                  <a:pt x="92336" y="95308"/>
                </a:lnTo>
                <a:lnTo>
                  <a:pt x="91579" y="90753"/>
                </a:lnTo>
                <a:close/>
              </a:path>
              <a:path w="96048" h="105483">
                <a:moveTo>
                  <a:pt x="90480" y="52550"/>
                </a:moveTo>
                <a:lnTo>
                  <a:pt x="72538" y="52550"/>
                </a:lnTo>
                <a:lnTo>
                  <a:pt x="72411" y="67143"/>
                </a:lnTo>
                <a:lnTo>
                  <a:pt x="71610" y="72067"/>
                </a:lnTo>
                <a:lnTo>
                  <a:pt x="69754" y="75927"/>
                </a:lnTo>
                <a:lnTo>
                  <a:pt x="67280" y="80941"/>
                </a:lnTo>
                <a:lnTo>
                  <a:pt x="63413" y="84884"/>
                </a:lnTo>
                <a:lnTo>
                  <a:pt x="58000" y="87765"/>
                </a:lnTo>
                <a:lnTo>
                  <a:pt x="52741" y="90651"/>
                </a:lnTo>
                <a:lnTo>
                  <a:pt x="46709" y="92089"/>
                </a:lnTo>
                <a:lnTo>
                  <a:pt x="72476" y="92089"/>
                </a:lnTo>
                <a:lnTo>
                  <a:pt x="74085" y="90753"/>
                </a:lnTo>
                <a:lnTo>
                  <a:pt x="91579" y="90753"/>
                </a:lnTo>
                <a:lnTo>
                  <a:pt x="91228" y="88640"/>
                </a:lnTo>
                <a:lnTo>
                  <a:pt x="90655" y="77879"/>
                </a:lnTo>
                <a:lnTo>
                  <a:pt x="90509" y="63709"/>
                </a:lnTo>
                <a:lnTo>
                  <a:pt x="90480" y="52550"/>
                </a:lnTo>
                <a:close/>
              </a:path>
              <a:path w="96048" h="105483">
                <a:moveTo>
                  <a:pt x="58928" y="0"/>
                </a:moveTo>
                <a:lnTo>
                  <a:pt x="41141" y="0"/>
                </a:lnTo>
                <a:lnTo>
                  <a:pt x="33253" y="1187"/>
                </a:lnTo>
                <a:lnTo>
                  <a:pt x="3093" y="31071"/>
                </a:lnTo>
                <a:lnTo>
                  <a:pt x="20416" y="33353"/>
                </a:lnTo>
                <a:lnTo>
                  <a:pt x="22272" y="26198"/>
                </a:lnTo>
                <a:lnTo>
                  <a:pt x="25210" y="21218"/>
                </a:lnTo>
                <a:lnTo>
                  <a:pt x="29077" y="18396"/>
                </a:lnTo>
                <a:lnTo>
                  <a:pt x="33098" y="15574"/>
                </a:lnTo>
                <a:lnTo>
                  <a:pt x="39285" y="14171"/>
                </a:lnTo>
                <a:lnTo>
                  <a:pt x="86943" y="14171"/>
                </a:lnTo>
                <a:lnTo>
                  <a:pt x="86768" y="13770"/>
                </a:lnTo>
                <a:lnTo>
                  <a:pt x="81509" y="7617"/>
                </a:lnTo>
                <a:lnTo>
                  <a:pt x="77333" y="5073"/>
                </a:lnTo>
                <a:lnTo>
                  <a:pt x="66197" y="1017"/>
                </a:lnTo>
                <a:lnTo>
                  <a:pt x="589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79334" y="6140389"/>
            <a:ext cx="0" cy="148132"/>
          </a:xfrm>
          <a:custGeom>
            <a:avLst/>
            <a:gdLst/>
            <a:ahLst/>
            <a:cxnLst/>
            <a:rect l="l" t="t" r="r" b="b"/>
            <a:pathLst>
              <a:path h="148132">
                <a:moveTo>
                  <a:pt x="0" y="0"/>
                </a:moveTo>
                <a:lnTo>
                  <a:pt x="0" y="148132"/>
                </a:lnTo>
              </a:path>
            </a:pathLst>
          </a:custGeom>
          <a:ln w="189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14443" y="6186218"/>
            <a:ext cx="84757" cy="102303"/>
          </a:xfrm>
          <a:custGeom>
            <a:avLst/>
            <a:gdLst/>
            <a:ahLst/>
            <a:cxnLst/>
            <a:rect l="l" t="t" r="r" b="b"/>
            <a:pathLst>
              <a:path w="84757" h="102303">
                <a:moveTo>
                  <a:pt x="15930" y="1383"/>
                </a:moveTo>
                <a:lnTo>
                  <a:pt x="0" y="1383"/>
                </a:lnTo>
                <a:lnTo>
                  <a:pt x="0" y="102303"/>
                </a:lnTo>
                <a:lnTo>
                  <a:pt x="17632" y="102303"/>
                </a:lnTo>
                <a:lnTo>
                  <a:pt x="17683" y="44227"/>
                </a:lnTo>
                <a:lnTo>
                  <a:pt x="20035" y="29911"/>
                </a:lnTo>
                <a:lnTo>
                  <a:pt x="25829" y="20874"/>
                </a:lnTo>
                <a:lnTo>
                  <a:pt x="31397" y="16248"/>
                </a:lnTo>
                <a:lnTo>
                  <a:pt x="32869" y="15724"/>
                </a:lnTo>
                <a:lnTo>
                  <a:pt x="15930" y="15724"/>
                </a:lnTo>
                <a:lnTo>
                  <a:pt x="15930" y="1383"/>
                </a:lnTo>
                <a:close/>
              </a:path>
              <a:path w="84757" h="102303">
                <a:moveTo>
                  <a:pt x="80444" y="13935"/>
                </a:moveTo>
                <a:lnTo>
                  <a:pt x="50112" y="13935"/>
                </a:lnTo>
                <a:lnTo>
                  <a:pt x="54133" y="14968"/>
                </a:lnTo>
                <a:lnTo>
                  <a:pt x="61248" y="19085"/>
                </a:lnTo>
                <a:lnTo>
                  <a:pt x="63568" y="21830"/>
                </a:lnTo>
                <a:lnTo>
                  <a:pt x="66352" y="28738"/>
                </a:lnTo>
                <a:lnTo>
                  <a:pt x="66970" y="33950"/>
                </a:lnTo>
                <a:lnTo>
                  <a:pt x="66970" y="102303"/>
                </a:lnTo>
                <a:lnTo>
                  <a:pt x="84757" y="102303"/>
                </a:lnTo>
                <a:lnTo>
                  <a:pt x="84622" y="29911"/>
                </a:lnTo>
                <a:lnTo>
                  <a:pt x="84448" y="26795"/>
                </a:lnTo>
                <a:lnTo>
                  <a:pt x="83674" y="23619"/>
                </a:lnTo>
                <a:lnTo>
                  <a:pt x="82746" y="18746"/>
                </a:lnTo>
                <a:lnTo>
                  <a:pt x="80890" y="14536"/>
                </a:lnTo>
                <a:lnTo>
                  <a:pt x="80444" y="13935"/>
                </a:lnTo>
                <a:close/>
              </a:path>
              <a:path w="84757" h="102303">
                <a:moveTo>
                  <a:pt x="54215" y="0"/>
                </a:moveTo>
                <a:lnTo>
                  <a:pt x="36441" y="744"/>
                </a:lnTo>
                <a:lnTo>
                  <a:pt x="24968" y="6283"/>
                </a:lnTo>
                <a:lnTo>
                  <a:pt x="15930" y="15724"/>
                </a:lnTo>
                <a:lnTo>
                  <a:pt x="32869" y="15724"/>
                </a:lnTo>
                <a:lnTo>
                  <a:pt x="37893" y="13935"/>
                </a:lnTo>
                <a:lnTo>
                  <a:pt x="80444" y="13935"/>
                </a:lnTo>
                <a:lnTo>
                  <a:pt x="75632" y="7443"/>
                </a:lnTo>
                <a:lnTo>
                  <a:pt x="71610" y="4575"/>
                </a:lnTo>
                <a:lnTo>
                  <a:pt x="63703" y="1414"/>
                </a:lnTo>
                <a:lnTo>
                  <a:pt x="542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67643" y="6138732"/>
            <a:ext cx="1132533" cy="198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72533" y="4941468"/>
            <a:ext cx="84912" cy="139305"/>
          </a:xfrm>
          <a:custGeom>
            <a:avLst/>
            <a:gdLst/>
            <a:ahLst/>
            <a:cxnLst/>
            <a:rect l="l" t="t" r="r" b="b"/>
            <a:pathLst>
              <a:path w="84912" h="139305">
                <a:moveTo>
                  <a:pt x="17632" y="0"/>
                </a:moveTo>
                <a:lnTo>
                  <a:pt x="0" y="0"/>
                </a:lnTo>
                <a:lnTo>
                  <a:pt x="0" y="139305"/>
                </a:lnTo>
                <a:lnTo>
                  <a:pt x="17632" y="139305"/>
                </a:lnTo>
                <a:lnTo>
                  <a:pt x="17632" y="76190"/>
                </a:lnTo>
                <a:lnTo>
                  <a:pt x="18714" y="69976"/>
                </a:lnTo>
                <a:lnTo>
                  <a:pt x="40058" y="50840"/>
                </a:lnTo>
                <a:lnTo>
                  <a:pt x="80291" y="50840"/>
                </a:lnTo>
                <a:lnTo>
                  <a:pt x="79879" y="49976"/>
                </a:lnTo>
                <a:lnTo>
                  <a:pt x="17632" y="49976"/>
                </a:lnTo>
                <a:lnTo>
                  <a:pt x="17632" y="0"/>
                </a:lnTo>
                <a:close/>
              </a:path>
              <a:path w="84912" h="139305">
                <a:moveTo>
                  <a:pt x="80291" y="50840"/>
                </a:moveTo>
                <a:lnTo>
                  <a:pt x="52277" y="50840"/>
                </a:lnTo>
                <a:lnTo>
                  <a:pt x="57690" y="52783"/>
                </a:lnTo>
                <a:lnTo>
                  <a:pt x="65424" y="60585"/>
                </a:lnTo>
                <a:lnTo>
                  <a:pt x="67280" y="66800"/>
                </a:lnTo>
                <a:lnTo>
                  <a:pt x="67280" y="139305"/>
                </a:lnTo>
                <a:lnTo>
                  <a:pt x="84912" y="139305"/>
                </a:lnTo>
                <a:lnTo>
                  <a:pt x="84912" y="65473"/>
                </a:lnTo>
                <a:lnTo>
                  <a:pt x="83674" y="57933"/>
                </a:lnTo>
                <a:lnTo>
                  <a:pt x="80291" y="50840"/>
                </a:lnTo>
                <a:close/>
              </a:path>
              <a:path w="84912" h="139305">
                <a:moveTo>
                  <a:pt x="39641" y="37024"/>
                </a:moveTo>
                <a:lnTo>
                  <a:pt x="27780" y="41591"/>
                </a:lnTo>
                <a:lnTo>
                  <a:pt x="17632" y="49976"/>
                </a:lnTo>
                <a:lnTo>
                  <a:pt x="79879" y="49976"/>
                </a:lnTo>
                <a:lnTo>
                  <a:pt x="39641" y="37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78551" y="4978077"/>
            <a:ext cx="95512" cy="104361"/>
          </a:xfrm>
          <a:custGeom>
            <a:avLst/>
            <a:gdLst/>
            <a:ahLst/>
            <a:cxnLst/>
            <a:rect l="l" t="t" r="r" b="b"/>
            <a:pathLst>
              <a:path w="95512" h="104361">
                <a:moveTo>
                  <a:pt x="40619" y="0"/>
                </a:moveTo>
                <a:lnTo>
                  <a:pt x="7159" y="21360"/>
                </a:lnTo>
                <a:lnTo>
                  <a:pt x="0" y="62175"/>
                </a:lnTo>
                <a:lnTo>
                  <a:pt x="2884" y="73949"/>
                </a:lnTo>
                <a:lnTo>
                  <a:pt x="41140" y="103760"/>
                </a:lnTo>
                <a:lnTo>
                  <a:pt x="58175" y="104361"/>
                </a:lnTo>
                <a:lnTo>
                  <a:pt x="70187" y="101013"/>
                </a:lnTo>
                <a:lnTo>
                  <a:pt x="81738" y="94239"/>
                </a:lnTo>
                <a:lnTo>
                  <a:pt x="84536" y="90915"/>
                </a:lnTo>
                <a:lnTo>
                  <a:pt x="40605" y="90915"/>
                </a:lnTo>
                <a:lnTo>
                  <a:pt x="33336" y="87969"/>
                </a:lnTo>
                <a:lnTo>
                  <a:pt x="26284" y="80828"/>
                </a:lnTo>
                <a:lnTo>
                  <a:pt x="20289" y="70412"/>
                </a:lnTo>
                <a:lnTo>
                  <a:pt x="17714" y="56605"/>
                </a:lnTo>
                <a:lnTo>
                  <a:pt x="95512" y="56605"/>
                </a:lnTo>
                <a:lnTo>
                  <a:pt x="95512" y="53074"/>
                </a:lnTo>
                <a:lnTo>
                  <a:pt x="95149" y="44176"/>
                </a:lnTo>
                <a:lnTo>
                  <a:pt x="94816" y="42542"/>
                </a:lnTo>
                <a:lnTo>
                  <a:pt x="18642" y="42542"/>
                </a:lnTo>
                <a:lnTo>
                  <a:pt x="19261" y="33737"/>
                </a:lnTo>
                <a:lnTo>
                  <a:pt x="22354" y="26721"/>
                </a:lnTo>
                <a:lnTo>
                  <a:pt x="33490" y="16189"/>
                </a:lnTo>
                <a:lnTo>
                  <a:pt x="40296" y="13567"/>
                </a:lnTo>
                <a:lnTo>
                  <a:pt x="81657" y="13567"/>
                </a:lnTo>
                <a:lnTo>
                  <a:pt x="78593" y="9777"/>
                </a:lnTo>
                <a:lnTo>
                  <a:pt x="69159" y="4109"/>
                </a:lnTo>
                <a:lnTo>
                  <a:pt x="56854" y="825"/>
                </a:lnTo>
                <a:lnTo>
                  <a:pt x="40619" y="0"/>
                </a:lnTo>
                <a:close/>
              </a:path>
              <a:path w="95512" h="104361">
                <a:moveTo>
                  <a:pt x="76797" y="70190"/>
                </a:moveTo>
                <a:lnTo>
                  <a:pt x="74013" y="77422"/>
                </a:lnTo>
                <a:lnTo>
                  <a:pt x="70456" y="82680"/>
                </a:lnTo>
                <a:lnTo>
                  <a:pt x="61176" y="89280"/>
                </a:lnTo>
                <a:lnTo>
                  <a:pt x="55762" y="90915"/>
                </a:lnTo>
                <a:lnTo>
                  <a:pt x="84536" y="90915"/>
                </a:lnTo>
                <a:lnTo>
                  <a:pt x="89812" y="84646"/>
                </a:lnTo>
                <a:lnTo>
                  <a:pt x="95048" y="72380"/>
                </a:lnTo>
                <a:lnTo>
                  <a:pt x="76797" y="70190"/>
                </a:lnTo>
                <a:close/>
              </a:path>
              <a:path w="95512" h="104361">
                <a:moveTo>
                  <a:pt x="81657" y="13567"/>
                </a:moveTo>
                <a:lnTo>
                  <a:pt x="57309" y="13567"/>
                </a:lnTo>
                <a:lnTo>
                  <a:pt x="64578" y="16867"/>
                </a:lnTo>
                <a:lnTo>
                  <a:pt x="70301" y="23436"/>
                </a:lnTo>
                <a:lnTo>
                  <a:pt x="73858" y="27692"/>
                </a:lnTo>
                <a:lnTo>
                  <a:pt x="76178" y="34061"/>
                </a:lnTo>
                <a:lnTo>
                  <a:pt x="76952" y="42542"/>
                </a:lnTo>
                <a:lnTo>
                  <a:pt x="94816" y="42542"/>
                </a:lnTo>
                <a:lnTo>
                  <a:pt x="92634" y="31841"/>
                </a:lnTo>
                <a:lnTo>
                  <a:pt x="87285" y="20526"/>
                </a:lnTo>
                <a:lnTo>
                  <a:pt x="81657" y="13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89221" y="4977582"/>
            <a:ext cx="96048" cy="105473"/>
          </a:xfrm>
          <a:custGeom>
            <a:avLst/>
            <a:gdLst/>
            <a:ahLst/>
            <a:cxnLst/>
            <a:rect l="l" t="t" r="r" b="b"/>
            <a:pathLst>
              <a:path w="96048" h="105473">
                <a:moveTo>
                  <a:pt x="86937" y="14155"/>
                </a:moveTo>
                <a:lnTo>
                  <a:pt x="56453" y="14155"/>
                </a:lnTo>
                <a:lnTo>
                  <a:pt x="63258" y="16083"/>
                </a:lnTo>
                <a:lnTo>
                  <a:pt x="67744" y="19953"/>
                </a:lnTo>
                <a:lnTo>
                  <a:pt x="70992" y="22806"/>
                </a:lnTo>
                <a:lnTo>
                  <a:pt x="72693" y="27710"/>
                </a:lnTo>
                <a:lnTo>
                  <a:pt x="72693" y="36807"/>
                </a:lnTo>
                <a:lnTo>
                  <a:pt x="67963" y="40506"/>
                </a:lnTo>
                <a:lnTo>
                  <a:pt x="56341" y="42926"/>
                </a:lnTo>
                <a:lnTo>
                  <a:pt x="41141" y="45042"/>
                </a:lnTo>
                <a:lnTo>
                  <a:pt x="34026" y="45859"/>
                </a:lnTo>
                <a:lnTo>
                  <a:pt x="28922" y="46723"/>
                </a:lnTo>
                <a:lnTo>
                  <a:pt x="0" y="71641"/>
                </a:lnTo>
                <a:lnTo>
                  <a:pt x="0" y="85011"/>
                </a:lnTo>
                <a:lnTo>
                  <a:pt x="3093" y="91934"/>
                </a:lnTo>
                <a:lnTo>
                  <a:pt x="10851" y="98637"/>
                </a:lnTo>
                <a:lnTo>
                  <a:pt x="21627" y="103766"/>
                </a:lnTo>
                <a:lnTo>
                  <a:pt x="35728" y="105473"/>
                </a:lnTo>
                <a:lnTo>
                  <a:pt x="42688" y="105473"/>
                </a:lnTo>
                <a:lnTo>
                  <a:pt x="49184" y="104363"/>
                </a:lnTo>
                <a:lnTo>
                  <a:pt x="61248" y="99937"/>
                </a:lnTo>
                <a:lnTo>
                  <a:pt x="67589" y="96144"/>
                </a:lnTo>
                <a:lnTo>
                  <a:pt x="72489" y="92073"/>
                </a:lnTo>
                <a:lnTo>
                  <a:pt x="33098" y="92073"/>
                </a:lnTo>
                <a:lnTo>
                  <a:pt x="27840" y="90562"/>
                </a:lnTo>
                <a:lnTo>
                  <a:pt x="20725" y="84471"/>
                </a:lnTo>
                <a:lnTo>
                  <a:pt x="18997" y="80940"/>
                </a:lnTo>
                <a:lnTo>
                  <a:pt x="18869" y="73137"/>
                </a:lnTo>
                <a:lnTo>
                  <a:pt x="19797" y="70439"/>
                </a:lnTo>
                <a:lnTo>
                  <a:pt x="48918" y="58243"/>
                </a:lnTo>
                <a:lnTo>
                  <a:pt x="62536" y="55608"/>
                </a:lnTo>
                <a:lnTo>
                  <a:pt x="72538" y="52536"/>
                </a:lnTo>
                <a:lnTo>
                  <a:pt x="90480" y="52536"/>
                </a:lnTo>
                <a:lnTo>
                  <a:pt x="90480" y="30501"/>
                </a:lnTo>
                <a:lnTo>
                  <a:pt x="90170" y="25242"/>
                </a:lnTo>
                <a:lnTo>
                  <a:pt x="89552" y="22328"/>
                </a:lnTo>
                <a:lnTo>
                  <a:pt x="88469" y="17640"/>
                </a:lnTo>
                <a:lnTo>
                  <a:pt x="86937" y="14155"/>
                </a:lnTo>
                <a:close/>
              </a:path>
              <a:path w="96048" h="105473">
                <a:moveTo>
                  <a:pt x="91579" y="90747"/>
                </a:moveTo>
                <a:lnTo>
                  <a:pt x="74085" y="90747"/>
                </a:lnTo>
                <a:lnTo>
                  <a:pt x="74549" y="95496"/>
                </a:lnTo>
                <a:lnTo>
                  <a:pt x="75786" y="99660"/>
                </a:lnTo>
                <a:lnTo>
                  <a:pt x="77642" y="103191"/>
                </a:lnTo>
                <a:lnTo>
                  <a:pt x="96048" y="103191"/>
                </a:lnTo>
                <a:lnTo>
                  <a:pt x="93882" y="99336"/>
                </a:lnTo>
                <a:lnTo>
                  <a:pt x="92336" y="95296"/>
                </a:lnTo>
                <a:lnTo>
                  <a:pt x="91579" y="90747"/>
                </a:lnTo>
                <a:close/>
              </a:path>
              <a:path w="96048" h="105473">
                <a:moveTo>
                  <a:pt x="90480" y="52536"/>
                </a:moveTo>
                <a:lnTo>
                  <a:pt x="72538" y="52536"/>
                </a:lnTo>
                <a:lnTo>
                  <a:pt x="72410" y="67139"/>
                </a:lnTo>
                <a:lnTo>
                  <a:pt x="71610" y="72058"/>
                </a:lnTo>
                <a:lnTo>
                  <a:pt x="46709" y="92073"/>
                </a:lnTo>
                <a:lnTo>
                  <a:pt x="72489" y="92073"/>
                </a:lnTo>
                <a:lnTo>
                  <a:pt x="74085" y="90747"/>
                </a:lnTo>
                <a:lnTo>
                  <a:pt x="91579" y="90747"/>
                </a:lnTo>
                <a:lnTo>
                  <a:pt x="91228" y="88637"/>
                </a:lnTo>
                <a:lnTo>
                  <a:pt x="90655" y="77873"/>
                </a:lnTo>
                <a:lnTo>
                  <a:pt x="90508" y="63700"/>
                </a:lnTo>
                <a:lnTo>
                  <a:pt x="90480" y="52536"/>
                </a:lnTo>
                <a:close/>
              </a:path>
              <a:path w="96048" h="105473">
                <a:moveTo>
                  <a:pt x="59082" y="0"/>
                </a:moveTo>
                <a:lnTo>
                  <a:pt x="41141" y="0"/>
                </a:lnTo>
                <a:lnTo>
                  <a:pt x="33253" y="1187"/>
                </a:lnTo>
                <a:lnTo>
                  <a:pt x="3093" y="31071"/>
                </a:lnTo>
                <a:lnTo>
                  <a:pt x="20416" y="33353"/>
                </a:lnTo>
                <a:lnTo>
                  <a:pt x="22272" y="26198"/>
                </a:lnTo>
                <a:lnTo>
                  <a:pt x="25210" y="21202"/>
                </a:lnTo>
                <a:lnTo>
                  <a:pt x="29232" y="18380"/>
                </a:lnTo>
                <a:lnTo>
                  <a:pt x="33098" y="15574"/>
                </a:lnTo>
                <a:lnTo>
                  <a:pt x="39285" y="14155"/>
                </a:lnTo>
                <a:lnTo>
                  <a:pt x="86937" y="14155"/>
                </a:lnTo>
                <a:lnTo>
                  <a:pt x="86768" y="13770"/>
                </a:lnTo>
                <a:lnTo>
                  <a:pt x="81509" y="7617"/>
                </a:lnTo>
                <a:lnTo>
                  <a:pt x="77333" y="5073"/>
                </a:lnTo>
                <a:lnTo>
                  <a:pt x="66197" y="1017"/>
                </a:lnTo>
                <a:lnTo>
                  <a:pt x="59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6869" y="4944598"/>
            <a:ext cx="50885" cy="137501"/>
          </a:xfrm>
          <a:custGeom>
            <a:avLst/>
            <a:gdLst/>
            <a:ahLst/>
            <a:cxnLst/>
            <a:rect l="l" t="t" r="r" b="b"/>
            <a:pathLst>
              <a:path w="50885" h="137501">
                <a:moveTo>
                  <a:pt x="30624" y="48558"/>
                </a:moveTo>
                <a:lnTo>
                  <a:pt x="12992" y="48558"/>
                </a:lnTo>
                <a:lnTo>
                  <a:pt x="12992" y="116884"/>
                </a:lnTo>
                <a:lnTo>
                  <a:pt x="31088" y="137501"/>
                </a:lnTo>
                <a:lnTo>
                  <a:pt x="41450" y="137501"/>
                </a:lnTo>
                <a:lnTo>
                  <a:pt x="45936" y="137007"/>
                </a:lnTo>
                <a:lnTo>
                  <a:pt x="50885" y="135990"/>
                </a:lnTo>
                <a:lnTo>
                  <a:pt x="48519" y="121541"/>
                </a:lnTo>
                <a:lnTo>
                  <a:pt x="37893" y="121541"/>
                </a:lnTo>
                <a:lnTo>
                  <a:pt x="35882" y="121140"/>
                </a:lnTo>
                <a:lnTo>
                  <a:pt x="33098" y="119490"/>
                </a:lnTo>
                <a:lnTo>
                  <a:pt x="32170" y="118380"/>
                </a:lnTo>
                <a:lnTo>
                  <a:pt x="30933" y="115589"/>
                </a:lnTo>
                <a:lnTo>
                  <a:pt x="30624" y="112459"/>
                </a:lnTo>
                <a:lnTo>
                  <a:pt x="30624" y="48558"/>
                </a:lnTo>
                <a:close/>
              </a:path>
              <a:path w="50885" h="137501">
                <a:moveTo>
                  <a:pt x="48410" y="120878"/>
                </a:moveTo>
                <a:lnTo>
                  <a:pt x="45162" y="121325"/>
                </a:lnTo>
                <a:lnTo>
                  <a:pt x="42533" y="121541"/>
                </a:lnTo>
                <a:lnTo>
                  <a:pt x="48519" y="121541"/>
                </a:lnTo>
                <a:lnTo>
                  <a:pt x="48410" y="120878"/>
                </a:lnTo>
                <a:close/>
              </a:path>
              <a:path w="50885" h="137501">
                <a:moveTo>
                  <a:pt x="48410" y="35250"/>
                </a:moveTo>
                <a:lnTo>
                  <a:pt x="0" y="35250"/>
                </a:lnTo>
                <a:lnTo>
                  <a:pt x="0" y="48558"/>
                </a:lnTo>
                <a:lnTo>
                  <a:pt x="48410" y="48558"/>
                </a:lnTo>
                <a:lnTo>
                  <a:pt x="48410" y="35250"/>
                </a:lnTo>
                <a:close/>
              </a:path>
              <a:path w="50885" h="137501">
                <a:moveTo>
                  <a:pt x="30624" y="0"/>
                </a:moveTo>
                <a:lnTo>
                  <a:pt x="12992" y="10254"/>
                </a:lnTo>
                <a:lnTo>
                  <a:pt x="12992" y="35250"/>
                </a:lnTo>
                <a:lnTo>
                  <a:pt x="30624" y="35250"/>
                </a:lnTo>
                <a:lnTo>
                  <a:pt x="30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1496" y="5495551"/>
            <a:ext cx="90327" cy="104341"/>
          </a:xfrm>
          <a:custGeom>
            <a:avLst/>
            <a:gdLst/>
            <a:ahLst/>
            <a:cxnLst/>
            <a:rect l="l" t="t" r="r" b="b"/>
            <a:pathLst>
              <a:path w="90327" h="104341">
                <a:moveTo>
                  <a:pt x="41652" y="0"/>
                </a:moveTo>
                <a:lnTo>
                  <a:pt x="2050" y="33117"/>
                </a:lnTo>
                <a:lnTo>
                  <a:pt x="0" y="61705"/>
                </a:lnTo>
                <a:lnTo>
                  <a:pt x="2678" y="73822"/>
                </a:lnTo>
                <a:lnTo>
                  <a:pt x="39288" y="103848"/>
                </a:lnTo>
                <a:lnTo>
                  <a:pt x="56251" y="104341"/>
                </a:lnTo>
                <a:lnTo>
                  <a:pt x="67662" y="100188"/>
                </a:lnTo>
                <a:lnTo>
                  <a:pt x="79691" y="91646"/>
                </a:lnTo>
                <a:lnTo>
                  <a:pt x="80020" y="91141"/>
                </a:lnTo>
                <a:lnTo>
                  <a:pt x="53671" y="91141"/>
                </a:lnTo>
                <a:lnTo>
                  <a:pt x="42951" y="90909"/>
                </a:lnTo>
                <a:lnTo>
                  <a:pt x="32693" y="86760"/>
                </a:lnTo>
                <a:lnTo>
                  <a:pt x="21590" y="74924"/>
                </a:lnTo>
                <a:lnTo>
                  <a:pt x="18796" y="63268"/>
                </a:lnTo>
                <a:lnTo>
                  <a:pt x="18019" y="45996"/>
                </a:lnTo>
                <a:lnTo>
                  <a:pt x="20628" y="32654"/>
                </a:lnTo>
                <a:lnTo>
                  <a:pt x="26140" y="23061"/>
                </a:lnTo>
                <a:lnTo>
                  <a:pt x="31708" y="16878"/>
                </a:lnTo>
                <a:lnTo>
                  <a:pt x="38823" y="13794"/>
                </a:lnTo>
                <a:lnTo>
                  <a:pt x="79738" y="13794"/>
                </a:lnTo>
                <a:lnTo>
                  <a:pt x="68726" y="4289"/>
                </a:lnTo>
                <a:lnTo>
                  <a:pt x="57463" y="935"/>
                </a:lnTo>
                <a:lnTo>
                  <a:pt x="41652" y="0"/>
                </a:lnTo>
                <a:close/>
              </a:path>
              <a:path w="90327" h="104341">
                <a:moveTo>
                  <a:pt x="73004" y="65960"/>
                </a:moveTo>
                <a:lnTo>
                  <a:pt x="71767" y="74518"/>
                </a:lnTo>
                <a:lnTo>
                  <a:pt x="68828" y="80856"/>
                </a:lnTo>
                <a:lnTo>
                  <a:pt x="59548" y="89091"/>
                </a:lnTo>
                <a:lnTo>
                  <a:pt x="53671" y="91141"/>
                </a:lnTo>
                <a:lnTo>
                  <a:pt x="80020" y="91141"/>
                </a:lnTo>
                <a:lnTo>
                  <a:pt x="86533" y="81176"/>
                </a:lnTo>
                <a:lnTo>
                  <a:pt x="90327" y="68135"/>
                </a:lnTo>
                <a:lnTo>
                  <a:pt x="73004" y="65960"/>
                </a:lnTo>
                <a:close/>
              </a:path>
              <a:path w="90327" h="104341">
                <a:moveTo>
                  <a:pt x="79738" y="13794"/>
                </a:moveTo>
                <a:lnTo>
                  <a:pt x="53671" y="13794"/>
                </a:lnTo>
                <a:lnTo>
                  <a:pt x="58620" y="15506"/>
                </a:lnTo>
                <a:lnTo>
                  <a:pt x="66972" y="22337"/>
                </a:lnTo>
                <a:lnTo>
                  <a:pt x="69911" y="27441"/>
                </a:lnTo>
                <a:lnTo>
                  <a:pt x="71457" y="34210"/>
                </a:lnTo>
                <a:lnTo>
                  <a:pt x="86561" y="24405"/>
                </a:lnTo>
                <a:lnTo>
                  <a:pt x="80391" y="14358"/>
                </a:lnTo>
                <a:lnTo>
                  <a:pt x="79738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50330" y="5495302"/>
            <a:ext cx="97664" cy="105253"/>
          </a:xfrm>
          <a:custGeom>
            <a:avLst/>
            <a:gdLst/>
            <a:ahLst/>
            <a:cxnLst/>
            <a:rect l="l" t="t" r="r" b="b"/>
            <a:pathLst>
              <a:path w="97664" h="105253">
                <a:moveTo>
                  <a:pt x="46951" y="0"/>
                </a:moveTo>
                <a:lnTo>
                  <a:pt x="11849" y="15422"/>
                </a:lnTo>
                <a:lnTo>
                  <a:pt x="0" y="52716"/>
                </a:lnTo>
                <a:lnTo>
                  <a:pt x="325" y="60169"/>
                </a:lnTo>
                <a:lnTo>
                  <a:pt x="26045" y="100566"/>
                </a:lnTo>
                <a:lnTo>
                  <a:pt x="53688" y="105253"/>
                </a:lnTo>
                <a:lnTo>
                  <a:pt x="65139" y="102787"/>
                </a:lnTo>
                <a:lnTo>
                  <a:pt x="78474" y="96597"/>
                </a:lnTo>
                <a:lnTo>
                  <a:pt x="83866" y="91311"/>
                </a:lnTo>
                <a:lnTo>
                  <a:pt x="46660" y="91311"/>
                </a:lnTo>
                <a:lnTo>
                  <a:pt x="35420" y="87987"/>
                </a:lnTo>
                <a:lnTo>
                  <a:pt x="24354" y="78377"/>
                </a:lnTo>
                <a:lnTo>
                  <a:pt x="19788" y="67257"/>
                </a:lnTo>
                <a:lnTo>
                  <a:pt x="18250" y="52716"/>
                </a:lnTo>
                <a:lnTo>
                  <a:pt x="18726" y="44403"/>
                </a:lnTo>
                <a:lnTo>
                  <a:pt x="22010" y="32144"/>
                </a:lnTo>
                <a:lnTo>
                  <a:pt x="28981" y="21666"/>
                </a:lnTo>
                <a:lnTo>
                  <a:pt x="38902" y="16082"/>
                </a:lnTo>
                <a:lnTo>
                  <a:pt x="53786" y="14514"/>
                </a:lnTo>
                <a:lnTo>
                  <a:pt x="84576" y="14514"/>
                </a:lnTo>
                <a:lnTo>
                  <a:pt x="83080" y="12590"/>
                </a:lnTo>
                <a:lnTo>
                  <a:pt x="73211" y="5587"/>
                </a:lnTo>
                <a:lnTo>
                  <a:pt x="61295" y="1388"/>
                </a:lnTo>
                <a:lnTo>
                  <a:pt x="46951" y="0"/>
                </a:lnTo>
                <a:close/>
              </a:path>
              <a:path w="97664" h="105253">
                <a:moveTo>
                  <a:pt x="84576" y="14514"/>
                </a:moveTo>
                <a:lnTo>
                  <a:pt x="53786" y="14514"/>
                </a:lnTo>
                <a:lnTo>
                  <a:pt x="63950" y="19017"/>
                </a:lnTo>
                <a:lnTo>
                  <a:pt x="75443" y="30845"/>
                </a:lnTo>
                <a:lnTo>
                  <a:pt x="78510" y="42351"/>
                </a:lnTo>
                <a:lnTo>
                  <a:pt x="79323" y="59417"/>
                </a:lnTo>
                <a:lnTo>
                  <a:pt x="76425" y="72324"/>
                </a:lnTo>
                <a:lnTo>
                  <a:pt x="70390" y="82201"/>
                </a:lnTo>
                <a:lnTo>
                  <a:pt x="60431" y="89084"/>
                </a:lnTo>
                <a:lnTo>
                  <a:pt x="46660" y="91311"/>
                </a:lnTo>
                <a:lnTo>
                  <a:pt x="83866" y="91311"/>
                </a:lnTo>
                <a:lnTo>
                  <a:pt x="86591" y="88639"/>
                </a:lnTo>
                <a:lnTo>
                  <a:pt x="94559" y="75143"/>
                </a:lnTo>
                <a:lnTo>
                  <a:pt x="96930" y="63387"/>
                </a:lnTo>
                <a:lnTo>
                  <a:pt x="97664" y="47537"/>
                </a:lnTo>
                <a:lnTo>
                  <a:pt x="95672" y="34213"/>
                </a:lnTo>
                <a:lnTo>
                  <a:pt x="90881" y="22624"/>
                </a:lnTo>
                <a:lnTo>
                  <a:pt x="84576" y="14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1690" y="5495302"/>
            <a:ext cx="97664" cy="105253"/>
          </a:xfrm>
          <a:custGeom>
            <a:avLst/>
            <a:gdLst/>
            <a:ahLst/>
            <a:cxnLst/>
            <a:rect l="l" t="t" r="r" b="b"/>
            <a:pathLst>
              <a:path w="97664" h="105253">
                <a:moveTo>
                  <a:pt x="46951" y="0"/>
                </a:moveTo>
                <a:lnTo>
                  <a:pt x="11849" y="15422"/>
                </a:lnTo>
                <a:lnTo>
                  <a:pt x="0" y="52716"/>
                </a:lnTo>
                <a:lnTo>
                  <a:pt x="325" y="60169"/>
                </a:lnTo>
                <a:lnTo>
                  <a:pt x="26045" y="100566"/>
                </a:lnTo>
                <a:lnTo>
                  <a:pt x="53688" y="105253"/>
                </a:lnTo>
                <a:lnTo>
                  <a:pt x="65139" y="102787"/>
                </a:lnTo>
                <a:lnTo>
                  <a:pt x="78474" y="96597"/>
                </a:lnTo>
                <a:lnTo>
                  <a:pt x="83866" y="91311"/>
                </a:lnTo>
                <a:lnTo>
                  <a:pt x="46660" y="91311"/>
                </a:lnTo>
                <a:lnTo>
                  <a:pt x="35420" y="87987"/>
                </a:lnTo>
                <a:lnTo>
                  <a:pt x="24354" y="78377"/>
                </a:lnTo>
                <a:lnTo>
                  <a:pt x="19788" y="67257"/>
                </a:lnTo>
                <a:lnTo>
                  <a:pt x="18250" y="52716"/>
                </a:lnTo>
                <a:lnTo>
                  <a:pt x="18726" y="44403"/>
                </a:lnTo>
                <a:lnTo>
                  <a:pt x="22010" y="32144"/>
                </a:lnTo>
                <a:lnTo>
                  <a:pt x="28981" y="21666"/>
                </a:lnTo>
                <a:lnTo>
                  <a:pt x="38902" y="16082"/>
                </a:lnTo>
                <a:lnTo>
                  <a:pt x="53786" y="14514"/>
                </a:lnTo>
                <a:lnTo>
                  <a:pt x="84576" y="14514"/>
                </a:lnTo>
                <a:lnTo>
                  <a:pt x="83080" y="12590"/>
                </a:lnTo>
                <a:lnTo>
                  <a:pt x="73211" y="5587"/>
                </a:lnTo>
                <a:lnTo>
                  <a:pt x="61295" y="1388"/>
                </a:lnTo>
                <a:lnTo>
                  <a:pt x="46951" y="0"/>
                </a:lnTo>
                <a:close/>
              </a:path>
              <a:path w="97664" h="105253">
                <a:moveTo>
                  <a:pt x="84576" y="14514"/>
                </a:moveTo>
                <a:lnTo>
                  <a:pt x="53786" y="14514"/>
                </a:lnTo>
                <a:lnTo>
                  <a:pt x="63950" y="19017"/>
                </a:lnTo>
                <a:lnTo>
                  <a:pt x="75443" y="30845"/>
                </a:lnTo>
                <a:lnTo>
                  <a:pt x="78510" y="42351"/>
                </a:lnTo>
                <a:lnTo>
                  <a:pt x="79323" y="59417"/>
                </a:lnTo>
                <a:lnTo>
                  <a:pt x="76425" y="72324"/>
                </a:lnTo>
                <a:lnTo>
                  <a:pt x="70390" y="82201"/>
                </a:lnTo>
                <a:lnTo>
                  <a:pt x="60431" y="89084"/>
                </a:lnTo>
                <a:lnTo>
                  <a:pt x="46660" y="91311"/>
                </a:lnTo>
                <a:lnTo>
                  <a:pt x="83866" y="91311"/>
                </a:lnTo>
                <a:lnTo>
                  <a:pt x="86591" y="88639"/>
                </a:lnTo>
                <a:lnTo>
                  <a:pt x="94559" y="75143"/>
                </a:lnTo>
                <a:lnTo>
                  <a:pt x="96930" y="63387"/>
                </a:lnTo>
                <a:lnTo>
                  <a:pt x="97664" y="47537"/>
                </a:lnTo>
                <a:lnTo>
                  <a:pt x="95672" y="34213"/>
                </a:lnTo>
                <a:lnTo>
                  <a:pt x="90881" y="22624"/>
                </a:lnTo>
                <a:lnTo>
                  <a:pt x="84576" y="14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88227" y="5459159"/>
            <a:ext cx="0" cy="139314"/>
          </a:xfrm>
          <a:custGeom>
            <a:avLst/>
            <a:gdLst/>
            <a:ahLst/>
            <a:cxnLst/>
            <a:rect l="l" t="t" r="r" b="b"/>
            <a:pathLst>
              <a:path h="139314">
                <a:moveTo>
                  <a:pt x="0" y="0"/>
                </a:moveTo>
                <a:lnTo>
                  <a:pt x="0" y="139314"/>
                </a:lnTo>
              </a:path>
            </a:pathLst>
          </a:custGeom>
          <a:ln w="189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9781" y="4729306"/>
            <a:ext cx="3397753" cy="128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0850" y="6289307"/>
            <a:ext cx="89923" cy="0"/>
          </a:xfrm>
          <a:custGeom>
            <a:avLst/>
            <a:gdLst/>
            <a:ahLst/>
            <a:cxnLst/>
            <a:rect l="l" t="t" r="r" b="b"/>
            <a:pathLst>
              <a:path w="89923">
                <a:moveTo>
                  <a:pt x="0" y="0"/>
                </a:moveTo>
                <a:lnTo>
                  <a:pt x="89923" y="0"/>
                </a:lnTo>
              </a:path>
            </a:pathLst>
          </a:custGeom>
          <a:ln w="17755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20370" y="6158060"/>
            <a:ext cx="0" cy="123004"/>
          </a:xfrm>
          <a:custGeom>
            <a:avLst/>
            <a:gdLst/>
            <a:ahLst/>
            <a:cxnLst/>
            <a:rect l="l" t="t" r="r" b="b"/>
            <a:pathLst>
              <a:path h="123004">
                <a:moveTo>
                  <a:pt x="0" y="0"/>
                </a:moveTo>
                <a:lnTo>
                  <a:pt x="0" y="123004"/>
                </a:lnTo>
              </a:path>
            </a:pathLst>
          </a:custGeom>
          <a:ln w="2030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4152" y="6194386"/>
            <a:ext cx="97601" cy="105243"/>
          </a:xfrm>
          <a:custGeom>
            <a:avLst/>
            <a:gdLst/>
            <a:ahLst/>
            <a:cxnLst/>
            <a:rect l="l" t="t" r="r" b="b"/>
            <a:pathLst>
              <a:path w="97601" h="105243">
                <a:moveTo>
                  <a:pt x="46900" y="0"/>
                </a:moveTo>
                <a:lnTo>
                  <a:pt x="11782" y="15388"/>
                </a:lnTo>
                <a:lnTo>
                  <a:pt x="0" y="52706"/>
                </a:lnTo>
                <a:lnTo>
                  <a:pt x="319" y="60182"/>
                </a:lnTo>
                <a:lnTo>
                  <a:pt x="26015" y="100577"/>
                </a:lnTo>
                <a:lnTo>
                  <a:pt x="53658" y="105243"/>
                </a:lnTo>
                <a:lnTo>
                  <a:pt x="65104" y="102773"/>
                </a:lnTo>
                <a:lnTo>
                  <a:pt x="78422" y="96610"/>
                </a:lnTo>
                <a:lnTo>
                  <a:pt x="83819" y="91310"/>
                </a:lnTo>
                <a:lnTo>
                  <a:pt x="46607" y="91310"/>
                </a:lnTo>
                <a:lnTo>
                  <a:pt x="35399" y="87994"/>
                </a:lnTo>
                <a:lnTo>
                  <a:pt x="24302" y="78356"/>
                </a:lnTo>
                <a:lnTo>
                  <a:pt x="19704" y="67242"/>
                </a:lnTo>
                <a:lnTo>
                  <a:pt x="18173" y="52706"/>
                </a:lnTo>
                <a:lnTo>
                  <a:pt x="18639" y="44444"/>
                </a:lnTo>
                <a:lnTo>
                  <a:pt x="21911" y="32170"/>
                </a:lnTo>
                <a:lnTo>
                  <a:pt x="28908" y="21721"/>
                </a:lnTo>
                <a:lnTo>
                  <a:pt x="38822" y="16091"/>
                </a:lnTo>
                <a:lnTo>
                  <a:pt x="53674" y="14512"/>
                </a:lnTo>
                <a:lnTo>
                  <a:pt x="84498" y="14512"/>
                </a:lnTo>
                <a:lnTo>
                  <a:pt x="83016" y="12602"/>
                </a:lnTo>
                <a:lnTo>
                  <a:pt x="73169" y="5587"/>
                </a:lnTo>
                <a:lnTo>
                  <a:pt x="61261" y="1383"/>
                </a:lnTo>
                <a:lnTo>
                  <a:pt x="46900" y="0"/>
                </a:lnTo>
                <a:close/>
              </a:path>
              <a:path w="97601" h="105243">
                <a:moveTo>
                  <a:pt x="84498" y="14512"/>
                </a:moveTo>
                <a:lnTo>
                  <a:pt x="53674" y="14512"/>
                </a:lnTo>
                <a:lnTo>
                  <a:pt x="63858" y="19007"/>
                </a:lnTo>
                <a:lnTo>
                  <a:pt x="75329" y="30823"/>
                </a:lnTo>
                <a:lnTo>
                  <a:pt x="78391" y="42327"/>
                </a:lnTo>
                <a:lnTo>
                  <a:pt x="79204" y="59396"/>
                </a:lnTo>
                <a:lnTo>
                  <a:pt x="76329" y="72311"/>
                </a:lnTo>
                <a:lnTo>
                  <a:pt x="70330" y="82198"/>
                </a:lnTo>
                <a:lnTo>
                  <a:pt x="60358" y="89081"/>
                </a:lnTo>
                <a:lnTo>
                  <a:pt x="46607" y="91310"/>
                </a:lnTo>
                <a:lnTo>
                  <a:pt x="83819" y="91310"/>
                </a:lnTo>
                <a:lnTo>
                  <a:pt x="86524" y="88653"/>
                </a:lnTo>
                <a:lnTo>
                  <a:pt x="94495" y="75149"/>
                </a:lnTo>
                <a:lnTo>
                  <a:pt x="96867" y="63392"/>
                </a:lnTo>
                <a:lnTo>
                  <a:pt x="97601" y="47547"/>
                </a:lnTo>
                <a:lnTo>
                  <a:pt x="95595" y="34216"/>
                </a:lnTo>
                <a:lnTo>
                  <a:pt x="90793" y="22626"/>
                </a:lnTo>
                <a:lnTo>
                  <a:pt x="84498" y="145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32086" y="6195254"/>
            <a:ext cx="84741" cy="102299"/>
          </a:xfrm>
          <a:custGeom>
            <a:avLst/>
            <a:gdLst/>
            <a:ahLst/>
            <a:cxnLst/>
            <a:rect l="l" t="t" r="r" b="b"/>
            <a:pathLst>
              <a:path w="84741" h="102299">
                <a:moveTo>
                  <a:pt x="15915" y="1382"/>
                </a:moveTo>
                <a:lnTo>
                  <a:pt x="0" y="1382"/>
                </a:lnTo>
                <a:lnTo>
                  <a:pt x="0" y="102299"/>
                </a:lnTo>
                <a:lnTo>
                  <a:pt x="17678" y="102299"/>
                </a:lnTo>
                <a:lnTo>
                  <a:pt x="17729" y="44208"/>
                </a:lnTo>
                <a:lnTo>
                  <a:pt x="20064" y="29893"/>
                </a:lnTo>
                <a:lnTo>
                  <a:pt x="25875" y="20858"/>
                </a:lnTo>
                <a:lnTo>
                  <a:pt x="31350" y="16247"/>
                </a:lnTo>
                <a:lnTo>
                  <a:pt x="32813" y="15723"/>
                </a:lnTo>
                <a:lnTo>
                  <a:pt x="15915" y="15723"/>
                </a:lnTo>
                <a:lnTo>
                  <a:pt x="15915" y="1382"/>
                </a:lnTo>
                <a:close/>
              </a:path>
              <a:path w="84741" h="102299">
                <a:moveTo>
                  <a:pt x="80421" y="13919"/>
                </a:moveTo>
                <a:lnTo>
                  <a:pt x="50081" y="13919"/>
                </a:lnTo>
                <a:lnTo>
                  <a:pt x="54195" y="14952"/>
                </a:lnTo>
                <a:lnTo>
                  <a:pt x="61201" y="19069"/>
                </a:lnTo>
                <a:lnTo>
                  <a:pt x="63629" y="21829"/>
                </a:lnTo>
                <a:lnTo>
                  <a:pt x="66382" y="28738"/>
                </a:lnTo>
                <a:lnTo>
                  <a:pt x="67063" y="33948"/>
                </a:lnTo>
                <a:lnTo>
                  <a:pt x="67063" y="102299"/>
                </a:lnTo>
                <a:lnTo>
                  <a:pt x="84741" y="102299"/>
                </a:lnTo>
                <a:lnTo>
                  <a:pt x="84599" y="29893"/>
                </a:lnTo>
                <a:lnTo>
                  <a:pt x="84417" y="26779"/>
                </a:lnTo>
                <a:lnTo>
                  <a:pt x="82700" y="18745"/>
                </a:lnTo>
                <a:lnTo>
                  <a:pt x="80875" y="14536"/>
                </a:lnTo>
                <a:lnTo>
                  <a:pt x="80421" y="13919"/>
                </a:lnTo>
                <a:close/>
              </a:path>
              <a:path w="84741" h="102299">
                <a:moveTo>
                  <a:pt x="54200" y="0"/>
                </a:moveTo>
                <a:lnTo>
                  <a:pt x="36419" y="754"/>
                </a:lnTo>
                <a:lnTo>
                  <a:pt x="24971" y="6289"/>
                </a:lnTo>
                <a:lnTo>
                  <a:pt x="15915" y="15723"/>
                </a:lnTo>
                <a:lnTo>
                  <a:pt x="32813" y="15723"/>
                </a:lnTo>
                <a:lnTo>
                  <a:pt x="37846" y="13919"/>
                </a:lnTo>
                <a:lnTo>
                  <a:pt x="80421" y="13919"/>
                </a:lnTo>
                <a:lnTo>
                  <a:pt x="75647" y="7427"/>
                </a:lnTo>
                <a:lnTo>
                  <a:pt x="71703" y="4559"/>
                </a:lnTo>
                <a:lnTo>
                  <a:pt x="63723" y="1398"/>
                </a:lnTo>
                <a:lnTo>
                  <a:pt x="54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36781" y="6194410"/>
            <a:ext cx="91793" cy="144010"/>
          </a:xfrm>
          <a:custGeom>
            <a:avLst/>
            <a:gdLst/>
            <a:ahLst/>
            <a:cxnLst/>
            <a:rect l="l" t="t" r="r" b="b"/>
            <a:pathLst>
              <a:path w="91793" h="144010">
                <a:moveTo>
                  <a:pt x="3432" y="111506"/>
                </a:moveTo>
                <a:lnTo>
                  <a:pt x="33069" y="143007"/>
                </a:lnTo>
                <a:lnTo>
                  <a:pt x="48530" y="144010"/>
                </a:lnTo>
                <a:lnTo>
                  <a:pt x="61098" y="142117"/>
                </a:lnTo>
                <a:lnTo>
                  <a:pt x="72921" y="137394"/>
                </a:lnTo>
                <a:lnTo>
                  <a:pt x="81435" y="130081"/>
                </a:lnTo>
                <a:lnTo>
                  <a:pt x="81515" y="129943"/>
                </a:lnTo>
                <a:lnTo>
                  <a:pt x="36979" y="129943"/>
                </a:lnTo>
                <a:lnTo>
                  <a:pt x="30993" y="128362"/>
                </a:lnTo>
                <a:lnTo>
                  <a:pt x="23337" y="122851"/>
                </a:lnTo>
                <a:lnTo>
                  <a:pt x="21342" y="119108"/>
                </a:lnTo>
                <a:lnTo>
                  <a:pt x="20615" y="113977"/>
                </a:lnTo>
                <a:lnTo>
                  <a:pt x="3432" y="111506"/>
                </a:lnTo>
                <a:close/>
              </a:path>
              <a:path w="91793" h="144010">
                <a:moveTo>
                  <a:pt x="91772" y="89934"/>
                </a:moveTo>
                <a:lnTo>
                  <a:pt x="73836" y="89934"/>
                </a:lnTo>
                <a:lnTo>
                  <a:pt x="73808" y="102616"/>
                </a:lnTo>
                <a:lnTo>
                  <a:pt x="73465" y="108405"/>
                </a:lnTo>
                <a:lnTo>
                  <a:pt x="52755" y="129943"/>
                </a:lnTo>
                <a:lnTo>
                  <a:pt x="81515" y="129943"/>
                </a:lnTo>
                <a:lnTo>
                  <a:pt x="88997" y="117145"/>
                </a:lnTo>
                <a:lnTo>
                  <a:pt x="91096" y="105246"/>
                </a:lnTo>
                <a:lnTo>
                  <a:pt x="91772" y="89934"/>
                </a:lnTo>
                <a:close/>
              </a:path>
              <a:path w="91793" h="144010">
                <a:moveTo>
                  <a:pt x="42611" y="0"/>
                </a:moveTo>
                <a:lnTo>
                  <a:pt x="3573" y="29843"/>
                </a:lnTo>
                <a:lnTo>
                  <a:pt x="0" y="55782"/>
                </a:lnTo>
                <a:lnTo>
                  <a:pt x="1885" y="67863"/>
                </a:lnTo>
                <a:lnTo>
                  <a:pt x="35416" y="101645"/>
                </a:lnTo>
                <a:lnTo>
                  <a:pt x="51649" y="102616"/>
                </a:lnTo>
                <a:lnTo>
                  <a:pt x="63651" y="98390"/>
                </a:lnTo>
                <a:lnTo>
                  <a:pt x="73836" y="89934"/>
                </a:lnTo>
                <a:lnTo>
                  <a:pt x="91772" y="89934"/>
                </a:lnTo>
                <a:lnTo>
                  <a:pt x="91793" y="88990"/>
                </a:lnTo>
                <a:lnTo>
                  <a:pt x="46202" y="88981"/>
                </a:lnTo>
                <a:lnTo>
                  <a:pt x="34902" y="86217"/>
                </a:lnTo>
                <a:lnTo>
                  <a:pt x="23864" y="76747"/>
                </a:lnTo>
                <a:lnTo>
                  <a:pt x="19515" y="65723"/>
                </a:lnTo>
                <a:lnTo>
                  <a:pt x="18063" y="50876"/>
                </a:lnTo>
                <a:lnTo>
                  <a:pt x="18173" y="46783"/>
                </a:lnTo>
                <a:lnTo>
                  <a:pt x="20630" y="33323"/>
                </a:lnTo>
                <a:lnTo>
                  <a:pt x="26307" y="23368"/>
                </a:lnTo>
                <a:lnTo>
                  <a:pt x="31813" y="17200"/>
                </a:lnTo>
                <a:lnTo>
                  <a:pt x="38479" y="14100"/>
                </a:lnTo>
                <a:lnTo>
                  <a:pt x="91793" y="14100"/>
                </a:lnTo>
                <a:lnTo>
                  <a:pt x="91793" y="7159"/>
                </a:lnTo>
                <a:lnTo>
                  <a:pt x="67855" y="7159"/>
                </a:lnTo>
                <a:lnTo>
                  <a:pt x="56636" y="1763"/>
                </a:lnTo>
                <a:lnTo>
                  <a:pt x="42611" y="0"/>
                </a:lnTo>
                <a:close/>
              </a:path>
              <a:path w="91793" h="144010">
                <a:moveTo>
                  <a:pt x="91793" y="14100"/>
                </a:moveTo>
                <a:lnTo>
                  <a:pt x="38479" y="14100"/>
                </a:lnTo>
                <a:lnTo>
                  <a:pt x="48983" y="14227"/>
                </a:lnTo>
                <a:lnTo>
                  <a:pt x="59245" y="17982"/>
                </a:lnTo>
                <a:lnTo>
                  <a:pt x="70669" y="29144"/>
                </a:lnTo>
                <a:lnTo>
                  <a:pt x="74105" y="40343"/>
                </a:lnTo>
                <a:lnTo>
                  <a:pt x="75137" y="56782"/>
                </a:lnTo>
                <a:lnTo>
                  <a:pt x="72611" y="70244"/>
                </a:lnTo>
                <a:lnTo>
                  <a:pt x="67062" y="79915"/>
                </a:lnTo>
                <a:lnTo>
                  <a:pt x="61556" y="85966"/>
                </a:lnTo>
                <a:lnTo>
                  <a:pt x="54750" y="88990"/>
                </a:lnTo>
                <a:lnTo>
                  <a:pt x="91793" y="88990"/>
                </a:lnTo>
                <a:lnTo>
                  <a:pt x="91793" y="14100"/>
                </a:lnTo>
                <a:close/>
              </a:path>
              <a:path w="91793" h="144010">
                <a:moveTo>
                  <a:pt x="91793" y="2227"/>
                </a:moveTo>
                <a:lnTo>
                  <a:pt x="75491" y="2227"/>
                </a:lnTo>
                <a:lnTo>
                  <a:pt x="67855" y="7159"/>
                </a:lnTo>
                <a:lnTo>
                  <a:pt x="91793" y="7159"/>
                </a:lnTo>
                <a:lnTo>
                  <a:pt x="91793" y="22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05553" y="6194635"/>
            <a:ext cx="90355" cy="104330"/>
          </a:xfrm>
          <a:custGeom>
            <a:avLst/>
            <a:gdLst/>
            <a:ahLst/>
            <a:cxnLst/>
            <a:rect l="l" t="t" r="r" b="b"/>
            <a:pathLst>
              <a:path w="90355" h="104330">
                <a:moveTo>
                  <a:pt x="41674" y="0"/>
                </a:moveTo>
                <a:lnTo>
                  <a:pt x="2065" y="33122"/>
                </a:lnTo>
                <a:lnTo>
                  <a:pt x="0" y="61714"/>
                </a:lnTo>
                <a:lnTo>
                  <a:pt x="2686" y="73824"/>
                </a:lnTo>
                <a:lnTo>
                  <a:pt x="39334" y="103840"/>
                </a:lnTo>
                <a:lnTo>
                  <a:pt x="56282" y="104330"/>
                </a:lnTo>
                <a:lnTo>
                  <a:pt x="67703" y="100173"/>
                </a:lnTo>
                <a:lnTo>
                  <a:pt x="79668" y="91638"/>
                </a:lnTo>
                <a:lnTo>
                  <a:pt x="79993" y="91141"/>
                </a:lnTo>
                <a:lnTo>
                  <a:pt x="53699" y="91141"/>
                </a:lnTo>
                <a:lnTo>
                  <a:pt x="42892" y="90895"/>
                </a:lnTo>
                <a:lnTo>
                  <a:pt x="32646" y="86731"/>
                </a:lnTo>
                <a:lnTo>
                  <a:pt x="21539" y="74914"/>
                </a:lnTo>
                <a:lnTo>
                  <a:pt x="18730" y="63256"/>
                </a:lnTo>
                <a:lnTo>
                  <a:pt x="17940" y="45981"/>
                </a:lnTo>
                <a:lnTo>
                  <a:pt x="20550" y="32647"/>
                </a:lnTo>
                <a:lnTo>
                  <a:pt x="26060" y="23051"/>
                </a:lnTo>
                <a:lnTo>
                  <a:pt x="31613" y="16867"/>
                </a:lnTo>
                <a:lnTo>
                  <a:pt x="38851" y="13783"/>
                </a:lnTo>
                <a:lnTo>
                  <a:pt x="79721" y="13783"/>
                </a:lnTo>
                <a:lnTo>
                  <a:pt x="68752" y="4295"/>
                </a:lnTo>
                <a:lnTo>
                  <a:pt x="57461" y="933"/>
                </a:lnTo>
                <a:lnTo>
                  <a:pt x="41674" y="0"/>
                </a:lnTo>
                <a:close/>
              </a:path>
              <a:path w="90355" h="104330">
                <a:moveTo>
                  <a:pt x="72986" y="65951"/>
                </a:moveTo>
                <a:lnTo>
                  <a:pt x="71733" y="74511"/>
                </a:lnTo>
                <a:lnTo>
                  <a:pt x="68795" y="80847"/>
                </a:lnTo>
                <a:lnTo>
                  <a:pt x="59499" y="89086"/>
                </a:lnTo>
                <a:lnTo>
                  <a:pt x="53699" y="91141"/>
                </a:lnTo>
                <a:lnTo>
                  <a:pt x="79993" y="91141"/>
                </a:lnTo>
                <a:lnTo>
                  <a:pt x="86516" y="81167"/>
                </a:lnTo>
                <a:lnTo>
                  <a:pt x="90355" y="68137"/>
                </a:lnTo>
                <a:lnTo>
                  <a:pt x="72986" y="65951"/>
                </a:lnTo>
                <a:close/>
              </a:path>
              <a:path w="90355" h="104330">
                <a:moveTo>
                  <a:pt x="79721" y="13783"/>
                </a:moveTo>
                <a:lnTo>
                  <a:pt x="53637" y="13783"/>
                </a:lnTo>
                <a:lnTo>
                  <a:pt x="58664" y="15495"/>
                </a:lnTo>
                <a:lnTo>
                  <a:pt x="66985" y="22341"/>
                </a:lnTo>
                <a:lnTo>
                  <a:pt x="69877" y="27445"/>
                </a:lnTo>
                <a:lnTo>
                  <a:pt x="71501" y="34212"/>
                </a:lnTo>
                <a:lnTo>
                  <a:pt x="86592" y="24390"/>
                </a:lnTo>
                <a:lnTo>
                  <a:pt x="80375" y="14349"/>
                </a:lnTo>
                <a:lnTo>
                  <a:pt x="79721" y="137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04446" y="6194386"/>
            <a:ext cx="97601" cy="105243"/>
          </a:xfrm>
          <a:custGeom>
            <a:avLst/>
            <a:gdLst/>
            <a:ahLst/>
            <a:cxnLst/>
            <a:rect l="l" t="t" r="r" b="b"/>
            <a:pathLst>
              <a:path w="97601" h="105243">
                <a:moveTo>
                  <a:pt x="46900" y="0"/>
                </a:moveTo>
                <a:lnTo>
                  <a:pt x="11782" y="15388"/>
                </a:lnTo>
                <a:lnTo>
                  <a:pt x="0" y="52706"/>
                </a:lnTo>
                <a:lnTo>
                  <a:pt x="319" y="60182"/>
                </a:lnTo>
                <a:lnTo>
                  <a:pt x="26015" y="100577"/>
                </a:lnTo>
                <a:lnTo>
                  <a:pt x="53658" y="105243"/>
                </a:lnTo>
                <a:lnTo>
                  <a:pt x="65104" y="102773"/>
                </a:lnTo>
                <a:lnTo>
                  <a:pt x="78422" y="96610"/>
                </a:lnTo>
                <a:lnTo>
                  <a:pt x="83819" y="91310"/>
                </a:lnTo>
                <a:lnTo>
                  <a:pt x="46607" y="91310"/>
                </a:lnTo>
                <a:lnTo>
                  <a:pt x="35399" y="87994"/>
                </a:lnTo>
                <a:lnTo>
                  <a:pt x="24302" y="78356"/>
                </a:lnTo>
                <a:lnTo>
                  <a:pt x="19704" y="67242"/>
                </a:lnTo>
                <a:lnTo>
                  <a:pt x="18173" y="52706"/>
                </a:lnTo>
                <a:lnTo>
                  <a:pt x="18639" y="44444"/>
                </a:lnTo>
                <a:lnTo>
                  <a:pt x="21911" y="32170"/>
                </a:lnTo>
                <a:lnTo>
                  <a:pt x="28908" y="21721"/>
                </a:lnTo>
                <a:lnTo>
                  <a:pt x="38822" y="16091"/>
                </a:lnTo>
                <a:lnTo>
                  <a:pt x="53674" y="14512"/>
                </a:lnTo>
                <a:lnTo>
                  <a:pt x="84498" y="14512"/>
                </a:lnTo>
                <a:lnTo>
                  <a:pt x="83016" y="12602"/>
                </a:lnTo>
                <a:lnTo>
                  <a:pt x="73169" y="5587"/>
                </a:lnTo>
                <a:lnTo>
                  <a:pt x="61261" y="1383"/>
                </a:lnTo>
                <a:lnTo>
                  <a:pt x="46900" y="0"/>
                </a:lnTo>
                <a:close/>
              </a:path>
              <a:path w="97601" h="105243">
                <a:moveTo>
                  <a:pt x="84498" y="14512"/>
                </a:moveTo>
                <a:lnTo>
                  <a:pt x="53674" y="14512"/>
                </a:lnTo>
                <a:lnTo>
                  <a:pt x="63858" y="19007"/>
                </a:lnTo>
                <a:lnTo>
                  <a:pt x="75329" y="30823"/>
                </a:lnTo>
                <a:lnTo>
                  <a:pt x="78391" y="42327"/>
                </a:lnTo>
                <a:lnTo>
                  <a:pt x="79204" y="59396"/>
                </a:lnTo>
                <a:lnTo>
                  <a:pt x="76329" y="72311"/>
                </a:lnTo>
                <a:lnTo>
                  <a:pt x="70330" y="82198"/>
                </a:lnTo>
                <a:lnTo>
                  <a:pt x="60358" y="89081"/>
                </a:lnTo>
                <a:lnTo>
                  <a:pt x="46607" y="91310"/>
                </a:lnTo>
                <a:lnTo>
                  <a:pt x="83819" y="91310"/>
                </a:lnTo>
                <a:lnTo>
                  <a:pt x="86524" y="88653"/>
                </a:lnTo>
                <a:lnTo>
                  <a:pt x="94495" y="75149"/>
                </a:lnTo>
                <a:lnTo>
                  <a:pt x="96867" y="63392"/>
                </a:lnTo>
                <a:lnTo>
                  <a:pt x="97601" y="47547"/>
                </a:lnTo>
                <a:lnTo>
                  <a:pt x="95595" y="34216"/>
                </a:lnTo>
                <a:lnTo>
                  <a:pt x="90793" y="22626"/>
                </a:lnTo>
                <a:lnTo>
                  <a:pt x="84498" y="145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22379" y="6195254"/>
            <a:ext cx="84741" cy="102299"/>
          </a:xfrm>
          <a:custGeom>
            <a:avLst/>
            <a:gdLst/>
            <a:ahLst/>
            <a:cxnLst/>
            <a:rect l="l" t="t" r="r" b="b"/>
            <a:pathLst>
              <a:path w="84741" h="102299">
                <a:moveTo>
                  <a:pt x="15915" y="1382"/>
                </a:moveTo>
                <a:lnTo>
                  <a:pt x="0" y="1382"/>
                </a:lnTo>
                <a:lnTo>
                  <a:pt x="0" y="102299"/>
                </a:lnTo>
                <a:lnTo>
                  <a:pt x="17678" y="102299"/>
                </a:lnTo>
                <a:lnTo>
                  <a:pt x="17729" y="44208"/>
                </a:lnTo>
                <a:lnTo>
                  <a:pt x="20064" y="29893"/>
                </a:lnTo>
                <a:lnTo>
                  <a:pt x="25875" y="20858"/>
                </a:lnTo>
                <a:lnTo>
                  <a:pt x="31350" y="16247"/>
                </a:lnTo>
                <a:lnTo>
                  <a:pt x="32813" y="15723"/>
                </a:lnTo>
                <a:lnTo>
                  <a:pt x="15915" y="15723"/>
                </a:lnTo>
                <a:lnTo>
                  <a:pt x="15915" y="1382"/>
                </a:lnTo>
                <a:close/>
              </a:path>
              <a:path w="84741" h="102299">
                <a:moveTo>
                  <a:pt x="80421" y="13919"/>
                </a:moveTo>
                <a:lnTo>
                  <a:pt x="50081" y="13919"/>
                </a:lnTo>
                <a:lnTo>
                  <a:pt x="54195" y="14952"/>
                </a:lnTo>
                <a:lnTo>
                  <a:pt x="61201" y="19069"/>
                </a:lnTo>
                <a:lnTo>
                  <a:pt x="63629" y="21829"/>
                </a:lnTo>
                <a:lnTo>
                  <a:pt x="66382" y="28738"/>
                </a:lnTo>
                <a:lnTo>
                  <a:pt x="67063" y="33948"/>
                </a:lnTo>
                <a:lnTo>
                  <a:pt x="67063" y="102299"/>
                </a:lnTo>
                <a:lnTo>
                  <a:pt x="84741" y="102299"/>
                </a:lnTo>
                <a:lnTo>
                  <a:pt x="84599" y="29893"/>
                </a:lnTo>
                <a:lnTo>
                  <a:pt x="84417" y="26779"/>
                </a:lnTo>
                <a:lnTo>
                  <a:pt x="82700" y="18745"/>
                </a:lnTo>
                <a:lnTo>
                  <a:pt x="80875" y="14536"/>
                </a:lnTo>
                <a:lnTo>
                  <a:pt x="80421" y="13919"/>
                </a:lnTo>
                <a:close/>
              </a:path>
              <a:path w="84741" h="102299">
                <a:moveTo>
                  <a:pt x="54200" y="0"/>
                </a:moveTo>
                <a:lnTo>
                  <a:pt x="36419" y="754"/>
                </a:lnTo>
                <a:lnTo>
                  <a:pt x="24971" y="6289"/>
                </a:lnTo>
                <a:lnTo>
                  <a:pt x="15915" y="15723"/>
                </a:lnTo>
                <a:lnTo>
                  <a:pt x="32813" y="15723"/>
                </a:lnTo>
                <a:lnTo>
                  <a:pt x="37846" y="13919"/>
                </a:lnTo>
                <a:lnTo>
                  <a:pt x="80421" y="13919"/>
                </a:lnTo>
                <a:lnTo>
                  <a:pt x="75647" y="7427"/>
                </a:lnTo>
                <a:lnTo>
                  <a:pt x="71703" y="4559"/>
                </a:lnTo>
                <a:lnTo>
                  <a:pt x="63723" y="1398"/>
                </a:lnTo>
                <a:lnTo>
                  <a:pt x="54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11266" y="6158241"/>
            <a:ext cx="40058" cy="180270"/>
          </a:xfrm>
          <a:custGeom>
            <a:avLst/>
            <a:gdLst/>
            <a:ahLst/>
            <a:cxnLst/>
            <a:rect l="l" t="t" r="r" b="b"/>
            <a:pathLst>
              <a:path w="40058" h="180270">
                <a:moveTo>
                  <a:pt x="40058" y="0"/>
                </a:moveTo>
                <a:lnTo>
                  <a:pt x="22380" y="0"/>
                </a:lnTo>
                <a:lnTo>
                  <a:pt x="22380" y="19861"/>
                </a:lnTo>
                <a:lnTo>
                  <a:pt x="40058" y="19861"/>
                </a:lnTo>
                <a:lnTo>
                  <a:pt x="40058" y="0"/>
                </a:lnTo>
                <a:close/>
              </a:path>
              <a:path w="40058" h="180270">
                <a:moveTo>
                  <a:pt x="3340" y="163925"/>
                </a:moveTo>
                <a:lnTo>
                  <a:pt x="0" y="178465"/>
                </a:lnTo>
                <a:lnTo>
                  <a:pt x="4454" y="179670"/>
                </a:lnTo>
                <a:lnTo>
                  <a:pt x="9063" y="180270"/>
                </a:lnTo>
                <a:lnTo>
                  <a:pt x="23725" y="180270"/>
                </a:lnTo>
                <a:lnTo>
                  <a:pt x="30794" y="177104"/>
                </a:lnTo>
                <a:lnTo>
                  <a:pt x="35427" y="170184"/>
                </a:lnTo>
                <a:lnTo>
                  <a:pt x="37128" y="165256"/>
                </a:lnTo>
                <a:lnTo>
                  <a:pt x="9666" y="165256"/>
                </a:lnTo>
                <a:lnTo>
                  <a:pt x="6882" y="164816"/>
                </a:lnTo>
                <a:lnTo>
                  <a:pt x="3340" y="163925"/>
                </a:lnTo>
                <a:close/>
              </a:path>
              <a:path w="40058" h="180270">
                <a:moveTo>
                  <a:pt x="40058" y="38396"/>
                </a:moveTo>
                <a:lnTo>
                  <a:pt x="22380" y="38396"/>
                </a:lnTo>
                <a:lnTo>
                  <a:pt x="22380" y="153697"/>
                </a:lnTo>
                <a:lnTo>
                  <a:pt x="21498" y="159476"/>
                </a:lnTo>
                <a:lnTo>
                  <a:pt x="17972" y="164104"/>
                </a:lnTo>
                <a:lnTo>
                  <a:pt x="15281" y="165256"/>
                </a:lnTo>
                <a:lnTo>
                  <a:pt x="37128" y="165256"/>
                </a:lnTo>
                <a:lnTo>
                  <a:pt x="38900" y="160118"/>
                </a:lnTo>
                <a:lnTo>
                  <a:pt x="40058" y="144824"/>
                </a:lnTo>
                <a:lnTo>
                  <a:pt x="40058" y="3839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77433" y="6196637"/>
            <a:ext cx="84540" cy="102257"/>
          </a:xfrm>
          <a:custGeom>
            <a:avLst/>
            <a:gdLst/>
            <a:ahLst/>
            <a:cxnLst/>
            <a:rect l="l" t="t" r="r" b="b"/>
            <a:pathLst>
              <a:path w="84540" h="102257">
                <a:moveTo>
                  <a:pt x="17678" y="0"/>
                </a:moveTo>
                <a:lnTo>
                  <a:pt x="0" y="0"/>
                </a:lnTo>
                <a:lnTo>
                  <a:pt x="77" y="70921"/>
                </a:lnTo>
                <a:lnTo>
                  <a:pt x="30466" y="102257"/>
                </a:lnTo>
                <a:lnTo>
                  <a:pt x="48053" y="101471"/>
                </a:lnTo>
                <a:lnTo>
                  <a:pt x="59404" y="95774"/>
                </a:lnTo>
                <a:lnTo>
                  <a:pt x="66428" y="88473"/>
                </a:lnTo>
                <a:lnTo>
                  <a:pt x="33872" y="88473"/>
                </a:lnTo>
                <a:lnTo>
                  <a:pt x="29417" y="87190"/>
                </a:lnTo>
                <a:lnTo>
                  <a:pt x="17678" y="64906"/>
                </a:lnTo>
                <a:lnTo>
                  <a:pt x="17678" y="0"/>
                </a:lnTo>
                <a:close/>
              </a:path>
              <a:path w="84540" h="102257">
                <a:moveTo>
                  <a:pt x="84540" y="86092"/>
                </a:moveTo>
                <a:lnTo>
                  <a:pt x="68718" y="86092"/>
                </a:lnTo>
                <a:lnTo>
                  <a:pt x="68718" y="100917"/>
                </a:lnTo>
                <a:lnTo>
                  <a:pt x="84540" y="100917"/>
                </a:lnTo>
                <a:lnTo>
                  <a:pt x="84540" y="86092"/>
                </a:lnTo>
                <a:close/>
              </a:path>
              <a:path w="84540" h="102257">
                <a:moveTo>
                  <a:pt x="84540" y="0"/>
                </a:moveTo>
                <a:lnTo>
                  <a:pt x="66862" y="0"/>
                </a:lnTo>
                <a:lnTo>
                  <a:pt x="66862" y="62690"/>
                </a:lnTo>
                <a:lnTo>
                  <a:pt x="65888" y="69265"/>
                </a:lnTo>
                <a:lnTo>
                  <a:pt x="62036" y="78322"/>
                </a:lnTo>
                <a:lnTo>
                  <a:pt x="58742" y="81904"/>
                </a:lnTo>
                <a:lnTo>
                  <a:pt x="49446" y="87160"/>
                </a:lnTo>
                <a:lnTo>
                  <a:pt x="44482" y="88473"/>
                </a:lnTo>
                <a:lnTo>
                  <a:pt x="66428" y="88473"/>
                </a:lnTo>
                <a:lnTo>
                  <a:pt x="68718" y="86092"/>
                </a:lnTo>
                <a:lnTo>
                  <a:pt x="84540" y="86092"/>
                </a:lnTo>
                <a:lnTo>
                  <a:pt x="845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82711" y="6194411"/>
            <a:ext cx="91628" cy="144008"/>
          </a:xfrm>
          <a:custGeom>
            <a:avLst/>
            <a:gdLst/>
            <a:ahLst/>
            <a:cxnLst/>
            <a:rect l="l" t="t" r="r" b="b"/>
            <a:pathLst>
              <a:path w="91628" h="144008">
                <a:moveTo>
                  <a:pt x="3313" y="111505"/>
                </a:moveTo>
                <a:lnTo>
                  <a:pt x="32925" y="143009"/>
                </a:lnTo>
                <a:lnTo>
                  <a:pt x="48355" y="144008"/>
                </a:lnTo>
                <a:lnTo>
                  <a:pt x="60928" y="142112"/>
                </a:lnTo>
                <a:lnTo>
                  <a:pt x="72732" y="137384"/>
                </a:lnTo>
                <a:lnTo>
                  <a:pt x="81244" y="130072"/>
                </a:lnTo>
                <a:lnTo>
                  <a:pt x="81320" y="129942"/>
                </a:lnTo>
                <a:lnTo>
                  <a:pt x="36721" y="129942"/>
                </a:lnTo>
                <a:lnTo>
                  <a:pt x="30844" y="128361"/>
                </a:lnTo>
                <a:lnTo>
                  <a:pt x="26358" y="125189"/>
                </a:lnTo>
                <a:lnTo>
                  <a:pt x="23110" y="122850"/>
                </a:lnTo>
                <a:lnTo>
                  <a:pt x="21100" y="119108"/>
                </a:lnTo>
                <a:lnTo>
                  <a:pt x="20481" y="113976"/>
                </a:lnTo>
                <a:lnTo>
                  <a:pt x="3313" y="111505"/>
                </a:lnTo>
                <a:close/>
              </a:path>
              <a:path w="91628" h="144008">
                <a:moveTo>
                  <a:pt x="91606" y="89933"/>
                </a:moveTo>
                <a:lnTo>
                  <a:pt x="73687" y="89933"/>
                </a:lnTo>
                <a:lnTo>
                  <a:pt x="73590" y="102609"/>
                </a:lnTo>
                <a:lnTo>
                  <a:pt x="73223" y="108404"/>
                </a:lnTo>
                <a:lnTo>
                  <a:pt x="70748" y="117587"/>
                </a:lnTo>
                <a:lnTo>
                  <a:pt x="67809" y="122024"/>
                </a:lnTo>
                <a:lnTo>
                  <a:pt x="58839" y="128361"/>
                </a:lnTo>
                <a:lnTo>
                  <a:pt x="52497" y="129942"/>
                </a:lnTo>
                <a:lnTo>
                  <a:pt x="81320" y="129942"/>
                </a:lnTo>
                <a:lnTo>
                  <a:pt x="88806" y="117144"/>
                </a:lnTo>
                <a:lnTo>
                  <a:pt x="90914" y="105245"/>
                </a:lnTo>
                <a:lnTo>
                  <a:pt x="91606" y="89933"/>
                </a:lnTo>
                <a:close/>
              </a:path>
              <a:path w="91628" h="144008">
                <a:moveTo>
                  <a:pt x="42431" y="0"/>
                </a:moveTo>
                <a:lnTo>
                  <a:pt x="3393" y="29857"/>
                </a:lnTo>
                <a:lnTo>
                  <a:pt x="0" y="56768"/>
                </a:lnTo>
                <a:lnTo>
                  <a:pt x="1722" y="67876"/>
                </a:lnTo>
                <a:lnTo>
                  <a:pt x="35241" y="101644"/>
                </a:lnTo>
                <a:lnTo>
                  <a:pt x="51522" y="102609"/>
                </a:lnTo>
                <a:lnTo>
                  <a:pt x="63522" y="98381"/>
                </a:lnTo>
                <a:lnTo>
                  <a:pt x="73687" y="89933"/>
                </a:lnTo>
                <a:lnTo>
                  <a:pt x="91606" y="89933"/>
                </a:lnTo>
                <a:lnTo>
                  <a:pt x="91628" y="88989"/>
                </a:lnTo>
                <a:lnTo>
                  <a:pt x="46030" y="88980"/>
                </a:lnTo>
                <a:lnTo>
                  <a:pt x="34722" y="86214"/>
                </a:lnTo>
                <a:lnTo>
                  <a:pt x="23696" y="76738"/>
                </a:lnTo>
                <a:lnTo>
                  <a:pt x="19324" y="65717"/>
                </a:lnTo>
                <a:lnTo>
                  <a:pt x="17852" y="50875"/>
                </a:lnTo>
                <a:lnTo>
                  <a:pt x="17962" y="46796"/>
                </a:lnTo>
                <a:lnTo>
                  <a:pt x="20421" y="33328"/>
                </a:lnTo>
                <a:lnTo>
                  <a:pt x="26049" y="23367"/>
                </a:lnTo>
                <a:lnTo>
                  <a:pt x="31617" y="17199"/>
                </a:lnTo>
                <a:lnTo>
                  <a:pt x="38268" y="14099"/>
                </a:lnTo>
                <a:lnTo>
                  <a:pt x="91628" y="14099"/>
                </a:lnTo>
                <a:lnTo>
                  <a:pt x="91628" y="7187"/>
                </a:lnTo>
                <a:lnTo>
                  <a:pt x="67685" y="7187"/>
                </a:lnTo>
                <a:lnTo>
                  <a:pt x="56460" y="1769"/>
                </a:lnTo>
                <a:lnTo>
                  <a:pt x="42431" y="0"/>
                </a:lnTo>
                <a:close/>
              </a:path>
              <a:path w="91628" h="144008">
                <a:moveTo>
                  <a:pt x="91628" y="14099"/>
                </a:moveTo>
                <a:lnTo>
                  <a:pt x="38268" y="14099"/>
                </a:lnTo>
                <a:lnTo>
                  <a:pt x="48796" y="14224"/>
                </a:lnTo>
                <a:lnTo>
                  <a:pt x="59080" y="17973"/>
                </a:lnTo>
                <a:lnTo>
                  <a:pt x="70453" y="29138"/>
                </a:lnTo>
                <a:lnTo>
                  <a:pt x="73888" y="40336"/>
                </a:lnTo>
                <a:lnTo>
                  <a:pt x="74909" y="56768"/>
                </a:lnTo>
                <a:lnTo>
                  <a:pt x="72381" y="70238"/>
                </a:lnTo>
                <a:lnTo>
                  <a:pt x="66881" y="79914"/>
                </a:lnTo>
                <a:lnTo>
                  <a:pt x="61313" y="85965"/>
                </a:lnTo>
                <a:lnTo>
                  <a:pt x="54508" y="88989"/>
                </a:lnTo>
                <a:lnTo>
                  <a:pt x="91628" y="88989"/>
                </a:lnTo>
                <a:lnTo>
                  <a:pt x="91628" y="14099"/>
                </a:lnTo>
                <a:close/>
              </a:path>
              <a:path w="91628" h="144008">
                <a:moveTo>
                  <a:pt x="91628" y="2226"/>
                </a:moveTo>
                <a:lnTo>
                  <a:pt x="75233" y="2226"/>
                </a:lnTo>
                <a:lnTo>
                  <a:pt x="67685" y="7187"/>
                </a:lnTo>
                <a:lnTo>
                  <a:pt x="91628" y="7187"/>
                </a:lnTo>
                <a:lnTo>
                  <a:pt x="91628" y="222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94601" y="6194355"/>
            <a:ext cx="96048" cy="105479"/>
          </a:xfrm>
          <a:custGeom>
            <a:avLst/>
            <a:gdLst/>
            <a:ahLst/>
            <a:cxnLst/>
            <a:rect l="l" t="t" r="r" b="b"/>
            <a:pathLst>
              <a:path w="96048" h="105479">
                <a:moveTo>
                  <a:pt x="86798" y="14155"/>
                </a:moveTo>
                <a:lnTo>
                  <a:pt x="56453" y="14155"/>
                </a:lnTo>
                <a:lnTo>
                  <a:pt x="63104" y="16098"/>
                </a:lnTo>
                <a:lnTo>
                  <a:pt x="67589" y="19953"/>
                </a:lnTo>
                <a:lnTo>
                  <a:pt x="70992" y="22806"/>
                </a:lnTo>
                <a:lnTo>
                  <a:pt x="72538" y="27725"/>
                </a:lnTo>
                <a:lnTo>
                  <a:pt x="72538" y="36807"/>
                </a:lnTo>
                <a:lnTo>
                  <a:pt x="67794" y="40537"/>
                </a:lnTo>
                <a:lnTo>
                  <a:pt x="56133" y="42940"/>
                </a:lnTo>
                <a:lnTo>
                  <a:pt x="40986" y="45039"/>
                </a:lnTo>
                <a:lnTo>
                  <a:pt x="34026" y="45871"/>
                </a:lnTo>
                <a:lnTo>
                  <a:pt x="28768" y="46726"/>
                </a:lnTo>
                <a:lnTo>
                  <a:pt x="0" y="71654"/>
                </a:lnTo>
                <a:lnTo>
                  <a:pt x="0" y="85023"/>
                </a:lnTo>
                <a:lnTo>
                  <a:pt x="3093" y="91942"/>
                </a:lnTo>
                <a:lnTo>
                  <a:pt x="10698" y="98636"/>
                </a:lnTo>
                <a:lnTo>
                  <a:pt x="21473" y="103770"/>
                </a:lnTo>
                <a:lnTo>
                  <a:pt x="35573" y="105479"/>
                </a:lnTo>
                <a:lnTo>
                  <a:pt x="42533" y="105479"/>
                </a:lnTo>
                <a:lnTo>
                  <a:pt x="49029" y="104374"/>
                </a:lnTo>
                <a:lnTo>
                  <a:pt x="61093" y="99944"/>
                </a:lnTo>
                <a:lnTo>
                  <a:pt x="67434" y="96143"/>
                </a:lnTo>
                <a:lnTo>
                  <a:pt x="72320" y="92086"/>
                </a:lnTo>
                <a:lnTo>
                  <a:pt x="32944" y="92086"/>
                </a:lnTo>
                <a:lnTo>
                  <a:pt x="27685" y="90565"/>
                </a:lnTo>
                <a:lnTo>
                  <a:pt x="20570" y="84483"/>
                </a:lnTo>
                <a:lnTo>
                  <a:pt x="18983" y="80937"/>
                </a:lnTo>
                <a:lnTo>
                  <a:pt x="18869" y="73145"/>
                </a:lnTo>
                <a:lnTo>
                  <a:pt x="19642" y="70436"/>
                </a:lnTo>
                <a:lnTo>
                  <a:pt x="21189" y="67995"/>
                </a:lnTo>
                <a:lnTo>
                  <a:pt x="22890" y="65560"/>
                </a:lnTo>
                <a:lnTo>
                  <a:pt x="25210" y="63706"/>
                </a:lnTo>
                <a:lnTo>
                  <a:pt x="28304" y="62436"/>
                </a:lnTo>
                <a:lnTo>
                  <a:pt x="31242" y="61171"/>
                </a:lnTo>
                <a:lnTo>
                  <a:pt x="36346" y="60030"/>
                </a:lnTo>
                <a:lnTo>
                  <a:pt x="48921" y="58227"/>
                </a:lnTo>
                <a:lnTo>
                  <a:pt x="62471" y="55600"/>
                </a:lnTo>
                <a:lnTo>
                  <a:pt x="72538" y="52547"/>
                </a:lnTo>
                <a:lnTo>
                  <a:pt x="90325" y="52547"/>
                </a:lnTo>
                <a:lnTo>
                  <a:pt x="90325" y="30501"/>
                </a:lnTo>
                <a:lnTo>
                  <a:pt x="90016" y="25242"/>
                </a:lnTo>
                <a:lnTo>
                  <a:pt x="89552" y="22328"/>
                </a:lnTo>
                <a:lnTo>
                  <a:pt x="88469" y="17640"/>
                </a:lnTo>
                <a:lnTo>
                  <a:pt x="86798" y="14155"/>
                </a:lnTo>
                <a:close/>
              </a:path>
              <a:path w="96048" h="105479">
                <a:moveTo>
                  <a:pt x="91572" y="90749"/>
                </a:moveTo>
                <a:lnTo>
                  <a:pt x="73930" y="90749"/>
                </a:lnTo>
                <a:lnTo>
                  <a:pt x="74549" y="95507"/>
                </a:lnTo>
                <a:lnTo>
                  <a:pt x="75632" y="99658"/>
                </a:lnTo>
                <a:lnTo>
                  <a:pt x="77488" y="103199"/>
                </a:lnTo>
                <a:lnTo>
                  <a:pt x="96048" y="103199"/>
                </a:lnTo>
                <a:lnTo>
                  <a:pt x="93728" y="99338"/>
                </a:lnTo>
                <a:lnTo>
                  <a:pt x="92336" y="95305"/>
                </a:lnTo>
                <a:lnTo>
                  <a:pt x="91572" y="90749"/>
                </a:lnTo>
                <a:close/>
              </a:path>
              <a:path w="96048" h="105479">
                <a:moveTo>
                  <a:pt x="90325" y="52547"/>
                </a:moveTo>
                <a:lnTo>
                  <a:pt x="72538" y="52547"/>
                </a:lnTo>
                <a:lnTo>
                  <a:pt x="72411" y="67140"/>
                </a:lnTo>
                <a:lnTo>
                  <a:pt x="71610" y="72064"/>
                </a:lnTo>
                <a:lnTo>
                  <a:pt x="69600" y="75924"/>
                </a:lnTo>
                <a:lnTo>
                  <a:pt x="67125" y="80937"/>
                </a:lnTo>
                <a:lnTo>
                  <a:pt x="63258" y="84881"/>
                </a:lnTo>
                <a:lnTo>
                  <a:pt x="52741" y="90648"/>
                </a:lnTo>
                <a:lnTo>
                  <a:pt x="46554" y="92086"/>
                </a:lnTo>
                <a:lnTo>
                  <a:pt x="72320" y="92086"/>
                </a:lnTo>
                <a:lnTo>
                  <a:pt x="73930" y="90749"/>
                </a:lnTo>
                <a:lnTo>
                  <a:pt x="91572" y="90749"/>
                </a:lnTo>
                <a:lnTo>
                  <a:pt x="91217" y="88634"/>
                </a:lnTo>
                <a:lnTo>
                  <a:pt x="90559" y="77873"/>
                </a:lnTo>
                <a:lnTo>
                  <a:pt x="90411" y="67140"/>
                </a:lnTo>
                <a:lnTo>
                  <a:pt x="90325" y="52547"/>
                </a:lnTo>
                <a:close/>
              </a:path>
              <a:path w="96048" h="105479">
                <a:moveTo>
                  <a:pt x="58928" y="0"/>
                </a:moveTo>
                <a:lnTo>
                  <a:pt x="41141" y="0"/>
                </a:lnTo>
                <a:lnTo>
                  <a:pt x="33253" y="1187"/>
                </a:lnTo>
                <a:lnTo>
                  <a:pt x="19488" y="5936"/>
                </a:lnTo>
                <a:lnTo>
                  <a:pt x="14384" y="9329"/>
                </a:lnTo>
                <a:lnTo>
                  <a:pt x="10800" y="13770"/>
                </a:lnTo>
                <a:lnTo>
                  <a:pt x="7114" y="18134"/>
                </a:lnTo>
                <a:lnTo>
                  <a:pt x="4640" y="23916"/>
                </a:lnTo>
                <a:lnTo>
                  <a:pt x="2938" y="31071"/>
                </a:lnTo>
                <a:lnTo>
                  <a:pt x="20261" y="33353"/>
                </a:lnTo>
                <a:lnTo>
                  <a:pt x="22117" y="26198"/>
                </a:lnTo>
                <a:lnTo>
                  <a:pt x="25056" y="21218"/>
                </a:lnTo>
                <a:lnTo>
                  <a:pt x="33098" y="15574"/>
                </a:lnTo>
                <a:lnTo>
                  <a:pt x="39130" y="14155"/>
                </a:lnTo>
                <a:lnTo>
                  <a:pt x="86798" y="14155"/>
                </a:lnTo>
                <a:lnTo>
                  <a:pt x="86587" y="13739"/>
                </a:lnTo>
                <a:lnTo>
                  <a:pt x="81354" y="7617"/>
                </a:lnTo>
                <a:lnTo>
                  <a:pt x="77333" y="5073"/>
                </a:lnTo>
                <a:lnTo>
                  <a:pt x="66197" y="1017"/>
                </a:lnTo>
                <a:lnTo>
                  <a:pt x="589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02249" y="6161371"/>
            <a:ext cx="50730" cy="137512"/>
          </a:xfrm>
          <a:custGeom>
            <a:avLst/>
            <a:gdLst/>
            <a:ahLst/>
            <a:cxnLst/>
            <a:rect l="l" t="t" r="r" b="b"/>
            <a:pathLst>
              <a:path w="50730" h="137512">
                <a:moveTo>
                  <a:pt x="30469" y="48558"/>
                </a:moveTo>
                <a:lnTo>
                  <a:pt x="12837" y="48558"/>
                </a:lnTo>
                <a:lnTo>
                  <a:pt x="12837" y="116897"/>
                </a:lnTo>
                <a:lnTo>
                  <a:pt x="22581" y="134573"/>
                </a:lnTo>
                <a:lnTo>
                  <a:pt x="25984" y="136533"/>
                </a:lnTo>
                <a:lnTo>
                  <a:pt x="31088" y="137512"/>
                </a:lnTo>
                <a:lnTo>
                  <a:pt x="41450" y="137512"/>
                </a:lnTo>
                <a:lnTo>
                  <a:pt x="45781" y="137007"/>
                </a:lnTo>
                <a:lnTo>
                  <a:pt x="50730" y="135991"/>
                </a:lnTo>
                <a:lnTo>
                  <a:pt x="48366" y="121553"/>
                </a:lnTo>
                <a:lnTo>
                  <a:pt x="37893" y="121553"/>
                </a:lnTo>
                <a:lnTo>
                  <a:pt x="35882" y="121143"/>
                </a:lnTo>
                <a:lnTo>
                  <a:pt x="33098" y="119498"/>
                </a:lnTo>
                <a:lnTo>
                  <a:pt x="32016" y="118388"/>
                </a:lnTo>
                <a:lnTo>
                  <a:pt x="30778" y="115601"/>
                </a:lnTo>
                <a:lnTo>
                  <a:pt x="30469" y="112460"/>
                </a:lnTo>
                <a:lnTo>
                  <a:pt x="30469" y="48558"/>
                </a:lnTo>
                <a:close/>
              </a:path>
              <a:path w="50730" h="137512">
                <a:moveTo>
                  <a:pt x="48256" y="120881"/>
                </a:moveTo>
                <a:lnTo>
                  <a:pt x="45008" y="121333"/>
                </a:lnTo>
                <a:lnTo>
                  <a:pt x="42378" y="121553"/>
                </a:lnTo>
                <a:lnTo>
                  <a:pt x="48366" y="121553"/>
                </a:lnTo>
                <a:lnTo>
                  <a:pt x="48256" y="120881"/>
                </a:lnTo>
                <a:close/>
              </a:path>
              <a:path w="50730" h="137512">
                <a:moveTo>
                  <a:pt x="48256" y="35265"/>
                </a:moveTo>
                <a:lnTo>
                  <a:pt x="0" y="35265"/>
                </a:lnTo>
                <a:lnTo>
                  <a:pt x="0" y="48558"/>
                </a:lnTo>
                <a:lnTo>
                  <a:pt x="48256" y="48558"/>
                </a:lnTo>
                <a:lnTo>
                  <a:pt x="48256" y="35265"/>
                </a:lnTo>
                <a:close/>
              </a:path>
              <a:path w="50730" h="137512">
                <a:moveTo>
                  <a:pt x="30469" y="0"/>
                </a:moveTo>
                <a:lnTo>
                  <a:pt x="12837" y="10269"/>
                </a:lnTo>
                <a:lnTo>
                  <a:pt x="12837" y="35265"/>
                </a:lnTo>
                <a:lnTo>
                  <a:pt x="30469" y="35265"/>
                </a:lnTo>
                <a:lnTo>
                  <a:pt x="304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76489" y="6149425"/>
            <a:ext cx="0" cy="148129"/>
          </a:xfrm>
          <a:custGeom>
            <a:avLst/>
            <a:gdLst/>
            <a:ahLst/>
            <a:cxnLst/>
            <a:rect l="l" t="t" r="r" b="b"/>
            <a:pathLst>
              <a:path h="148129">
                <a:moveTo>
                  <a:pt x="0" y="0"/>
                </a:moveTo>
                <a:lnTo>
                  <a:pt x="0" y="148129"/>
                </a:lnTo>
              </a:path>
            </a:pathLst>
          </a:custGeom>
          <a:ln w="189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05102" y="6194385"/>
            <a:ext cx="97662" cy="105241"/>
          </a:xfrm>
          <a:custGeom>
            <a:avLst/>
            <a:gdLst/>
            <a:ahLst/>
            <a:cxnLst/>
            <a:rect l="l" t="t" r="r" b="b"/>
            <a:pathLst>
              <a:path w="97662" h="105241">
                <a:moveTo>
                  <a:pt x="46912" y="0"/>
                </a:moveTo>
                <a:lnTo>
                  <a:pt x="11790" y="15385"/>
                </a:lnTo>
                <a:lnTo>
                  <a:pt x="0" y="52706"/>
                </a:lnTo>
                <a:lnTo>
                  <a:pt x="320" y="60206"/>
                </a:lnTo>
                <a:lnTo>
                  <a:pt x="26014" y="100592"/>
                </a:lnTo>
                <a:lnTo>
                  <a:pt x="53678" y="105241"/>
                </a:lnTo>
                <a:lnTo>
                  <a:pt x="65105" y="102766"/>
                </a:lnTo>
                <a:lnTo>
                  <a:pt x="78449" y="96598"/>
                </a:lnTo>
                <a:lnTo>
                  <a:pt x="83815" y="91309"/>
                </a:lnTo>
                <a:lnTo>
                  <a:pt x="46580" y="91309"/>
                </a:lnTo>
                <a:lnTo>
                  <a:pt x="35410" y="87988"/>
                </a:lnTo>
                <a:lnTo>
                  <a:pt x="24272" y="78342"/>
                </a:lnTo>
                <a:lnTo>
                  <a:pt x="19640" y="67233"/>
                </a:lnTo>
                <a:lnTo>
                  <a:pt x="18096" y="52706"/>
                </a:lnTo>
                <a:lnTo>
                  <a:pt x="18567" y="44443"/>
                </a:lnTo>
                <a:lnTo>
                  <a:pt x="21863" y="32175"/>
                </a:lnTo>
                <a:lnTo>
                  <a:pt x="28901" y="21743"/>
                </a:lnTo>
                <a:lnTo>
                  <a:pt x="38818" y="16097"/>
                </a:lnTo>
                <a:lnTo>
                  <a:pt x="53631" y="14512"/>
                </a:lnTo>
                <a:lnTo>
                  <a:pt x="84451" y="14512"/>
                </a:lnTo>
                <a:lnTo>
                  <a:pt x="82998" y="12647"/>
                </a:lnTo>
                <a:lnTo>
                  <a:pt x="73157" y="5607"/>
                </a:lnTo>
                <a:lnTo>
                  <a:pt x="61280" y="1388"/>
                </a:lnTo>
                <a:lnTo>
                  <a:pt x="46912" y="0"/>
                </a:lnTo>
                <a:close/>
              </a:path>
              <a:path w="97662" h="105241">
                <a:moveTo>
                  <a:pt x="84451" y="14512"/>
                </a:moveTo>
                <a:lnTo>
                  <a:pt x="53631" y="14512"/>
                </a:lnTo>
                <a:lnTo>
                  <a:pt x="63795" y="19010"/>
                </a:lnTo>
                <a:lnTo>
                  <a:pt x="75290" y="30846"/>
                </a:lnTo>
                <a:lnTo>
                  <a:pt x="78356" y="42354"/>
                </a:lnTo>
                <a:lnTo>
                  <a:pt x="79167" y="59432"/>
                </a:lnTo>
                <a:lnTo>
                  <a:pt x="76285" y="72336"/>
                </a:lnTo>
                <a:lnTo>
                  <a:pt x="70326" y="82247"/>
                </a:lnTo>
                <a:lnTo>
                  <a:pt x="60329" y="89093"/>
                </a:lnTo>
                <a:lnTo>
                  <a:pt x="46580" y="91309"/>
                </a:lnTo>
                <a:lnTo>
                  <a:pt x="83815" y="91309"/>
                </a:lnTo>
                <a:lnTo>
                  <a:pt x="86518" y="88645"/>
                </a:lnTo>
                <a:lnTo>
                  <a:pt x="94555" y="75158"/>
                </a:lnTo>
                <a:lnTo>
                  <a:pt x="96928" y="63401"/>
                </a:lnTo>
                <a:lnTo>
                  <a:pt x="97662" y="47562"/>
                </a:lnTo>
                <a:lnTo>
                  <a:pt x="95629" y="34227"/>
                </a:lnTo>
                <a:lnTo>
                  <a:pt x="90789" y="22644"/>
                </a:lnTo>
                <a:lnTo>
                  <a:pt x="84451" y="145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22958" y="6195256"/>
            <a:ext cx="84757" cy="102298"/>
          </a:xfrm>
          <a:custGeom>
            <a:avLst/>
            <a:gdLst/>
            <a:ahLst/>
            <a:cxnLst/>
            <a:rect l="l" t="t" r="r" b="b"/>
            <a:pathLst>
              <a:path w="84757" h="102298">
                <a:moveTo>
                  <a:pt x="15930" y="1381"/>
                </a:moveTo>
                <a:lnTo>
                  <a:pt x="0" y="1381"/>
                </a:lnTo>
                <a:lnTo>
                  <a:pt x="0" y="102298"/>
                </a:lnTo>
                <a:lnTo>
                  <a:pt x="17786" y="102298"/>
                </a:lnTo>
                <a:lnTo>
                  <a:pt x="17835" y="44206"/>
                </a:lnTo>
                <a:lnTo>
                  <a:pt x="20129" y="29892"/>
                </a:lnTo>
                <a:lnTo>
                  <a:pt x="25984" y="20856"/>
                </a:lnTo>
                <a:lnTo>
                  <a:pt x="31397" y="16246"/>
                </a:lnTo>
                <a:lnTo>
                  <a:pt x="32860" y="15721"/>
                </a:lnTo>
                <a:lnTo>
                  <a:pt x="15930" y="15721"/>
                </a:lnTo>
                <a:lnTo>
                  <a:pt x="15930" y="1381"/>
                </a:lnTo>
                <a:close/>
              </a:path>
              <a:path w="84757" h="102298">
                <a:moveTo>
                  <a:pt x="80434" y="13917"/>
                </a:moveTo>
                <a:lnTo>
                  <a:pt x="50112" y="13917"/>
                </a:lnTo>
                <a:lnTo>
                  <a:pt x="54288" y="14950"/>
                </a:lnTo>
                <a:lnTo>
                  <a:pt x="57690" y="17017"/>
                </a:lnTo>
                <a:lnTo>
                  <a:pt x="61248" y="19068"/>
                </a:lnTo>
                <a:lnTo>
                  <a:pt x="63722" y="21828"/>
                </a:lnTo>
                <a:lnTo>
                  <a:pt x="66506" y="28736"/>
                </a:lnTo>
                <a:lnTo>
                  <a:pt x="67125" y="33946"/>
                </a:lnTo>
                <a:lnTo>
                  <a:pt x="67125" y="102298"/>
                </a:lnTo>
                <a:lnTo>
                  <a:pt x="84757" y="102298"/>
                </a:lnTo>
                <a:lnTo>
                  <a:pt x="84621" y="29892"/>
                </a:lnTo>
                <a:lnTo>
                  <a:pt x="80890" y="14534"/>
                </a:lnTo>
                <a:lnTo>
                  <a:pt x="80434" y="13917"/>
                </a:lnTo>
                <a:close/>
              </a:path>
              <a:path w="84757" h="102298">
                <a:moveTo>
                  <a:pt x="54200" y="0"/>
                </a:moveTo>
                <a:lnTo>
                  <a:pt x="36428" y="765"/>
                </a:lnTo>
                <a:lnTo>
                  <a:pt x="25005" y="6302"/>
                </a:lnTo>
                <a:lnTo>
                  <a:pt x="15930" y="15721"/>
                </a:lnTo>
                <a:lnTo>
                  <a:pt x="32860" y="15721"/>
                </a:lnTo>
                <a:lnTo>
                  <a:pt x="37893" y="13917"/>
                </a:lnTo>
                <a:lnTo>
                  <a:pt x="80434" y="13917"/>
                </a:lnTo>
                <a:lnTo>
                  <a:pt x="75632" y="7425"/>
                </a:lnTo>
                <a:lnTo>
                  <a:pt x="71765" y="4557"/>
                </a:lnTo>
                <a:lnTo>
                  <a:pt x="63725" y="1381"/>
                </a:lnTo>
                <a:lnTo>
                  <a:pt x="54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98523" y="6158239"/>
            <a:ext cx="0" cy="139314"/>
          </a:xfrm>
          <a:custGeom>
            <a:avLst/>
            <a:gdLst/>
            <a:ahLst/>
            <a:cxnLst/>
            <a:rect l="l" t="t" r="r" b="b"/>
            <a:pathLst>
              <a:path h="139314">
                <a:moveTo>
                  <a:pt x="0" y="0"/>
                </a:moveTo>
                <a:lnTo>
                  <a:pt x="0" y="139314"/>
                </a:lnTo>
              </a:path>
            </a:pathLst>
          </a:custGeom>
          <a:ln w="189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28742" y="6194854"/>
            <a:ext cx="95661" cy="104375"/>
          </a:xfrm>
          <a:custGeom>
            <a:avLst/>
            <a:gdLst/>
            <a:ahLst/>
            <a:cxnLst/>
            <a:rect l="l" t="t" r="r" b="b"/>
            <a:pathLst>
              <a:path w="95661" h="104375">
                <a:moveTo>
                  <a:pt x="40646" y="0"/>
                </a:moveTo>
                <a:lnTo>
                  <a:pt x="7208" y="21378"/>
                </a:lnTo>
                <a:lnTo>
                  <a:pt x="0" y="62209"/>
                </a:lnTo>
                <a:lnTo>
                  <a:pt x="2895" y="73969"/>
                </a:lnTo>
                <a:lnTo>
                  <a:pt x="41188" y="103768"/>
                </a:lnTo>
                <a:lnTo>
                  <a:pt x="58213" y="104375"/>
                </a:lnTo>
                <a:lnTo>
                  <a:pt x="70157" y="101067"/>
                </a:lnTo>
                <a:lnTo>
                  <a:pt x="81779" y="94289"/>
                </a:lnTo>
                <a:lnTo>
                  <a:pt x="84591" y="90921"/>
                </a:lnTo>
                <a:lnTo>
                  <a:pt x="40600" y="90921"/>
                </a:lnTo>
                <a:lnTo>
                  <a:pt x="33331" y="87975"/>
                </a:lnTo>
                <a:lnTo>
                  <a:pt x="26309" y="80831"/>
                </a:lnTo>
                <a:lnTo>
                  <a:pt x="20399" y="70412"/>
                </a:lnTo>
                <a:lnTo>
                  <a:pt x="17709" y="56609"/>
                </a:lnTo>
                <a:lnTo>
                  <a:pt x="95507" y="56609"/>
                </a:lnTo>
                <a:lnTo>
                  <a:pt x="95661" y="54590"/>
                </a:lnTo>
                <a:lnTo>
                  <a:pt x="95661" y="53070"/>
                </a:lnTo>
                <a:lnTo>
                  <a:pt x="95284" y="44146"/>
                </a:lnTo>
                <a:lnTo>
                  <a:pt x="94950" y="42544"/>
                </a:lnTo>
                <a:lnTo>
                  <a:pt x="18792" y="42544"/>
                </a:lnTo>
                <a:lnTo>
                  <a:pt x="19411" y="33742"/>
                </a:lnTo>
                <a:lnTo>
                  <a:pt x="22349" y="26717"/>
                </a:lnTo>
                <a:lnTo>
                  <a:pt x="33485" y="16200"/>
                </a:lnTo>
                <a:lnTo>
                  <a:pt x="40291" y="13563"/>
                </a:lnTo>
                <a:lnTo>
                  <a:pt x="81659" y="13563"/>
                </a:lnTo>
                <a:lnTo>
                  <a:pt x="78602" y="9795"/>
                </a:lnTo>
                <a:lnTo>
                  <a:pt x="69168" y="4113"/>
                </a:lnTo>
                <a:lnTo>
                  <a:pt x="56869" y="824"/>
                </a:lnTo>
                <a:lnTo>
                  <a:pt x="40646" y="0"/>
                </a:lnTo>
                <a:close/>
              </a:path>
              <a:path w="95661" h="104375">
                <a:moveTo>
                  <a:pt x="76792" y="70198"/>
                </a:moveTo>
                <a:lnTo>
                  <a:pt x="74163" y="77426"/>
                </a:lnTo>
                <a:lnTo>
                  <a:pt x="70451" y="82689"/>
                </a:lnTo>
                <a:lnTo>
                  <a:pt x="65811" y="85979"/>
                </a:lnTo>
                <a:lnTo>
                  <a:pt x="61325" y="89276"/>
                </a:lnTo>
                <a:lnTo>
                  <a:pt x="55757" y="90921"/>
                </a:lnTo>
                <a:lnTo>
                  <a:pt x="84591" y="90921"/>
                </a:lnTo>
                <a:lnTo>
                  <a:pt x="89799" y="84684"/>
                </a:lnTo>
                <a:lnTo>
                  <a:pt x="95043" y="72383"/>
                </a:lnTo>
                <a:lnTo>
                  <a:pt x="76792" y="70198"/>
                </a:lnTo>
                <a:close/>
              </a:path>
              <a:path w="95661" h="104375">
                <a:moveTo>
                  <a:pt x="81659" y="13563"/>
                </a:moveTo>
                <a:lnTo>
                  <a:pt x="57304" y="13563"/>
                </a:lnTo>
                <a:lnTo>
                  <a:pt x="64728" y="16863"/>
                </a:lnTo>
                <a:lnTo>
                  <a:pt x="70296" y="23448"/>
                </a:lnTo>
                <a:lnTo>
                  <a:pt x="74008" y="27688"/>
                </a:lnTo>
                <a:lnTo>
                  <a:pt x="76173" y="34063"/>
                </a:lnTo>
                <a:lnTo>
                  <a:pt x="76947" y="42544"/>
                </a:lnTo>
                <a:lnTo>
                  <a:pt x="94950" y="42544"/>
                </a:lnTo>
                <a:lnTo>
                  <a:pt x="92713" y="31828"/>
                </a:lnTo>
                <a:lnTo>
                  <a:pt x="87309" y="20529"/>
                </a:lnTo>
                <a:lnTo>
                  <a:pt x="81659" y="1356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45438" y="6195256"/>
            <a:ext cx="84757" cy="102298"/>
          </a:xfrm>
          <a:custGeom>
            <a:avLst/>
            <a:gdLst/>
            <a:ahLst/>
            <a:cxnLst/>
            <a:rect l="l" t="t" r="r" b="b"/>
            <a:pathLst>
              <a:path w="84757" h="102298">
                <a:moveTo>
                  <a:pt x="15930" y="1381"/>
                </a:moveTo>
                <a:lnTo>
                  <a:pt x="0" y="1381"/>
                </a:lnTo>
                <a:lnTo>
                  <a:pt x="0" y="102298"/>
                </a:lnTo>
                <a:lnTo>
                  <a:pt x="17786" y="102298"/>
                </a:lnTo>
                <a:lnTo>
                  <a:pt x="17835" y="44206"/>
                </a:lnTo>
                <a:lnTo>
                  <a:pt x="20129" y="29892"/>
                </a:lnTo>
                <a:lnTo>
                  <a:pt x="25984" y="20856"/>
                </a:lnTo>
                <a:lnTo>
                  <a:pt x="31397" y="16246"/>
                </a:lnTo>
                <a:lnTo>
                  <a:pt x="32860" y="15721"/>
                </a:lnTo>
                <a:lnTo>
                  <a:pt x="15930" y="15721"/>
                </a:lnTo>
                <a:lnTo>
                  <a:pt x="15930" y="1381"/>
                </a:lnTo>
                <a:close/>
              </a:path>
              <a:path w="84757" h="102298">
                <a:moveTo>
                  <a:pt x="80434" y="13917"/>
                </a:moveTo>
                <a:lnTo>
                  <a:pt x="50112" y="13917"/>
                </a:lnTo>
                <a:lnTo>
                  <a:pt x="54288" y="14950"/>
                </a:lnTo>
                <a:lnTo>
                  <a:pt x="57690" y="17017"/>
                </a:lnTo>
                <a:lnTo>
                  <a:pt x="61248" y="19068"/>
                </a:lnTo>
                <a:lnTo>
                  <a:pt x="63722" y="21828"/>
                </a:lnTo>
                <a:lnTo>
                  <a:pt x="66506" y="28736"/>
                </a:lnTo>
                <a:lnTo>
                  <a:pt x="67125" y="33946"/>
                </a:lnTo>
                <a:lnTo>
                  <a:pt x="67125" y="102298"/>
                </a:lnTo>
                <a:lnTo>
                  <a:pt x="84757" y="102298"/>
                </a:lnTo>
                <a:lnTo>
                  <a:pt x="84621" y="29892"/>
                </a:lnTo>
                <a:lnTo>
                  <a:pt x="80890" y="14534"/>
                </a:lnTo>
                <a:lnTo>
                  <a:pt x="80434" y="13917"/>
                </a:lnTo>
                <a:close/>
              </a:path>
              <a:path w="84757" h="102298">
                <a:moveTo>
                  <a:pt x="54200" y="0"/>
                </a:moveTo>
                <a:lnTo>
                  <a:pt x="36428" y="765"/>
                </a:lnTo>
                <a:lnTo>
                  <a:pt x="25005" y="6302"/>
                </a:lnTo>
                <a:lnTo>
                  <a:pt x="15930" y="15721"/>
                </a:lnTo>
                <a:lnTo>
                  <a:pt x="32860" y="15721"/>
                </a:lnTo>
                <a:lnTo>
                  <a:pt x="37893" y="13917"/>
                </a:lnTo>
                <a:lnTo>
                  <a:pt x="80434" y="13917"/>
                </a:lnTo>
                <a:lnTo>
                  <a:pt x="75632" y="7425"/>
                </a:lnTo>
                <a:lnTo>
                  <a:pt x="71765" y="4557"/>
                </a:lnTo>
                <a:lnTo>
                  <a:pt x="63725" y="1381"/>
                </a:lnTo>
                <a:lnTo>
                  <a:pt x="54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50391" y="6194411"/>
            <a:ext cx="91628" cy="144008"/>
          </a:xfrm>
          <a:custGeom>
            <a:avLst/>
            <a:gdLst/>
            <a:ahLst/>
            <a:cxnLst/>
            <a:rect l="l" t="t" r="r" b="b"/>
            <a:pathLst>
              <a:path w="91628" h="144008">
                <a:moveTo>
                  <a:pt x="3313" y="111505"/>
                </a:moveTo>
                <a:lnTo>
                  <a:pt x="32925" y="143009"/>
                </a:lnTo>
                <a:lnTo>
                  <a:pt x="48355" y="144008"/>
                </a:lnTo>
                <a:lnTo>
                  <a:pt x="60928" y="142112"/>
                </a:lnTo>
                <a:lnTo>
                  <a:pt x="72732" y="137384"/>
                </a:lnTo>
                <a:lnTo>
                  <a:pt x="81244" y="130072"/>
                </a:lnTo>
                <a:lnTo>
                  <a:pt x="81320" y="129942"/>
                </a:lnTo>
                <a:lnTo>
                  <a:pt x="36721" y="129942"/>
                </a:lnTo>
                <a:lnTo>
                  <a:pt x="30844" y="128361"/>
                </a:lnTo>
                <a:lnTo>
                  <a:pt x="26358" y="125189"/>
                </a:lnTo>
                <a:lnTo>
                  <a:pt x="23110" y="122850"/>
                </a:lnTo>
                <a:lnTo>
                  <a:pt x="21100" y="119108"/>
                </a:lnTo>
                <a:lnTo>
                  <a:pt x="20481" y="113976"/>
                </a:lnTo>
                <a:lnTo>
                  <a:pt x="3313" y="111505"/>
                </a:lnTo>
                <a:close/>
              </a:path>
              <a:path w="91628" h="144008">
                <a:moveTo>
                  <a:pt x="91606" y="89933"/>
                </a:moveTo>
                <a:lnTo>
                  <a:pt x="73687" y="89933"/>
                </a:lnTo>
                <a:lnTo>
                  <a:pt x="73590" y="102609"/>
                </a:lnTo>
                <a:lnTo>
                  <a:pt x="73223" y="108404"/>
                </a:lnTo>
                <a:lnTo>
                  <a:pt x="70748" y="117587"/>
                </a:lnTo>
                <a:lnTo>
                  <a:pt x="67809" y="122024"/>
                </a:lnTo>
                <a:lnTo>
                  <a:pt x="58839" y="128361"/>
                </a:lnTo>
                <a:lnTo>
                  <a:pt x="52497" y="129942"/>
                </a:lnTo>
                <a:lnTo>
                  <a:pt x="81320" y="129942"/>
                </a:lnTo>
                <a:lnTo>
                  <a:pt x="88806" y="117144"/>
                </a:lnTo>
                <a:lnTo>
                  <a:pt x="90914" y="105245"/>
                </a:lnTo>
                <a:lnTo>
                  <a:pt x="91606" y="89933"/>
                </a:lnTo>
                <a:close/>
              </a:path>
              <a:path w="91628" h="144008">
                <a:moveTo>
                  <a:pt x="42431" y="0"/>
                </a:moveTo>
                <a:lnTo>
                  <a:pt x="3393" y="29857"/>
                </a:lnTo>
                <a:lnTo>
                  <a:pt x="0" y="56768"/>
                </a:lnTo>
                <a:lnTo>
                  <a:pt x="1722" y="67876"/>
                </a:lnTo>
                <a:lnTo>
                  <a:pt x="35241" y="101644"/>
                </a:lnTo>
                <a:lnTo>
                  <a:pt x="51522" y="102609"/>
                </a:lnTo>
                <a:lnTo>
                  <a:pt x="63522" y="98381"/>
                </a:lnTo>
                <a:lnTo>
                  <a:pt x="73687" y="89933"/>
                </a:lnTo>
                <a:lnTo>
                  <a:pt x="91606" y="89933"/>
                </a:lnTo>
                <a:lnTo>
                  <a:pt x="91628" y="88989"/>
                </a:lnTo>
                <a:lnTo>
                  <a:pt x="46030" y="88980"/>
                </a:lnTo>
                <a:lnTo>
                  <a:pt x="34722" y="86214"/>
                </a:lnTo>
                <a:lnTo>
                  <a:pt x="23696" y="76738"/>
                </a:lnTo>
                <a:lnTo>
                  <a:pt x="19324" y="65717"/>
                </a:lnTo>
                <a:lnTo>
                  <a:pt x="17852" y="50875"/>
                </a:lnTo>
                <a:lnTo>
                  <a:pt x="17962" y="46796"/>
                </a:lnTo>
                <a:lnTo>
                  <a:pt x="20421" y="33328"/>
                </a:lnTo>
                <a:lnTo>
                  <a:pt x="26049" y="23367"/>
                </a:lnTo>
                <a:lnTo>
                  <a:pt x="31617" y="17199"/>
                </a:lnTo>
                <a:lnTo>
                  <a:pt x="38268" y="14099"/>
                </a:lnTo>
                <a:lnTo>
                  <a:pt x="91628" y="14099"/>
                </a:lnTo>
                <a:lnTo>
                  <a:pt x="91628" y="7187"/>
                </a:lnTo>
                <a:lnTo>
                  <a:pt x="67685" y="7187"/>
                </a:lnTo>
                <a:lnTo>
                  <a:pt x="56460" y="1769"/>
                </a:lnTo>
                <a:lnTo>
                  <a:pt x="42431" y="0"/>
                </a:lnTo>
                <a:close/>
              </a:path>
              <a:path w="91628" h="144008">
                <a:moveTo>
                  <a:pt x="91628" y="14099"/>
                </a:moveTo>
                <a:lnTo>
                  <a:pt x="38268" y="14099"/>
                </a:lnTo>
                <a:lnTo>
                  <a:pt x="48796" y="14224"/>
                </a:lnTo>
                <a:lnTo>
                  <a:pt x="59080" y="17973"/>
                </a:lnTo>
                <a:lnTo>
                  <a:pt x="70453" y="29138"/>
                </a:lnTo>
                <a:lnTo>
                  <a:pt x="73888" y="40336"/>
                </a:lnTo>
                <a:lnTo>
                  <a:pt x="74909" y="56768"/>
                </a:lnTo>
                <a:lnTo>
                  <a:pt x="72381" y="70238"/>
                </a:lnTo>
                <a:lnTo>
                  <a:pt x="66881" y="79914"/>
                </a:lnTo>
                <a:lnTo>
                  <a:pt x="61313" y="85965"/>
                </a:lnTo>
                <a:lnTo>
                  <a:pt x="54508" y="88989"/>
                </a:lnTo>
                <a:lnTo>
                  <a:pt x="91628" y="88989"/>
                </a:lnTo>
                <a:lnTo>
                  <a:pt x="91628" y="14099"/>
                </a:lnTo>
                <a:close/>
              </a:path>
              <a:path w="91628" h="144008">
                <a:moveTo>
                  <a:pt x="91628" y="2226"/>
                </a:moveTo>
                <a:lnTo>
                  <a:pt x="75233" y="2226"/>
                </a:lnTo>
                <a:lnTo>
                  <a:pt x="67685" y="7187"/>
                </a:lnTo>
                <a:lnTo>
                  <a:pt x="91628" y="7187"/>
                </a:lnTo>
                <a:lnTo>
                  <a:pt x="91628" y="222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58569" y="6161371"/>
            <a:ext cx="50730" cy="137512"/>
          </a:xfrm>
          <a:custGeom>
            <a:avLst/>
            <a:gdLst/>
            <a:ahLst/>
            <a:cxnLst/>
            <a:rect l="l" t="t" r="r" b="b"/>
            <a:pathLst>
              <a:path w="50730" h="137512">
                <a:moveTo>
                  <a:pt x="30469" y="48558"/>
                </a:moveTo>
                <a:lnTo>
                  <a:pt x="12837" y="48558"/>
                </a:lnTo>
                <a:lnTo>
                  <a:pt x="12837" y="116897"/>
                </a:lnTo>
                <a:lnTo>
                  <a:pt x="22581" y="134573"/>
                </a:lnTo>
                <a:lnTo>
                  <a:pt x="25984" y="136533"/>
                </a:lnTo>
                <a:lnTo>
                  <a:pt x="31088" y="137512"/>
                </a:lnTo>
                <a:lnTo>
                  <a:pt x="41450" y="137512"/>
                </a:lnTo>
                <a:lnTo>
                  <a:pt x="45781" y="137007"/>
                </a:lnTo>
                <a:lnTo>
                  <a:pt x="50730" y="135991"/>
                </a:lnTo>
                <a:lnTo>
                  <a:pt x="48366" y="121553"/>
                </a:lnTo>
                <a:lnTo>
                  <a:pt x="37893" y="121553"/>
                </a:lnTo>
                <a:lnTo>
                  <a:pt x="35882" y="121143"/>
                </a:lnTo>
                <a:lnTo>
                  <a:pt x="33098" y="119498"/>
                </a:lnTo>
                <a:lnTo>
                  <a:pt x="32016" y="118388"/>
                </a:lnTo>
                <a:lnTo>
                  <a:pt x="30778" y="115601"/>
                </a:lnTo>
                <a:lnTo>
                  <a:pt x="30469" y="112460"/>
                </a:lnTo>
                <a:lnTo>
                  <a:pt x="30469" y="48558"/>
                </a:lnTo>
                <a:close/>
              </a:path>
              <a:path w="50730" h="137512">
                <a:moveTo>
                  <a:pt x="48256" y="120881"/>
                </a:moveTo>
                <a:lnTo>
                  <a:pt x="45008" y="121333"/>
                </a:lnTo>
                <a:lnTo>
                  <a:pt x="42378" y="121553"/>
                </a:lnTo>
                <a:lnTo>
                  <a:pt x="48366" y="121553"/>
                </a:lnTo>
                <a:lnTo>
                  <a:pt x="48256" y="120881"/>
                </a:lnTo>
                <a:close/>
              </a:path>
              <a:path w="50730" h="137512">
                <a:moveTo>
                  <a:pt x="48256" y="35265"/>
                </a:moveTo>
                <a:lnTo>
                  <a:pt x="0" y="35265"/>
                </a:lnTo>
                <a:lnTo>
                  <a:pt x="0" y="48558"/>
                </a:lnTo>
                <a:lnTo>
                  <a:pt x="48256" y="48558"/>
                </a:lnTo>
                <a:lnTo>
                  <a:pt x="48256" y="35265"/>
                </a:lnTo>
                <a:close/>
              </a:path>
              <a:path w="50730" h="137512">
                <a:moveTo>
                  <a:pt x="30469" y="0"/>
                </a:moveTo>
                <a:lnTo>
                  <a:pt x="12837" y="10269"/>
                </a:lnTo>
                <a:lnTo>
                  <a:pt x="12837" y="35265"/>
                </a:lnTo>
                <a:lnTo>
                  <a:pt x="30469" y="35265"/>
                </a:lnTo>
                <a:lnTo>
                  <a:pt x="304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23838" y="6158241"/>
            <a:ext cx="85066" cy="139313"/>
          </a:xfrm>
          <a:custGeom>
            <a:avLst/>
            <a:gdLst/>
            <a:ahLst/>
            <a:cxnLst/>
            <a:rect l="l" t="t" r="r" b="b"/>
            <a:pathLst>
              <a:path w="85066" h="139313">
                <a:moveTo>
                  <a:pt x="17786" y="0"/>
                </a:moveTo>
                <a:lnTo>
                  <a:pt x="0" y="0"/>
                </a:lnTo>
                <a:lnTo>
                  <a:pt x="0" y="139313"/>
                </a:lnTo>
                <a:lnTo>
                  <a:pt x="17786" y="139313"/>
                </a:lnTo>
                <a:lnTo>
                  <a:pt x="17786" y="76189"/>
                </a:lnTo>
                <a:lnTo>
                  <a:pt x="18714" y="69976"/>
                </a:lnTo>
                <a:lnTo>
                  <a:pt x="22736" y="60986"/>
                </a:lnTo>
                <a:lnTo>
                  <a:pt x="25984" y="57424"/>
                </a:lnTo>
                <a:lnTo>
                  <a:pt x="30624" y="54787"/>
                </a:lnTo>
                <a:lnTo>
                  <a:pt x="35109" y="52166"/>
                </a:lnTo>
                <a:lnTo>
                  <a:pt x="40058" y="50840"/>
                </a:lnTo>
                <a:lnTo>
                  <a:pt x="80444" y="50840"/>
                </a:lnTo>
                <a:lnTo>
                  <a:pt x="80032" y="49976"/>
                </a:lnTo>
                <a:lnTo>
                  <a:pt x="17786" y="49976"/>
                </a:lnTo>
                <a:lnTo>
                  <a:pt x="17786" y="0"/>
                </a:lnTo>
                <a:close/>
              </a:path>
              <a:path w="85066" h="139313">
                <a:moveTo>
                  <a:pt x="80444" y="50840"/>
                </a:moveTo>
                <a:lnTo>
                  <a:pt x="52277" y="50840"/>
                </a:lnTo>
                <a:lnTo>
                  <a:pt x="57690" y="52798"/>
                </a:lnTo>
                <a:lnTo>
                  <a:pt x="65424" y="60585"/>
                </a:lnTo>
                <a:lnTo>
                  <a:pt x="67280" y="66815"/>
                </a:lnTo>
                <a:lnTo>
                  <a:pt x="67280" y="139313"/>
                </a:lnTo>
                <a:lnTo>
                  <a:pt x="85066" y="139313"/>
                </a:lnTo>
                <a:lnTo>
                  <a:pt x="85066" y="65473"/>
                </a:lnTo>
                <a:lnTo>
                  <a:pt x="83829" y="57948"/>
                </a:lnTo>
                <a:lnTo>
                  <a:pt x="80444" y="50840"/>
                </a:lnTo>
                <a:close/>
              </a:path>
              <a:path w="85066" h="139313">
                <a:moveTo>
                  <a:pt x="39712" y="37029"/>
                </a:moveTo>
                <a:lnTo>
                  <a:pt x="27828" y="41591"/>
                </a:lnTo>
                <a:lnTo>
                  <a:pt x="17786" y="49976"/>
                </a:lnTo>
                <a:lnTo>
                  <a:pt x="80032" y="49976"/>
                </a:lnTo>
                <a:lnTo>
                  <a:pt x="39712" y="3702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38756" y="6278072"/>
            <a:ext cx="21189" cy="47040"/>
          </a:xfrm>
          <a:custGeom>
            <a:avLst/>
            <a:gdLst/>
            <a:ahLst/>
            <a:cxnLst/>
            <a:rect l="l" t="t" r="r" b="b"/>
            <a:pathLst>
              <a:path w="21189" h="47040">
                <a:moveTo>
                  <a:pt x="21189" y="0"/>
                </a:moveTo>
                <a:lnTo>
                  <a:pt x="1082" y="0"/>
                </a:lnTo>
                <a:lnTo>
                  <a:pt x="1082" y="19481"/>
                </a:lnTo>
                <a:lnTo>
                  <a:pt x="11136" y="19481"/>
                </a:lnTo>
                <a:lnTo>
                  <a:pt x="10981" y="25247"/>
                </a:lnTo>
                <a:lnTo>
                  <a:pt x="9898" y="29666"/>
                </a:lnTo>
                <a:lnTo>
                  <a:pt x="6496" y="35814"/>
                </a:lnTo>
                <a:lnTo>
                  <a:pt x="3712" y="38143"/>
                </a:lnTo>
                <a:lnTo>
                  <a:pt x="0" y="39722"/>
                </a:lnTo>
                <a:lnTo>
                  <a:pt x="4794" y="47040"/>
                </a:lnTo>
                <a:lnTo>
                  <a:pt x="10517" y="44635"/>
                </a:lnTo>
                <a:lnTo>
                  <a:pt x="14693" y="41231"/>
                </a:lnTo>
                <a:lnTo>
                  <a:pt x="19952" y="32422"/>
                </a:lnTo>
                <a:lnTo>
                  <a:pt x="21189" y="26644"/>
                </a:lnTo>
                <a:lnTo>
                  <a:pt x="211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03785" y="6158241"/>
            <a:ext cx="108730" cy="139313"/>
          </a:xfrm>
          <a:custGeom>
            <a:avLst/>
            <a:gdLst/>
            <a:ahLst/>
            <a:cxnLst/>
            <a:rect l="l" t="t" r="r" b="b"/>
            <a:pathLst>
              <a:path w="108730" h="139313">
                <a:moveTo>
                  <a:pt x="53978" y="0"/>
                </a:moveTo>
                <a:lnTo>
                  <a:pt x="0" y="0"/>
                </a:lnTo>
                <a:lnTo>
                  <a:pt x="0" y="139313"/>
                </a:lnTo>
                <a:lnTo>
                  <a:pt x="64032" y="139313"/>
                </a:lnTo>
                <a:lnTo>
                  <a:pt x="71765" y="138546"/>
                </a:lnTo>
                <a:lnTo>
                  <a:pt x="84448" y="135439"/>
                </a:lnTo>
                <a:lnTo>
                  <a:pt x="89706" y="133142"/>
                </a:lnTo>
                <a:lnTo>
                  <a:pt x="98058" y="127060"/>
                </a:lnTo>
                <a:lnTo>
                  <a:pt x="101499" y="122878"/>
                </a:lnTo>
                <a:lnTo>
                  <a:pt x="19024" y="122872"/>
                </a:lnTo>
                <a:lnTo>
                  <a:pt x="19024" y="74975"/>
                </a:lnTo>
                <a:lnTo>
                  <a:pt x="99388" y="74975"/>
                </a:lnTo>
                <a:lnTo>
                  <a:pt x="96976" y="71882"/>
                </a:lnTo>
                <a:lnTo>
                  <a:pt x="90325" y="67663"/>
                </a:lnTo>
                <a:lnTo>
                  <a:pt x="81509" y="65196"/>
                </a:lnTo>
                <a:lnTo>
                  <a:pt x="88314" y="61958"/>
                </a:lnTo>
                <a:lnTo>
                  <a:pt x="92435" y="58534"/>
                </a:lnTo>
                <a:lnTo>
                  <a:pt x="19024" y="58534"/>
                </a:lnTo>
                <a:lnTo>
                  <a:pt x="19024" y="16437"/>
                </a:lnTo>
                <a:lnTo>
                  <a:pt x="95530" y="16437"/>
                </a:lnTo>
                <a:lnTo>
                  <a:pt x="92336" y="11395"/>
                </a:lnTo>
                <a:lnTo>
                  <a:pt x="87077" y="7047"/>
                </a:lnTo>
                <a:lnTo>
                  <a:pt x="79378" y="3801"/>
                </a:lnTo>
                <a:lnTo>
                  <a:pt x="68139" y="953"/>
                </a:lnTo>
                <a:lnTo>
                  <a:pt x="53978" y="0"/>
                </a:lnTo>
                <a:close/>
              </a:path>
              <a:path w="108730" h="139313">
                <a:moveTo>
                  <a:pt x="99388" y="74975"/>
                </a:moveTo>
                <a:lnTo>
                  <a:pt x="19024" y="74975"/>
                </a:lnTo>
                <a:lnTo>
                  <a:pt x="61557" y="74983"/>
                </a:lnTo>
                <a:lnTo>
                  <a:pt x="68517" y="75760"/>
                </a:lnTo>
                <a:lnTo>
                  <a:pt x="78261" y="78866"/>
                </a:lnTo>
                <a:lnTo>
                  <a:pt x="82128" y="81557"/>
                </a:lnTo>
                <a:lnTo>
                  <a:pt x="84757" y="85389"/>
                </a:lnTo>
                <a:lnTo>
                  <a:pt x="87541" y="89225"/>
                </a:lnTo>
                <a:lnTo>
                  <a:pt x="88933" y="93734"/>
                </a:lnTo>
                <a:lnTo>
                  <a:pt x="88933" y="103367"/>
                </a:lnTo>
                <a:lnTo>
                  <a:pt x="61093" y="122878"/>
                </a:lnTo>
                <a:lnTo>
                  <a:pt x="101499" y="122878"/>
                </a:lnTo>
                <a:lnTo>
                  <a:pt x="101655" y="122658"/>
                </a:lnTo>
                <a:lnTo>
                  <a:pt x="107184" y="111521"/>
                </a:lnTo>
                <a:lnTo>
                  <a:pt x="108730" y="105458"/>
                </a:lnTo>
                <a:lnTo>
                  <a:pt x="108730" y="90823"/>
                </a:lnTo>
                <a:lnTo>
                  <a:pt x="106410" y="83791"/>
                </a:lnTo>
                <a:lnTo>
                  <a:pt x="101616" y="77833"/>
                </a:lnTo>
                <a:lnTo>
                  <a:pt x="99388" y="74975"/>
                </a:lnTo>
                <a:close/>
              </a:path>
              <a:path w="108730" h="139313">
                <a:moveTo>
                  <a:pt x="95530" y="16437"/>
                </a:moveTo>
                <a:lnTo>
                  <a:pt x="58154" y="16437"/>
                </a:lnTo>
                <a:lnTo>
                  <a:pt x="65424" y="17100"/>
                </a:lnTo>
                <a:lnTo>
                  <a:pt x="69754" y="18396"/>
                </a:lnTo>
                <a:lnTo>
                  <a:pt x="73930" y="19691"/>
                </a:lnTo>
                <a:lnTo>
                  <a:pt x="77178" y="22097"/>
                </a:lnTo>
                <a:lnTo>
                  <a:pt x="81818" y="29128"/>
                </a:lnTo>
                <a:lnTo>
                  <a:pt x="82901" y="33199"/>
                </a:lnTo>
                <a:lnTo>
                  <a:pt x="82901" y="42698"/>
                </a:lnTo>
                <a:lnTo>
                  <a:pt x="58618" y="58534"/>
                </a:lnTo>
                <a:lnTo>
                  <a:pt x="92435" y="58534"/>
                </a:lnTo>
                <a:lnTo>
                  <a:pt x="93418" y="57717"/>
                </a:lnTo>
                <a:lnTo>
                  <a:pt x="96666" y="52459"/>
                </a:lnTo>
                <a:lnTo>
                  <a:pt x="100069" y="47201"/>
                </a:lnTo>
                <a:lnTo>
                  <a:pt x="101770" y="41603"/>
                </a:lnTo>
                <a:lnTo>
                  <a:pt x="101735" y="29128"/>
                </a:lnTo>
                <a:lnTo>
                  <a:pt x="99760" y="23114"/>
                </a:lnTo>
                <a:lnTo>
                  <a:pt x="95530" y="1643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44550" y="6158239"/>
            <a:ext cx="0" cy="139314"/>
          </a:xfrm>
          <a:custGeom>
            <a:avLst/>
            <a:gdLst/>
            <a:ahLst/>
            <a:cxnLst/>
            <a:rect l="l" t="t" r="r" b="b"/>
            <a:pathLst>
              <a:path h="139314">
                <a:moveTo>
                  <a:pt x="0" y="0"/>
                </a:moveTo>
                <a:lnTo>
                  <a:pt x="0" y="139314"/>
                </a:lnTo>
              </a:path>
            </a:pathLst>
          </a:custGeom>
          <a:ln w="1893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79796" y="6196637"/>
            <a:ext cx="84448" cy="102255"/>
          </a:xfrm>
          <a:custGeom>
            <a:avLst/>
            <a:gdLst/>
            <a:ahLst/>
            <a:cxnLst/>
            <a:rect l="l" t="t" r="r" b="b"/>
            <a:pathLst>
              <a:path w="84448" h="102255">
                <a:moveTo>
                  <a:pt x="17632" y="0"/>
                </a:moveTo>
                <a:lnTo>
                  <a:pt x="0" y="0"/>
                </a:lnTo>
                <a:lnTo>
                  <a:pt x="64" y="70921"/>
                </a:lnTo>
                <a:lnTo>
                  <a:pt x="309" y="75139"/>
                </a:lnTo>
                <a:lnTo>
                  <a:pt x="1090" y="78524"/>
                </a:lnTo>
                <a:lnTo>
                  <a:pt x="2165" y="83501"/>
                </a:lnTo>
                <a:lnTo>
                  <a:pt x="30435" y="102255"/>
                </a:lnTo>
                <a:lnTo>
                  <a:pt x="48007" y="101466"/>
                </a:lnTo>
                <a:lnTo>
                  <a:pt x="59381" y="95768"/>
                </a:lnTo>
                <a:lnTo>
                  <a:pt x="66386" y="88473"/>
                </a:lnTo>
                <a:lnTo>
                  <a:pt x="33872" y="88473"/>
                </a:lnTo>
                <a:lnTo>
                  <a:pt x="29386" y="87190"/>
                </a:lnTo>
                <a:lnTo>
                  <a:pt x="17632" y="64906"/>
                </a:lnTo>
                <a:lnTo>
                  <a:pt x="17632" y="0"/>
                </a:lnTo>
                <a:close/>
              </a:path>
              <a:path w="84448" h="102255">
                <a:moveTo>
                  <a:pt x="84448" y="86092"/>
                </a:moveTo>
                <a:lnTo>
                  <a:pt x="68672" y="86092"/>
                </a:lnTo>
                <a:lnTo>
                  <a:pt x="68672" y="100917"/>
                </a:lnTo>
                <a:lnTo>
                  <a:pt x="84448" y="100917"/>
                </a:lnTo>
                <a:lnTo>
                  <a:pt x="84448" y="86092"/>
                </a:lnTo>
                <a:close/>
              </a:path>
              <a:path w="84448" h="102255">
                <a:moveTo>
                  <a:pt x="84448" y="0"/>
                </a:moveTo>
                <a:lnTo>
                  <a:pt x="66816" y="0"/>
                </a:lnTo>
                <a:lnTo>
                  <a:pt x="66816" y="62690"/>
                </a:lnTo>
                <a:lnTo>
                  <a:pt x="65888" y="69265"/>
                </a:lnTo>
                <a:lnTo>
                  <a:pt x="63782" y="74022"/>
                </a:lnTo>
                <a:lnTo>
                  <a:pt x="62021" y="78322"/>
                </a:lnTo>
                <a:lnTo>
                  <a:pt x="58773" y="81904"/>
                </a:lnTo>
                <a:lnTo>
                  <a:pt x="49493" y="87160"/>
                </a:lnTo>
                <a:lnTo>
                  <a:pt x="44389" y="88473"/>
                </a:lnTo>
                <a:lnTo>
                  <a:pt x="66386" y="88473"/>
                </a:lnTo>
                <a:lnTo>
                  <a:pt x="68672" y="86092"/>
                </a:lnTo>
                <a:lnTo>
                  <a:pt x="84448" y="86092"/>
                </a:lnTo>
                <a:lnTo>
                  <a:pt x="844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86129" y="6194854"/>
            <a:ext cx="95661" cy="104375"/>
          </a:xfrm>
          <a:custGeom>
            <a:avLst/>
            <a:gdLst/>
            <a:ahLst/>
            <a:cxnLst/>
            <a:rect l="l" t="t" r="r" b="b"/>
            <a:pathLst>
              <a:path w="95661" h="104375">
                <a:moveTo>
                  <a:pt x="40646" y="0"/>
                </a:moveTo>
                <a:lnTo>
                  <a:pt x="7208" y="21378"/>
                </a:lnTo>
                <a:lnTo>
                  <a:pt x="0" y="62209"/>
                </a:lnTo>
                <a:lnTo>
                  <a:pt x="2895" y="73969"/>
                </a:lnTo>
                <a:lnTo>
                  <a:pt x="41188" y="103768"/>
                </a:lnTo>
                <a:lnTo>
                  <a:pt x="58213" y="104375"/>
                </a:lnTo>
                <a:lnTo>
                  <a:pt x="70157" y="101067"/>
                </a:lnTo>
                <a:lnTo>
                  <a:pt x="81779" y="94289"/>
                </a:lnTo>
                <a:lnTo>
                  <a:pt x="84591" y="90921"/>
                </a:lnTo>
                <a:lnTo>
                  <a:pt x="40600" y="90921"/>
                </a:lnTo>
                <a:lnTo>
                  <a:pt x="33331" y="87975"/>
                </a:lnTo>
                <a:lnTo>
                  <a:pt x="26309" y="80831"/>
                </a:lnTo>
                <a:lnTo>
                  <a:pt x="20399" y="70412"/>
                </a:lnTo>
                <a:lnTo>
                  <a:pt x="17709" y="56609"/>
                </a:lnTo>
                <a:lnTo>
                  <a:pt x="95507" y="56609"/>
                </a:lnTo>
                <a:lnTo>
                  <a:pt x="95661" y="53070"/>
                </a:lnTo>
                <a:lnTo>
                  <a:pt x="95284" y="44146"/>
                </a:lnTo>
                <a:lnTo>
                  <a:pt x="94950" y="42544"/>
                </a:lnTo>
                <a:lnTo>
                  <a:pt x="18792" y="42544"/>
                </a:lnTo>
                <a:lnTo>
                  <a:pt x="19411" y="33742"/>
                </a:lnTo>
                <a:lnTo>
                  <a:pt x="22349" y="26717"/>
                </a:lnTo>
                <a:lnTo>
                  <a:pt x="33485" y="16200"/>
                </a:lnTo>
                <a:lnTo>
                  <a:pt x="40291" y="13563"/>
                </a:lnTo>
                <a:lnTo>
                  <a:pt x="81659" y="13563"/>
                </a:lnTo>
                <a:lnTo>
                  <a:pt x="78602" y="9795"/>
                </a:lnTo>
                <a:lnTo>
                  <a:pt x="69168" y="4113"/>
                </a:lnTo>
                <a:lnTo>
                  <a:pt x="56869" y="824"/>
                </a:lnTo>
                <a:lnTo>
                  <a:pt x="40646" y="0"/>
                </a:lnTo>
                <a:close/>
              </a:path>
              <a:path w="95661" h="104375">
                <a:moveTo>
                  <a:pt x="76792" y="70198"/>
                </a:moveTo>
                <a:lnTo>
                  <a:pt x="74163" y="77426"/>
                </a:lnTo>
                <a:lnTo>
                  <a:pt x="70451" y="82689"/>
                </a:lnTo>
                <a:lnTo>
                  <a:pt x="65811" y="85979"/>
                </a:lnTo>
                <a:lnTo>
                  <a:pt x="61325" y="89276"/>
                </a:lnTo>
                <a:lnTo>
                  <a:pt x="55757" y="90921"/>
                </a:lnTo>
                <a:lnTo>
                  <a:pt x="84591" y="90921"/>
                </a:lnTo>
                <a:lnTo>
                  <a:pt x="89799" y="84684"/>
                </a:lnTo>
                <a:lnTo>
                  <a:pt x="95043" y="72383"/>
                </a:lnTo>
                <a:lnTo>
                  <a:pt x="76792" y="70198"/>
                </a:lnTo>
                <a:close/>
              </a:path>
              <a:path w="95661" h="104375">
                <a:moveTo>
                  <a:pt x="81659" y="13563"/>
                </a:moveTo>
                <a:lnTo>
                  <a:pt x="57304" y="13563"/>
                </a:lnTo>
                <a:lnTo>
                  <a:pt x="64728" y="16863"/>
                </a:lnTo>
                <a:lnTo>
                  <a:pt x="70296" y="23448"/>
                </a:lnTo>
                <a:lnTo>
                  <a:pt x="74008" y="27688"/>
                </a:lnTo>
                <a:lnTo>
                  <a:pt x="76173" y="34063"/>
                </a:lnTo>
                <a:lnTo>
                  <a:pt x="76947" y="42544"/>
                </a:lnTo>
                <a:lnTo>
                  <a:pt x="94950" y="42544"/>
                </a:lnTo>
                <a:lnTo>
                  <a:pt x="92713" y="31828"/>
                </a:lnTo>
                <a:lnTo>
                  <a:pt x="87309" y="20529"/>
                </a:lnTo>
                <a:lnTo>
                  <a:pt x="81659" y="1356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78213" y="5153530"/>
            <a:ext cx="903338" cy="244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9631" y="1675510"/>
            <a:ext cx="146416" cy="208620"/>
          </a:xfrm>
          <a:custGeom>
            <a:avLst/>
            <a:gdLst/>
            <a:ahLst/>
            <a:cxnLst/>
            <a:rect l="l" t="t" r="r" b="b"/>
            <a:pathLst>
              <a:path w="146416" h="208620">
                <a:moveTo>
                  <a:pt x="0" y="0"/>
                </a:moveTo>
                <a:lnTo>
                  <a:pt x="146416" y="208620"/>
                </a:lnTo>
              </a:path>
            </a:pathLst>
          </a:custGeom>
          <a:ln w="67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3932" y="1834604"/>
            <a:ext cx="320412" cy="58006"/>
          </a:xfrm>
          <a:custGeom>
            <a:avLst/>
            <a:gdLst/>
            <a:ahLst/>
            <a:cxnLst/>
            <a:rect l="l" t="t" r="r" b="b"/>
            <a:pathLst>
              <a:path w="320412" h="58006">
                <a:moveTo>
                  <a:pt x="320412" y="58006"/>
                </a:moveTo>
                <a:lnTo>
                  <a:pt x="0" y="0"/>
                </a:lnTo>
              </a:path>
            </a:pathLst>
          </a:custGeom>
          <a:ln w="33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8394" y="1798986"/>
            <a:ext cx="347653" cy="91928"/>
          </a:xfrm>
          <a:custGeom>
            <a:avLst/>
            <a:gdLst/>
            <a:ahLst/>
            <a:cxnLst/>
            <a:rect l="l" t="t" r="r" b="b"/>
            <a:pathLst>
              <a:path w="347653" h="91928">
                <a:moveTo>
                  <a:pt x="10215" y="0"/>
                </a:moveTo>
                <a:lnTo>
                  <a:pt x="0" y="23745"/>
                </a:lnTo>
                <a:lnTo>
                  <a:pt x="10215" y="51222"/>
                </a:lnTo>
                <a:lnTo>
                  <a:pt x="344248" y="91928"/>
                </a:lnTo>
                <a:lnTo>
                  <a:pt x="347653" y="85144"/>
                </a:lnTo>
                <a:lnTo>
                  <a:pt x="337438" y="78359"/>
                </a:lnTo>
                <a:lnTo>
                  <a:pt x="10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8742" y="1683990"/>
            <a:ext cx="191021" cy="260011"/>
          </a:xfrm>
          <a:custGeom>
            <a:avLst/>
            <a:gdLst/>
            <a:ahLst/>
            <a:cxnLst/>
            <a:rect l="l" t="t" r="r" b="b"/>
            <a:pathLst>
              <a:path w="191021" h="260011">
                <a:moveTo>
                  <a:pt x="0" y="0"/>
                </a:moveTo>
                <a:lnTo>
                  <a:pt x="191021" y="260011"/>
                </a:lnTo>
              </a:path>
            </a:pathLst>
          </a:custGeom>
          <a:ln w="33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3419" y="1668725"/>
            <a:ext cx="225072" cy="287149"/>
          </a:xfrm>
          <a:custGeom>
            <a:avLst/>
            <a:gdLst/>
            <a:ahLst/>
            <a:cxnLst/>
            <a:rect l="l" t="t" r="r" b="b"/>
            <a:pathLst>
              <a:path w="225072" h="287149">
                <a:moveTo>
                  <a:pt x="3405" y="0"/>
                </a:moveTo>
                <a:lnTo>
                  <a:pt x="0" y="3392"/>
                </a:lnTo>
                <a:lnTo>
                  <a:pt x="177401" y="283757"/>
                </a:lnTo>
                <a:lnTo>
                  <a:pt x="211452" y="287149"/>
                </a:lnTo>
                <a:lnTo>
                  <a:pt x="225072" y="263403"/>
                </a:lnTo>
                <a:lnTo>
                  <a:pt x="17025" y="6784"/>
                </a:lnTo>
                <a:lnTo>
                  <a:pt x="3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7040" y="1672117"/>
            <a:ext cx="340843" cy="61568"/>
          </a:xfrm>
          <a:custGeom>
            <a:avLst/>
            <a:gdLst/>
            <a:ahLst/>
            <a:cxnLst/>
            <a:rect l="l" t="t" r="r" b="b"/>
            <a:pathLst>
              <a:path w="340843" h="61568">
                <a:moveTo>
                  <a:pt x="0" y="0"/>
                </a:moveTo>
                <a:lnTo>
                  <a:pt x="340843" y="61568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1288" y="1628019"/>
            <a:ext cx="255206" cy="105666"/>
          </a:xfrm>
          <a:custGeom>
            <a:avLst/>
            <a:gdLst/>
            <a:ahLst/>
            <a:cxnLst/>
            <a:rect l="l" t="t" r="r" b="b"/>
            <a:pathLst>
              <a:path w="255206" h="105666">
                <a:moveTo>
                  <a:pt x="255206" y="0"/>
                </a:moveTo>
                <a:lnTo>
                  <a:pt x="0" y="105666"/>
                </a:lnTo>
              </a:path>
            </a:pathLst>
          </a:custGeom>
          <a:ln w="67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0794" y="1672117"/>
            <a:ext cx="139435" cy="41215"/>
          </a:xfrm>
          <a:custGeom>
            <a:avLst/>
            <a:gdLst/>
            <a:ahLst/>
            <a:cxnLst/>
            <a:rect l="l" t="t" r="r" b="b"/>
            <a:pathLst>
              <a:path w="139435" h="41215">
                <a:moveTo>
                  <a:pt x="0" y="41215"/>
                </a:moveTo>
                <a:lnTo>
                  <a:pt x="139435" y="0"/>
                </a:lnTo>
              </a:path>
            </a:pathLst>
          </a:custGeom>
          <a:ln w="67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7900" y="1959267"/>
            <a:ext cx="160376" cy="0"/>
          </a:xfrm>
          <a:custGeom>
            <a:avLst/>
            <a:gdLst/>
            <a:ahLst/>
            <a:cxnLst/>
            <a:rect l="l" t="t" r="r" b="b"/>
            <a:pathLst>
              <a:path w="160376">
                <a:moveTo>
                  <a:pt x="160376" y="0"/>
                </a:moveTo>
                <a:lnTo>
                  <a:pt x="0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9452" y="1890914"/>
            <a:ext cx="0" cy="157397"/>
          </a:xfrm>
          <a:custGeom>
            <a:avLst/>
            <a:gdLst/>
            <a:ahLst/>
            <a:cxnLst/>
            <a:rect l="l" t="t" r="r" b="b"/>
            <a:pathLst>
              <a:path h="157397">
                <a:moveTo>
                  <a:pt x="0" y="0"/>
                </a:moveTo>
                <a:lnTo>
                  <a:pt x="0" y="157397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5204" y="1850208"/>
            <a:ext cx="34050" cy="129751"/>
          </a:xfrm>
          <a:custGeom>
            <a:avLst/>
            <a:gdLst/>
            <a:ahLst/>
            <a:cxnLst/>
            <a:rect l="l" t="t" r="r" b="b"/>
            <a:pathLst>
              <a:path w="34050" h="129751">
                <a:moveTo>
                  <a:pt x="34050" y="129751"/>
                </a:moveTo>
                <a:lnTo>
                  <a:pt x="0" y="0"/>
                </a:lnTo>
              </a:path>
            </a:pathLst>
          </a:custGeom>
          <a:ln w="6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2327" y="1480967"/>
            <a:ext cx="105555" cy="245934"/>
          </a:xfrm>
          <a:custGeom>
            <a:avLst/>
            <a:gdLst/>
            <a:ahLst/>
            <a:cxnLst/>
            <a:rect l="l" t="t" r="r" b="b"/>
            <a:pathLst>
              <a:path w="105555" h="245934">
                <a:moveTo>
                  <a:pt x="0" y="0"/>
                </a:moveTo>
                <a:lnTo>
                  <a:pt x="105555" y="245934"/>
                </a:lnTo>
              </a:path>
            </a:pathLst>
          </a:custGeom>
          <a:ln w="68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7219" y="1827819"/>
            <a:ext cx="306282" cy="129751"/>
          </a:xfrm>
          <a:custGeom>
            <a:avLst/>
            <a:gdLst/>
            <a:ahLst/>
            <a:cxnLst/>
            <a:rect l="l" t="t" r="r" b="b"/>
            <a:pathLst>
              <a:path w="306282" h="129751">
                <a:moveTo>
                  <a:pt x="0" y="129751"/>
                </a:moveTo>
                <a:lnTo>
                  <a:pt x="306282" y="0"/>
                </a:lnTo>
              </a:path>
            </a:pathLst>
          </a:custGeom>
          <a:ln w="33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4872" y="1798986"/>
            <a:ext cx="343737" cy="164012"/>
          </a:xfrm>
          <a:custGeom>
            <a:avLst/>
            <a:gdLst/>
            <a:ahLst/>
            <a:cxnLst/>
            <a:rect l="l" t="t" r="r" b="b"/>
            <a:pathLst>
              <a:path w="343737" h="164012">
                <a:moveTo>
                  <a:pt x="343737" y="0"/>
                </a:moveTo>
                <a:lnTo>
                  <a:pt x="13620" y="133143"/>
                </a:lnTo>
                <a:lnTo>
                  <a:pt x="0" y="156889"/>
                </a:lnTo>
                <a:lnTo>
                  <a:pt x="34050" y="164012"/>
                </a:lnTo>
                <a:lnTo>
                  <a:pt x="330117" y="44098"/>
                </a:lnTo>
                <a:lnTo>
                  <a:pt x="333522" y="23745"/>
                </a:lnTo>
                <a:lnTo>
                  <a:pt x="343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8330" y="1480967"/>
            <a:ext cx="173996" cy="37653"/>
          </a:xfrm>
          <a:custGeom>
            <a:avLst/>
            <a:gdLst/>
            <a:ahLst/>
            <a:cxnLst/>
            <a:rect l="l" t="t" r="r" b="b"/>
            <a:pathLst>
              <a:path w="173996" h="37653">
                <a:moveTo>
                  <a:pt x="0" y="37653"/>
                </a:moveTo>
                <a:lnTo>
                  <a:pt x="173996" y="0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9037" y="1484359"/>
            <a:ext cx="286022" cy="41045"/>
          </a:xfrm>
          <a:custGeom>
            <a:avLst/>
            <a:gdLst/>
            <a:ahLst/>
            <a:cxnLst/>
            <a:rect l="l" t="t" r="r" b="b"/>
            <a:pathLst>
              <a:path w="286022" h="41045">
                <a:moveTo>
                  <a:pt x="0" y="0"/>
                </a:moveTo>
                <a:lnTo>
                  <a:pt x="286022" y="41045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9037" y="1491144"/>
            <a:ext cx="112365" cy="177581"/>
          </a:xfrm>
          <a:custGeom>
            <a:avLst/>
            <a:gdLst/>
            <a:ahLst/>
            <a:cxnLst/>
            <a:rect l="l" t="t" r="r" b="b"/>
            <a:pathLst>
              <a:path w="112365" h="177581">
                <a:moveTo>
                  <a:pt x="112365" y="177581"/>
                </a:moveTo>
                <a:lnTo>
                  <a:pt x="0" y="0"/>
                </a:lnTo>
              </a:path>
            </a:pathLst>
          </a:custGeom>
          <a:ln w="6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67800" y="1484359"/>
            <a:ext cx="197832" cy="116182"/>
          </a:xfrm>
          <a:custGeom>
            <a:avLst/>
            <a:gdLst/>
            <a:ahLst/>
            <a:cxnLst/>
            <a:rect l="l" t="t" r="r" b="b"/>
            <a:pathLst>
              <a:path w="197832" h="116182">
                <a:moveTo>
                  <a:pt x="0" y="116182"/>
                </a:moveTo>
                <a:lnTo>
                  <a:pt x="197832" y="0"/>
                </a:lnTo>
              </a:path>
            </a:pathLst>
          </a:custGeom>
          <a:ln w="67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90364" y="2038135"/>
            <a:ext cx="78145" cy="133143"/>
          </a:xfrm>
          <a:custGeom>
            <a:avLst/>
            <a:gdLst/>
            <a:ahLst/>
            <a:cxnLst/>
            <a:rect l="l" t="t" r="r" b="b"/>
            <a:pathLst>
              <a:path w="78145" h="133143">
                <a:moveTo>
                  <a:pt x="0" y="133143"/>
                </a:moveTo>
                <a:lnTo>
                  <a:pt x="78145" y="0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30327" y="2191972"/>
            <a:ext cx="170251" cy="0"/>
          </a:xfrm>
          <a:custGeom>
            <a:avLst/>
            <a:gdLst/>
            <a:ahLst/>
            <a:cxnLst/>
            <a:rect l="l" t="t" r="r" b="b"/>
            <a:pathLst>
              <a:path w="170251">
                <a:moveTo>
                  <a:pt x="0" y="0"/>
                </a:moveTo>
                <a:lnTo>
                  <a:pt x="170251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0327" y="2147534"/>
            <a:ext cx="170251" cy="3392"/>
          </a:xfrm>
          <a:custGeom>
            <a:avLst/>
            <a:gdLst/>
            <a:ahLst/>
            <a:cxnLst/>
            <a:rect l="l" t="t" r="r" b="b"/>
            <a:pathLst>
              <a:path w="170251" h="3392">
                <a:moveTo>
                  <a:pt x="0" y="0"/>
                </a:moveTo>
                <a:lnTo>
                  <a:pt x="170251" y="3392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6959" y="2167887"/>
            <a:ext cx="122410" cy="218796"/>
          </a:xfrm>
          <a:custGeom>
            <a:avLst/>
            <a:gdLst/>
            <a:ahLst/>
            <a:cxnLst/>
            <a:rect l="l" t="t" r="r" b="b"/>
            <a:pathLst>
              <a:path w="122410" h="218796">
                <a:moveTo>
                  <a:pt x="122410" y="218796"/>
                </a:moveTo>
                <a:lnTo>
                  <a:pt x="0" y="0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9603" y="2126672"/>
            <a:ext cx="112195" cy="109398"/>
          </a:xfrm>
          <a:custGeom>
            <a:avLst/>
            <a:gdLst/>
            <a:ahLst/>
            <a:cxnLst/>
            <a:rect l="l" t="t" r="r" b="b"/>
            <a:pathLst>
              <a:path w="112195" h="109398">
                <a:moveTo>
                  <a:pt x="0" y="109398"/>
                </a:moveTo>
                <a:lnTo>
                  <a:pt x="112195" y="0"/>
                </a:lnTo>
              </a:path>
            </a:pathLst>
          </a:custGeom>
          <a:ln w="6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9567" y="2260324"/>
            <a:ext cx="170081" cy="0"/>
          </a:xfrm>
          <a:custGeom>
            <a:avLst/>
            <a:gdLst/>
            <a:ahLst/>
            <a:cxnLst/>
            <a:rect l="l" t="t" r="r" b="b"/>
            <a:pathLst>
              <a:path w="170081">
                <a:moveTo>
                  <a:pt x="0" y="0"/>
                </a:moveTo>
                <a:lnTo>
                  <a:pt x="170081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9567" y="2215717"/>
            <a:ext cx="180296" cy="0"/>
          </a:xfrm>
          <a:custGeom>
            <a:avLst/>
            <a:gdLst/>
            <a:ahLst/>
            <a:cxnLst/>
            <a:rect l="l" t="t" r="r" b="b"/>
            <a:pathLst>
              <a:path w="180296">
                <a:moveTo>
                  <a:pt x="0" y="0"/>
                </a:moveTo>
                <a:lnTo>
                  <a:pt x="180296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79603" y="2236070"/>
            <a:ext cx="119005" cy="215404"/>
          </a:xfrm>
          <a:custGeom>
            <a:avLst/>
            <a:gdLst/>
            <a:ahLst/>
            <a:cxnLst/>
            <a:rect l="l" t="t" r="r" b="b"/>
            <a:pathLst>
              <a:path w="119005" h="215404">
                <a:moveTo>
                  <a:pt x="119005" y="215404"/>
                </a:moveTo>
                <a:lnTo>
                  <a:pt x="0" y="0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72793" y="2451474"/>
            <a:ext cx="125815" cy="215404"/>
          </a:xfrm>
          <a:custGeom>
            <a:avLst/>
            <a:gdLst/>
            <a:ahLst/>
            <a:cxnLst/>
            <a:rect l="l" t="t" r="r" b="b"/>
            <a:pathLst>
              <a:path w="125815" h="215404">
                <a:moveTo>
                  <a:pt x="125815" y="0"/>
                </a:moveTo>
                <a:lnTo>
                  <a:pt x="0" y="215404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76198" y="2663487"/>
            <a:ext cx="0" cy="1158943"/>
          </a:xfrm>
          <a:custGeom>
            <a:avLst/>
            <a:gdLst/>
            <a:ahLst/>
            <a:cxnLst/>
            <a:rect l="l" t="t" r="r" b="b"/>
            <a:pathLst>
              <a:path h="1158943">
                <a:moveTo>
                  <a:pt x="0" y="0"/>
                </a:moveTo>
                <a:lnTo>
                  <a:pt x="0" y="1158943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7103" y="2889068"/>
            <a:ext cx="0" cy="280364"/>
          </a:xfrm>
          <a:custGeom>
            <a:avLst/>
            <a:gdLst/>
            <a:ahLst/>
            <a:cxnLst/>
            <a:rect l="l" t="t" r="r" b="b"/>
            <a:pathLst>
              <a:path h="280364">
                <a:moveTo>
                  <a:pt x="0" y="0"/>
                </a:moveTo>
                <a:lnTo>
                  <a:pt x="0" y="280364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25123" y="2889068"/>
            <a:ext cx="0" cy="280364"/>
          </a:xfrm>
          <a:custGeom>
            <a:avLst/>
            <a:gdLst/>
            <a:ahLst/>
            <a:cxnLst/>
            <a:rect l="l" t="t" r="r" b="b"/>
            <a:pathLst>
              <a:path h="280364">
                <a:moveTo>
                  <a:pt x="0" y="0"/>
                </a:moveTo>
                <a:lnTo>
                  <a:pt x="0" y="280364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31933" y="3415367"/>
            <a:ext cx="0" cy="246273"/>
          </a:xfrm>
          <a:custGeom>
            <a:avLst/>
            <a:gdLst/>
            <a:ahLst/>
            <a:cxnLst/>
            <a:rect l="l" t="t" r="r" b="b"/>
            <a:pathLst>
              <a:path h="246273">
                <a:moveTo>
                  <a:pt x="0" y="246273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20293" y="3415367"/>
            <a:ext cx="0" cy="246273"/>
          </a:xfrm>
          <a:custGeom>
            <a:avLst/>
            <a:gdLst/>
            <a:ahLst/>
            <a:cxnLst/>
            <a:rect l="l" t="t" r="r" b="b"/>
            <a:pathLst>
              <a:path h="246273">
                <a:moveTo>
                  <a:pt x="0" y="246273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3339" y="2629226"/>
            <a:ext cx="0" cy="1158858"/>
          </a:xfrm>
          <a:custGeom>
            <a:avLst/>
            <a:gdLst/>
            <a:ahLst/>
            <a:cxnLst/>
            <a:rect l="l" t="t" r="r" b="b"/>
            <a:pathLst>
              <a:path h="1158858">
                <a:moveTo>
                  <a:pt x="0" y="0"/>
                </a:moveTo>
                <a:lnTo>
                  <a:pt x="0" y="1158858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4414" y="2854806"/>
            <a:ext cx="0" cy="280195"/>
          </a:xfrm>
          <a:custGeom>
            <a:avLst/>
            <a:gdLst/>
            <a:ahLst/>
            <a:cxnLst/>
            <a:rect l="l" t="t" r="r" b="b"/>
            <a:pathLst>
              <a:path h="280195">
                <a:moveTo>
                  <a:pt x="0" y="0"/>
                </a:moveTo>
                <a:lnTo>
                  <a:pt x="0" y="280195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25668" y="2854806"/>
            <a:ext cx="0" cy="280195"/>
          </a:xfrm>
          <a:custGeom>
            <a:avLst/>
            <a:gdLst/>
            <a:ahLst/>
            <a:cxnLst/>
            <a:rect l="l" t="t" r="r" b="b"/>
            <a:pathLst>
              <a:path h="280195">
                <a:moveTo>
                  <a:pt x="0" y="0"/>
                </a:moveTo>
                <a:lnTo>
                  <a:pt x="0" y="280195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29073" y="3381445"/>
            <a:ext cx="0" cy="245934"/>
          </a:xfrm>
          <a:custGeom>
            <a:avLst/>
            <a:gdLst/>
            <a:ahLst/>
            <a:cxnLst/>
            <a:rect l="l" t="t" r="r" b="b"/>
            <a:pathLst>
              <a:path h="245934">
                <a:moveTo>
                  <a:pt x="0" y="245934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17604" y="3381445"/>
            <a:ext cx="0" cy="245934"/>
          </a:xfrm>
          <a:custGeom>
            <a:avLst/>
            <a:gdLst/>
            <a:ahLst/>
            <a:cxnLst/>
            <a:rect l="l" t="t" r="r" b="b"/>
            <a:pathLst>
              <a:path h="245934">
                <a:moveTo>
                  <a:pt x="0" y="245934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3339" y="2386683"/>
            <a:ext cx="136030" cy="242541"/>
          </a:xfrm>
          <a:custGeom>
            <a:avLst/>
            <a:gdLst/>
            <a:ahLst/>
            <a:cxnLst/>
            <a:rect l="l" t="t" r="r" b="b"/>
            <a:pathLst>
              <a:path w="136030" h="242541">
                <a:moveTo>
                  <a:pt x="136030" y="0"/>
                </a:moveTo>
                <a:lnTo>
                  <a:pt x="0" y="242541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93381" y="1617503"/>
            <a:ext cx="149821" cy="208620"/>
          </a:xfrm>
          <a:custGeom>
            <a:avLst/>
            <a:gdLst/>
            <a:ahLst/>
            <a:cxnLst/>
            <a:rect l="l" t="t" r="r" b="b"/>
            <a:pathLst>
              <a:path w="149821" h="208620">
                <a:moveTo>
                  <a:pt x="0" y="0"/>
                </a:moveTo>
                <a:lnTo>
                  <a:pt x="149821" y="208620"/>
                </a:lnTo>
              </a:path>
            </a:pathLst>
          </a:custGeom>
          <a:ln w="67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17682" y="1776428"/>
            <a:ext cx="320412" cy="58176"/>
          </a:xfrm>
          <a:custGeom>
            <a:avLst/>
            <a:gdLst/>
            <a:ahLst/>
            <a:cxnLst/>
            <a:rect l="l" t="t" r="r" b="b"/>
            <a:pathLst>
              <a:path w="320412" h="58176">
                <a:moveTo>
                  <a:pt x="320412" y="58176"/>
                </a:moveTo>
                <a:lnTo>
                  <a:pt x="0" y="0"/>
                </a:lnTo>
              </a:path>
            </a:pathLst>
          </a:custGeom>
          <a:ln w="33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92144" y="1744202"/>
            <a:ext cx="351058" cy="88705"/>
          </a:xfrm>
          <a:custGeom>
            <a:avLst/>
            <a:gdLst/>
            <a:ahLst/>
            <a:cxnLst/>
            <a:rect l="l" t="t" r="r" b="b"/>
            <a:pathLst>
              <a:path w="351058" h="88705">
                <a:moveTo>
                  <a:pt x="13620" y="0"/>
                </a:moveTo>
                <a:lnTo>
                  <a:pt x="0" y="20353"/>
                </a:lnTo>
                <a:lnTo>
                  <a:pt x="13620" y="47490"/>
                </a:lnTo>
                <a:lnTo>
                  <a:pt x="344248" y="88705"/>
                </a:lnTo>
                <a:lnTo>
                  <a:pt x="351058" y="85313"/>
                </a:lnTo>
                <a:lnTo>
                  <a:pt x="337438" y="75137"/>
                </a:lnTo>
                <a:lnTo>
                  <a:pt x="13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66408" y="1625984"/>
            <a:ext cx="187106" cy="259842"/>
          </a:xfrm>
          <a:custGeom>
            <a:avLst/>
            <a:gdLst/>
            <a:ahLst/>
            <a:cxnLst/>
            <a:rect l="l" t="t" r="r" b="b"/>
            <a:pathLst>
              <a:path w="187106" h="259842">
                <a:moveTo>
                  <a:pt x="0" y="0"/>
                </a:moveTo>
                <a:lnTo>
                  <a:pt x="187106" y="259842"/>
                </a:lnTo>
              </a:path>
            </a:pathLst>
          </a:custGeom>
          <a:ln w="33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51085" y="1610719"/>
            <a:ext cx="221156" cy="290371"/>
          </a:xfrm>
          <a:custGeom>
            <a:avLst/>
            <a:gdLst/>
            <a:ahLst/>
            <a:cxnLst/>
            <a:rect l="l" t="t" r="r" b="b"/>
            <a:pathLst>
              <a:path w="221156" h="290371">
                <a:moveTo>
                  <a:pt x="0" y="0"/>
                </a:moveTo>
                <a:lnTo>
                  <a:pt x="0" y="6784"/>
                </a:lnTo>
                <a:lnTo>
                  <a:pt x="176891" y="283587"/>
                </a:lnTo>
                <a:lnTo>
                  <a:pt x="207536" y="290371"/>
                </a:lnTo>
                <a:lnTo>
                  <a:pt x="221156" y="266626"/>
                </a:lnTo>
                <a:lnTo>
                  <a:pt x="13620" y="67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61300" y="1614111"/>
            <a:ext cx="340332" cy="61398"/>
          </a:xfrm>
          <a:custGeom>
            <a:avLst/>
            <a:gdLst/>
            <a:ahLst/>
            <a:cxnLst/>
            <a:rect l="l" t="t" r="r" b="b"/>
            <a:pathLst>
              <a:path w="340332" h="61398">
                <a:moveTo>
                  <a:pt x="0" y="0"/>
                </a:moveTo>
                <a:lnTo>
                  <a:pt x="340332" y="61398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08443" y="1573405"/>
            <a:ext cx="252142" cy="102105"/>
          </a:xfrm>
          <a:custGeom>
            <a:avLst/>
            <a:gdLst/>
            <a:ahLst/>
            <a:cxnLst/>
            <a:rect l="l" t="t" r="r" b="b"/>
            <a:pathLst>
              <a:path w="252142" h="102105">
                <a:moveTo>
                  <a:pt x="252142" y="0"/>
                </a:moveTo>
                <a:lnTo>
                  <a:pt x="0" y="102105"/>
                </a:lnTo>
              </a:path>
            </a:pathLst>
          </a:custGeom>
          <a:ln w="67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14544" y="1614111"/>
            <a:ext cx="139946" cy="44437"/>
          </a:xfrm>
          <a:custGeom>
            <a:avLst/>
            <a:gdLst/>
            <a:ahLst/>
            <a:cxnLst/>
            <a:rect l="l" t="t" r="r" b="b"/>
            <a:pathLst>
              <a:path w="139946" h="44437">
                <a:moveTo>
                  <a:pt x="0" y="44437"/>
                </a:moveTo>
                <a:lnTo>
                  <a:pt x="139946" y="0"/>
                </a:lnTo>
              </a:path>
            </a:pathLst>
          </a:custGeom>
          <a:ln w="67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98756" y="1901091"/>
            <a:ext cx="163270" cy="3392"/>
          </a:xfrm>
          <a:custGeom>
            <a:avLst/>
            <a:gdLst/>
            <a:ahLst/>
            <a:cxnLst/>
            <a:rect l="l" t="t" r="r" b="b"/>
            <a:pathLst>
              <a:path w="163270" h="3392">
                <a:moveTo>
                  <a:pt x="163270" y="3392"/>
                </a:moveTo>
                <a:lnTo>
                  <a:pt x="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46607" y="1832908"/>
            <a:ext cx="0" cy="157228"/>
          </a:xfrm>
          <a:custGeom>
            <a:avLst/>
            <a:gdLst/>
            <a:ahLst/>
            <a:cxnLst/>
            <a:rect l="l" t="t" r="r" b="b"/>
            <a:pathLst>
              <a:path h="157228">
                <a:moveTo>
                  <a:pt x="0" y="0"/>
                </a:moveTo>
                <a:lnTo>
                  <a:pt x="0" y="157228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359" y="1791692"/>
            <a:ext cx="34561" cy="130260"/>
          </a:xfrm>
          <a:custGeom>
            <a:avLst/>
            <a:gdLst/>
            <a:ahLst/>
            <a:cxnLst/>
            <a:rect l="l" t="t" r="r" b="b"/>
            <a:pathLst>
              <a:path w="34561" h="130260">
                <a:moveTo>
                  <a:pt x="34561" y="130260"/>
                </a:moveTo>
                <a:lnTo>
                  <a:pt x="0" y="0"/>
                </a:lnTo>
              </a:path>
            </a:pathLst>
          </a:custGeom>
          <a:ln w="6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96077" y="1422791"/>
            <a:ext cx="105555" cy="245934"/>
          </a:xfrm>
          <a:custGeom>
            <a:avLst/>
            <a:gdLst/>
            <a:ahLst/>
            <a:cxnLst/>
            <a:rect l="l" t="t" r="r" b="b"/>
            <a:pathLst>
              <a:path w="105555" h="245934">
                <a:moveTo>
                  <a:pt x="0" y="0"/>
                </a:moveTo>
                <a:lnTo>
                  <a:pt x="105555" y="245934"/>
                </a:lnTo>
              </a:path>
            </a:pathLst>
          </a:custGeom>
          <a:ln w="68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94375" y="1773035"/>
            <a:ext cx="306282" cy="126359"/>
          </a:xfrm>
          <a:custGeom>
            <a:avLst/>
            <a:gdLst/>
            <a:ahLst/>
            <a:cxnLst/>
            <a:rect l="l" t="t" r="r" b="b"/>
            <a:pathLst>
              <a:path w="306282" h="126359">
                <a:moveTo>
                  <a:pt x="0" y="126359"/>
                </a:moveTo>
                <a:lnTo>
                  <a:pt x="306282" y="0"/>
                </a:lnTo>
              </a:path>
            </a:pathLst>
          </a:custGeom>
          <a:ln w="33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8622" y="1744202"/>
            <a:ext cx="347142" cy="160281"/>
          </a:xfrm>
          <a:custGeom>
            <a:avLst/>
            <a:gdLst/>
            <a:ahLst/>
            <a:cxnLst/>
            <a:rect l="l" t="t" r="r" b="b"/>
            <a:pathLst>
              <a:path w="347142" h="160281">
                <a:moveTo>
                  <a:pt x="347142" y="0"/>
                </a:moveTo>
                <a:lnTo>
                  <a:pt x="13620" y="133143"/>
                </a:lnTo>
                <a:lnTo>
                  <a:pt x="0" y="156889"/>
                </a:lnTo>
                <a:lnTo>
                  <a:pt x="34050" y="160281"/>
                </a:lnTo>
                <a:lnTo>
                  <a:pt x="333522" y="40706"/>
                </a:lnTo>
                <a:lnTo>
                  <a:pt x="333522" y="20353"/>
                </a:lnTo>
                <a:lnTo>
                  <a:pt x="347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22591" y="1422791"/>
            <a:ext cx="173486" cy="37822"/>
          </a:xfrm>
          <a:custGeom>
            <a:avLst/>
            <a:gdLst/>
            <a:ahLst/>
            <a:cxnLst/>
            <a:rect l="l" t="t" r="r" b="b"/>
            <a:pathLst>
              <a:path w="173486" h="37822">
                <a:moveTo>
                  <a:pt x="0" y="37822"/>
                </a:moveTo>
                <a:lnTo>
                  <a:pt x="173486" y="0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6192" y="1426183"/>
            <a:ext cx="282617" cy="44607"/>
          </a:xfrm>
          <a:custGeom>
            <a:avLst/>
            <a:gdLst/>
            <a:ahLst/>
            <a:cxnLst/>
            <a:rect l="l" t="t" r="r" b="b"/>
            <a:pathLst>
              <a:path w="282617" h="44607">
                <a:moveTo>
                  <a:pt x="0" y="0"/>
                </a:moveTo>
                <a:lnTo>
                  <a:pt x="282617" y="44607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76192" y="1432968"/>
            <a:ext cx="108960" cy="177751"/>
          </a:xfrm>
          <a:custGeom>
            <a:avLst/>
            <a:gdLst/>
            <a:ahLst/>
            <a:cxnLst/>
            <a:rect l="l" t="t" r="r" b="b"/>
            <a:pathLst>
              <a:path w="108960" h="177751">
                <a:moveTo>
                  <a:pt x="108960" y="177751"/>
                </a:moveTo>
                <a:lnTo>
                  <a:pt x="0" y="0"/>
                </a:lnTo>
              </a:path>
            </a:pathLst>
          </a:custGeom>
          <a:ln w="6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75466" y="1429576"/>
            <a:ext cx="193916" cy="112790"/>
          </a:xfrm>
          <a:custGeom>
            <a:avLst/>
            <a:gdLst/>
            <a:ahLst/>
            <a:cxnLst/>
            <a:rect l="l" t="t" r="r" b="b"/>
            <a:pathLst>
              <a:path w="193916" h="112790">
                <a:moveTo>
                  <a:pt x="0" y="112790"/>
                </a:moveTo>
                <a:lnTo>
                  <a:pt x="193916" y="0"/>
                </a:lnTo>
              </a:path>
            </a:pathLst>
          </a:custGeom>
          <a:ln w="67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83353" y="2068665"/>
            <a:ext cx="112195" cy="112790"/>
          </a:xfrm>
          <a:custGeom>
            <a:avLst/>
            <a:gdLst/>
            <a:ahLst/>
            <a:cxnLst/>
            <a:rect l="l" t="t" r="r" b="b"/>
            <a:pathLst>
              <a:path w="112195" h="112790">
                <a:moveTo>
                  <a:pt x="0" y="112790"/>
                </a:moveTo>
                <a:lnTo>
                  <a:pt x="112195" y="0"/>
                </a:lnTo>
              </a:path>
            </a:pathLst>
          </a:custGeom>
          <a:ln w="6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6722" y="2202148"/>
            <a:ext cx="170081" cy="0"/>
          </a:xfrm>
          <a:custGeom>
            <a:avLst/>
            <a:gdLst/>
            <a:ahLst/>
            <a:cxnLst/>
            <a:rect l="l" t="t" r="r" b="b"/>
            <a:pathLst>
              <a:path w="170081">
                <a:moveTo>
                  <a:pt x="0" y="0"/>
                </a:moveTo>
                <a:lnTo>
                  <a:pt x="170081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26722" y="2157710"/>
            <a:ext cx="180296" cy="0"/>
          </a:xfrm>
          <a:custGeom>
            <a:avLst/>
            <a:gdLst/>
            <a:ahLst/>
            <a:cxnLst/>
            <a:rect l="l" t="t" r="r" b="b"/>
            <a:pathLst>
              <a:path w="180296">
                <a:moveTo>
                  <a:pt x="0" y="0"/>
                </a:moveTo>
                <a:lnTo>
                  <a:pt x="180296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83353" y="2181456"/>
            <a:ext cx="122410" cy="212012"/>
          </a:xfrm>
          <a:custGeom>
            <a:avLst/>
            <a:gdLst/>
            <a:ahLst/>
            <a:cxnLst/>
            <a:rect l="l" t="t" r="r" b="b"/>
            <a:pathLst>
              <a:path w="122410" h="212012">
                <a:moveTo>
                  <a:pt x="122410" y="212012"/>
                </a:moveTo>
                <a:lnTo>
                  <a:pt x="0" y="0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76543" y="2393468"/>
            <a:ext cx="129220" cy="215404"/>
          </a:xfrm>
          <a:custGeom>
            <a:avLst/>
            <a:gdLst/>
            <a:ahLst/>
            <a:cxnLst/>
            <a:rect l="l" t="t" r="r" b="b"/>
            <a:pathLst>
              <a:path w="129220" h="215404">
                <a:moveTo>
                  <a:pt x="129220" y="0"/>
                </a:moveTo>
                <a:lnTo>
                  <a:pt x="0" y="215404"/>
                </a:lnTo>
              </a:path>
            </a:pathLst>
          </a:custGeom>
          <a:ln w="6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9948" y="2605480"/>
            <a:ext cx="0" cy="1158434"/>
          </a:xfrm>
          <a:custGeom>
            <a:avLst/>
            <a:gdLst/>
            <a:ahLst/>
            <a:cxnLst/>
            <a:rect l="l" t="t" r="r" b="b"/>
            <a:pathLst>
              <a:path h="1158434">
                <a:moveTo>
                  <a:pt x="0" y="0"/>
                </a:moveTo>
                <a:lnTo>
                  <a:pt x="0" y="1158434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30854" y="2831061"/>
            <a:ext cx="0" cy="280195"/>
          </a:xfrm>
          <a:custGeom>
            <a:avLst/>
            <a:gdLst/>
            <a:ahLst/>
            <a:cxnLst/>
            <a:rect l="l" t="t" r="r" b="b"/>
            <a:pathLst>
              <a:path h="280195">
                <a:moveTo>
                  <a:pt x="0" y="0"/>
                </a:moveTo>
                <a:lnTo>
                  <a:pt x="0" y="280195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32278" y="2831061"/>
            <a:ext cx="0" cy="280195"/>
          </a:xfrm>
          <a:custGeom>
            <a:avLst/>
            <a:gdLst/>
            <a:ahLst/>
            <a:cxnLst/>
            <a:rect l="l" t="t" r="r" b="b"/>
            <a:pathLst>
              <a:path h="280195">
                <a:moveTo>
                  <a:pt x="0" y="0"/>
                </a:moveTo>
                <a:lnTo>
                  <a:pt x="0" y="280195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35683" y="3357191"/>
            <a:ext cx="0" cy="246442"/>
          </a:xfrm>
          <a:custGeom>
            <a:avLst/>
            <a:gdLst/>
            <a:ahLst/>
            <a:cxnLst/>
            <a:rect l="l" t="t" r="r" b="b"/>
            <a:pathLst>
              <a:path h="246442">
                <a:moveTo>
                  <a:pt x="0" y="246442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24044" y="3357191"/>
            <a:ext cx="0" cy="246442"/>
          </a:xfrm>
          <a:custGeom>
            <a:avLst/>
            <a:gdLst/>
            <a:ahLst/>
            <a:cxnLst/>
            <a:rect l="l" t="t" r="r" b="b"/>
            <a:pathLst>
              <a:path h="246442">
                <a:moveTo>
                  <a:pt x="0" y="246442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93198" y="1631411"/>
            <a:ext cx="150161" cy="204888"/>
          </a:xfrm>
          <a:custGeom>
            <a:avLst/>
            <a:gdLst/>
            <a:ahLst/>
            <a:cxnLst/>
            <a:rect l="l" t="t" r="r" b="b"/>
            <a:pathLst>
              <a:path w="150161" h="204888">
                <a:moveTo>
                  <a:pt x="0" y="0"/>
                </a:moveTo>
                <a:lnTo>
                  <a:pt x="150161" y="204888"/>
                </a:lnTo>
              </a:path>
            </a:pathLst>
          </a:custGeom>
          <a:ln w="67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18009" y="1786604"/>
            <a:ext cx="320242" cy="58176"/>
          </a:xfrm>
          <a:custGeom>
            <a:avLst/>
            <a:gdLst/>
            <a:ahLst/>
            <a:cxnLst/>
            <a:rect l="l" t="t" r="r" b="b"/>
            <a:pathLst>
              <a:path w="320242" h="58176">
                <a:moveTo>
                  <a:pt x="320242" y="58176"/>
                </a:moveTo>
                <a:lnTo>
                  <a:pt x="0" y="0"/>
                </a:lnTo>
              </a:path>
            </a:pathLst>
          </a:custGeom>
          <a:ln w="33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92471" y="1754378"/>
            <a:ext cx="350887" cy="88705"/>
          </a:xfrm>
          <a:custGeom>
            <a:avLst/>
            <a:gdLst/>
            <a:ahLst/>
            <a:cxnLst/>
            <a:rect l="l" t="t" r="r" b="b"/>
            <a:pathLst>
              <a:path w="350887" h="88705">
                <a:moveTo>
                  <a:pt x="13620" y="0"/>
                </a:moveTo>
                <a:lnTo>
                  <a:pt x="0" y="23745"/>
                </a:lnTo>
                <a:lnTo>
                  <a:pt x="13620" y="51391"/>
                </a:lnTo>
                <a:lnTo>
                  <a:pt x="344077" y="88705"/>
                </a:lnTo>
                <a:lnTo>
                  <a:pt x="350887" y="85313"/>
                </a:lnTo>
                <a:lnTo>
                  <a:pt x="337267" y="75137"/>
                </a:lnTo>
                <a:lnTo>
                  <a:pt x="13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66225" y="1639892"/>
            <a:ext cx="187616" cy="259502"/>
          </a:xfrm>
          <a:custGeom>
            <a:avLst/>
            <a:gdLst/>
            <a:ahLst/>
            <a:cxnLst/>
            <a:rect l="l" t="t" r="r" b="b"/>
            <a:pathLst>
              <a:path w="187616" h="259502">
                <a:moveTo>
                  <a:pt x="0" y="0"/>
                </a:moveTo>
                <a:lnTo>
                  <a:pt x="187616" y="259502"/>
                </a:lnTo>
              </a:path>
            </a:pathLst>
          </a:custGeom>
          <a:ln w="33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50902" y="1620895"/>
            <a:ext cx="221667" cy="290880"/>
          </a:xfrm>
          <a:custGeom>
            <a:avLst/>
            <a:gdLst/>
            <a:ahLst/>
            <a:cxnLst/>
            <a:rect l="l" t="t" r="r" b="b"/>
            <a:pathLst>
              <a:path w="221667" h="290880">
                <a:moveTo>
                  <a:pt x="0" y="0"/>
                </a:moveTo>
                <a:lnTo>
                  <a:pt x="0" y="7123"/>
                </a:lnTo>
                <a:lnTo>
                  <a:pt x="177401" y="283587"/>
                </a:lnTo>
                <a:lnTo>
                  <a:pt x="208047" y="290880"/>
                </a:lnTo>
                <a:lnTo>
                  <a:pt x="221667" y="266626"/>
                </a:lnTo>
                <a:lnTo>
                  <a:pt x="13620" y="105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61118" y="1628019"/>
            <a:ext cx="340672" cy="58176"/>
          </a:xfrm>
          <a:custGeom>
            <a:avLst/>
            <a:gdLst/>
            <a:ahLst/>
            <a:cxnLst/>
            <a:rect l="l" t="t" r="r" b="b"/>
            <a:pathLst>
              <a:path w="340672" h="58176">
                <a:moveTo>
                  <a:pt x="0" y="0"/>
                </a:moveTo>
                <a:lnTo>
                  <a:pt x="340672" y="58176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08600" y="1583581"/>
            <a:ext cx="251971" cy="102613"/>
          </a:xfrm>
          <a:custGeom>
            <a:avLst/>
            <a:gdLst/>
            <a:ahLst/>
            <a:cxnLst/>
            <a:rect l="l" t="t" r="r" b="b"/>
            <a:pathLst>
              <a:path w="251971" h="102613">
                <a:moveTo>
                  <a:pt x="251971" y="0"/>
                </a:moveTo>
                <a:lnTo>
                  <a:pt x="0" y="102613"/>
                </a:lnTo>
              </a:path>
            </a:pathLst>
          </a:custGeom>
          <a:ln w="67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14701" y="1624288"/>
            <a:ext cx="139606" cy="44437"/>
          </a:xfrm>
          <a:custGeom>
            <a:avLst/>
            <a:gdLst/>
            <a:ahLst/>
            <a:cxnLst/>
            <a:rect l="l" t="t" r="r" b="b"/>
            <a:pathLst>
              <a:path w="139606" h="44437">
                <a:moveTo>
                  <a:pt x="0" y="44437"/>
                </a:moveTo>
                <a:lnTo>
                  <a:pt x="139606" y="0"/>
                </a:lnTo>
              </a:path>
            </a:pathLst>
          </a:custGeom>
          <a:ln w="67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05382" y="1915168"/>
            <a:ext cx="156971" cy="0"/>
          </a:xfrm>
          <a:custGeom>
            <a:avLst/>
            <a:gdLst/>
            <a:ahLst/>
            <a:cxnLst/>
            <a:rect l="l" t="t" r="r" b="b"/>
            <a:pathLst>
              <a:path w="156971">
                <a:moveTo>
                  <a:pt x="156971" y="0"/>
                </a:moveTo>
                <a:lnTo>
                  <a:pt x="0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46764" y="1843084"/>
            <a:ext cx="0" cy="157228"/>
          </a:xfrm>
          <a:custGeom>
            <a:avLst/>
            <a:gdLst/>
            <a:ahLst/>
            <a:cxnLst/>
            <a:rect l="l" t="t" r="r" b="b"/>
            <a:pathLst>
              <a:path h="157228">
                <a:moveTo>
                  <a:pt x="0" y="0"/>
                </a:moveTo>
                <a:lnTo>
                  <a:pt x="0" y="157228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02687" y="1805770"/>
            <a:ext cx="34050" cy="129751"/>
          </a:xfrm>
          <a:custGeom>
            <a:avLst/>
            <a:gdLst/>
            <a:ahLst/>
            <a:cxnLst/>
            <a:rect l="l" t="t" r="r" b="b"/>
            <a:pathLst>
              <a:path w="34050" h="129751">
                <a:moveTo>
                  <a:pt x="34050" y="129751"/>
                </a:moveTo>
                <a:lnTo>
                  <a:pt x="0" y="0"/>
                </a:lnTo>
              </a:path>
            </a:pathLst>
          </a:custGeom>
          <a:ln w="68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96405" y="1432968"/>
            <a:ext cx="105385" cy="249835"/>
          </a:xfrm>
          <a:custGeom>
            <a:avLst/>
            <a:gdLst/>
            <a:ahLst/>
            <a:cxnLst/>
            <a:rect l="l" t="t" r="r" b="b"/>
            <a:pathLst>
              <a:path w="105385" h="249835">
                <a:moveTo>
                  <a:pt x="0" y="0"/>
                </a:moveTo>
                <a:lnTo>
                  <a:pt x="105385" y="249835"/>
                </a:lnTo>
              </a:path>
            </a:pathLst>
          </a:custGeom>
          <a:ln w="68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94702" y="1783212"/>
            <a:ext cx="306282" cy="126359"/>
          </a:xfrm>
          <a:custGeom>
            <a:avLst/>
            <a:gdLst/>
            <a:ahLst/>
            <a:cxnLst/>
            <a:rect l="l" t="t" r="r" b="b"/>
            <a:pathLst>
              <a:path w="306282" h="126359">
                <a:moveTo>
                  <a:pt x="0" y="126359"/>
                </a:moveTo>
                <a:lnTo>
                  <a:pt x="306282" y="0"/>
                </a:lnTo>
              </a:path>
            </a:pathLst>
          </a:custGeom>
          <a:ln w="33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58949" y="1754378"/>
            <a:ext cx="347142" cy="164182"/>
          </a:xfrm>
          <a:custGeom>
            <a:avLst/>
            <a:gdLst/>
            <a:ahLst/>
            <a:cxnLst/>
            <a:rect l="l" t="t" r="r" b="b"/>
            <a:pathLst>
              <a:path w="347142" h="164182">
                <a:moveTo>
                  <a:pt x="347142" y="0"/>
                </a:moveTo>
                <a:lnTo>
                  <a:pt x="13620" y="133143"/>
                </a:lnTo>
                <a:lnTo>
                  <a:pt x="0" y="157397"/>
                </a:lnTo>
                <a:lnTo>
                  <a:pt x="34050" y="164182"/>
                </a:lnTo>
                <a:lnTo>
                  <a:pt x="333522" y="41215"/>
                </a:lnTo>
                <a:lnTo>
                  <a:pt x="333522" y="23745"/>
                </a:lnTo>
                <a:lnTo>
                  <a:pt x="347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22408" y="1432968"/>
            <a:ext cx="173996" cy="41215"/>
          </a:xfrm>
          <a:custGeom>
            <a:avLst/>
            <a:gdLst/>
            <a:ahLst/>
            <a:cxnLst/>
            <a:rect l="l" t="t" r="r" b="b"/>
            <a:pathLst>
              <a:path w="173996" h="41215">
                <a:moveTo>
                  <a:pt x="0" y="41215"/>
                </a:moveTo>
                <a:lnTo>
                  <a:pt x="173996" y="0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76519" y="1439752"/>
            <a:ext cx="282446" cy="41215"/>
          </a:xfrm>
          <a:custGeom>
            <a:avLst/>
            <a:gdLst/>
            <a:ahLst/>
            <a:cxnLst/>
            <a:rect l="l" t="t" r="r" b="b"/>
            <a:pathLst>
              <a:path w="282446" h="41215">
                <a:moveTo>
                  <a:pt x="0" y="0"/>
                </a:moveTo>
                <a:lnTo>
                  <a:pt x="282446" y="41215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76519" y="1446536"/>
            <a:ext cx="108960" cy="174358"/>
          </a:xfrm>
          <a:custGeom>
            <a:avLst/>
            <a:gdLst/>
            <a:ahLst/>
            <a:cxnLst/>
            <a:rect l="l" t="t" r="r" b="b"/>
            <a:pathLst>
              <a:path w="108960" h="174358">
                <a:moveTo>
                  <a:pt x="108960" y="174358"/>
                </a:moveTo>
                <a:lnTo>
                  <a:pt x="0" y="0"/>
                </a:lnTo>
              </a:path>
            </a:pathLst>
          </a:custGeom>
          <a:ln w="6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78687" y="1439752"/>
            <a:ext cx="191021" cy="112790"/>
          </a:xfrm>
          <a:custGeom>
            <a:avLst/>
            <a:gdLst/>
            <a:ahLst/>
            <a:cxnLst/>
            <a:rect l="l" t="t" r="r" b="b"/>
            <a:pathLst>
              <a:path w="191021" h="112790">
                <a:moveTo>
                  <a:pt x="0" y="112790"/>
                </a:moveTo>
                <a:lnTo>
                  <a:pt x="191021" y="0"/>
                </a:lnTo>
              </a:path>
            </a:pathLst>
          </a:custGeom>
          <a:ln w="67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94271" y="1990136"/>
            <a:ext cx="78315" cy="136535"/>
          </a:xfrm>
          <a:custGeom>
            <a:avLst/>
            <a:gdLst/>
            <a:ahLst/>
            <a:cxnLst/>
            <a:rect l="l" t="t" r="r" b="b"/>
            <a:pathLst>
              <a:path w="78315" h="136535">
                <a:moveTo>
                  <a:pt x="0" y="136535"/>
                </a:moveTo>
                <a:lnTo>
                  <a:pt x="78315" y="0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37810" y="2147534"/>
            <a:ext cx="170081" cy="0"/>
          </a:xfrm>
          <a:custGeom>
            <a:avLst/>
            <a:gdLst/>
            <a:ahLst/>
            <a:cxnLst/>
            <a:rect l="l" t="t" r="r" b="b"/>
            <a:pathLst>
              <a:path w="170081">
                <a:moveTo>
                  <a:pt x="0" y="0"/>
                </a:moveTo>
                <a:lnTo>
                  <a:pt x="170081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37810" y="2102926"/>
            <a:ext cx="170081" cy="0"/>
          </a:xfrm>
          <a:custGeom>
            <a:avLst/>
            <a:gdLst/>
            <a:ahLst/>
            <a:cxnLst/>
            <a:rect l="l" t="t" r="r" b="b"/>
            <a:pathLst>
              <a:path w="170081">
                <a:moveTo>
                  <a:pt x="0" y="0"/>
                </a:moveTo>
                <a:lnTo>
                  <a:pt x="170081" y="0"/>
                </a:lnTo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90866" y="2123279"/>
            <a:ext cx="125985" cy="215404"/>
          </a:xfrm>
          <a:custGeom>
            <a:avLst/>
            <a:gdLst/>
            <a:ahLst/>
            <a:cxnLst/>
            <a:rect l="l" t="t" r="r" b="b"/>
            <a:pathLst>
              <a:path w="125985" h="215404">
                <a:moveTo>
                  <a:pt x="125985" y="215404"/>
                </a:moveTo>
                <a:lnTo>
                  <a:pt x="0" y="0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80651" y="2585127"/>
            <a:ext cx="0" cy="1158434"/>
          </a:xfrm>
          <a:custGeom>
            <a:avLst/>
            <a:gdLst/>
            <a:ahLst/>
            <a:cxnLst/>
            <a:rect l="l" t="t" r="r" b="b"/>
            <a:pathLst>
              <a:path h="1158434">
                <a:moveTo>
                  <a:pt x="0" y="0"/>
                </a:moveTo>
                <a:lnTo>
                  <a:pt x="0" y="1158434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31726" y="2810708"/>
            <a:ext cx="0" cy="276463"/>
          </a:xfrm>
          <a:custGeom>
            <a:avLst/>
            <a:gdLst/>
            <a:ahLst/>
            <a:cxnLst/>
            <a:rect l="l" t="t" r="r" b="b"/>
            <a:pathLst>
              <a:path h="276463">
                <a:moveTo>
                  <a:pt x="0" y="0"/>
                </a:moveTo>
                <a:lnTo>
                  <a:pt x="0" y="276463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29746" y="2810708"/>
            <a:ext cx="0" cy="276463"/>
          </a:xfrm>
          <a:custGeom>
            <a:avLst/>
            <a:gdLst/>
            <a:ahLst/>
            <a:cxnLst/>
            <a:rect l="l" t="t" r="r" b="b"/>
            <a:pathLst>
              <a:path h="276463">
                <a:moveTo>
                  <a:pt x="0" y="0"/>
                </a:moveTo>
                <a:lnTo>
                  <a:pt x="0" y="276463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6556" y="3333445"/>
            <a:ext cx="0" cy="245934"/>
          </a:xfrm>
          <a:custGeom>
            <a:avLst/>
            <a:gdLst/>
            <a:ahLst/>
            <a:cxnLst/>
            <a:rect l="l" t="t" r="r" b="b"/>
            <a:pathLst>
              <a:path h="245934">
                <a:moveTo>
                  <a:pt x="0" y="245934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24917" y="3333445"/>
            <a:ext cx="0" cy="245934"/>
          </a:xfrm>
          <a:custGeom>
            <a:avLst/>
            <a:gdLst/>
            <a:ahLst/>
            <a:cxnLst/>
            <a:rect l="l" t="t" r="r" b="b"/>
            <a:pathLst>
              <a:path h="245934">
                <a:moveTo>
                  <a:pt x="0" y="245934"/>
                </a:moveTo>
                <a:lnTo>
                  <a:pt x="0" y="0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80651" y="2338684"/>
            <a:ext cx="136201" cy="246442"/>
          </a:xfrm>
          <a:custGeom>
            <a:avLst/>
            <a:gdLst/>
            <a:ahLst/>
            <a:cxnLst/>
            <a:rect l="l" t="t" r="r" b="b"/>
            <a:pathLst>
              <a:path w="136201" h="246442">
                <a:moveTo>
                  <a:pt x="136201" y="0"/>
                </a:moveTo>
                <a:lnTo>
                  <a:pt x="0" y="246442"/>
                </a:lnTo>
              </a:path>
            </a:pathLst>
          </a:custGeom>
          <a:ln w="6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26895" y="2335292"/>
            <a:ext cx="150178" cy="208620"/>
          </a:xfrm>
          <a:custGeom>
            <a:avLst/>
            <a:gdLst/>
            <a:ahLst/>
            <a:cxnLst/>
            <a:rect l="l" t="t" r="r" b="b"/>
            <a:pathLst>
              <a:path w="150178" h="208620">
                <a:moveTo>
                  <a:pt x="0" y="0"/>
                </a:moveTo>
                <a:lnTo>
                  <a:pt x="150178" y="208620"/>
                </a:lnTo>
              </a:path>
            </a:pathLst>
          </a:custGeom>
          <a:ln w="67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51621" y="2494386"/>
            <a:ext cx="320344" cy="58006"/>
          </a:xfrm>
          <a:custGeom>
            <a:avLst/>
            <a:gdLst/>
            <a:ahLst/>
            <a:cxnLst/>
            <a:rect l="l" t="t" r="r" b="b"/>
            <a:pathLst>
              <a:path w="320344" h="58006">
                <a:moveTo>
                  <a:pt x="320344" y="58006"/>
                </a:moveTo>
                <a:lnTo>
                  <a:pt x="0" y="0"/>
                </a:lnTo>
              </a:path>
            </a:pathLst>
          </a:custGeom>
          <a:ln w="33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26101" y="2458259"/>
            <a:ext cx="350973" cy="92437"/>
          </a:xfrm>
          <a:custGeom>
            <a:avLst/>
            <a:gdLst/>
            <a:ahLst/>
            <a:cxnLst/>
            <a:rect l="l" t="t" r="r" b="b"/>
            <a:pathLst>
              <a:path w="350973" h="92437">
                <a:moveTo>
                  <a:pt x="13620" y="0"/>
                </a:moveTo>
                <a:lnTo>
                  <a:pt x="0" y="24254"/>
                </a:lnTo>
                <a:lnTo>
                  <a:pt x="13620" y="51391"/>
                </a:lnTo>
                <a:lnTo>
                  <a:pt x="344162" y="92437"/>
                </a:lnTo>
                <a:lnTo>
                  <a:pt x="350973" y="85652"/>
                </a:lnTo>
                <a:lnTo>
                  <a:pt x="337352" y="78868"/>
                </a:lnTo>
                <a:lnTo>
                  <a:pt x="13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9854" y="2343772"/>
            <a:ext cx="184211" cy="256619"/>
          </a:xfrm>
          <a:custGeom>
            <a:avLst/>
            <a:gdLst/>
            <a:ahLst/>
            <a:cxnLst/>
            <a:rect l="l" t="t" r="r" b="b"/>
            <a:pathLst>
              <a:path w="184211" h="256619">
                <a:moveTo>
                  <a:pt x="0" y="0"/>
                </a:moveTo>
                <a:lnTo>
                  <a:pt x="184211" y="256619"/>
                </a:lnTo>
              </a:path>
            </a:pathLst>
          </a:custGeom>
          <a:ln w="33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4548" y="2328507"/>
            <a:ext cx="221633" cy="287149"/>
          </a:xfrm>
          <a:custGeom>
            <a:avLst/>
            <a:gdLst/>
            <a:ahLst/>
            <a:cxnLst/>
            <a:rect l="l" t="t" r="r" b="b"/>
            <a:pathLst>
              <a:path w="221633" h="287149">
                <a:moveTo>
                  <a:pt x="0" y="0"/>
                </a:moveTo>
                <a:lnTo>
                  <a:pt x="0" y="6784"/>
                </a:lnTo>
                <a:lnTo>
                  <a:pt x="167186" y="273580"/>
                </a:lnTo>
                <a:lnTo>
                  <a:pt x="208030" y="287149"/>
                </a:lnTo>
                <a:lnTo>
                  <a:pt x="221633" y="263403"/>
                </a:lnTo>
                <a:lnTo>
                  <a:pt x="13603" y="67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4763" y="2331899"/>
            <a:ext cx="340757" cy="61568"/>
          </a:xfrm>
          <a:custGeom>
            <a:avLst/>
            <a:gdLst/>
            <a:ahLst/>
            <a:cxnLst/>
            <a:rect l="l" t="t" r="r" b="b"/>
            <a:pathLst>
              <a:path w="340757" h="61568">
                <a:moveTo>
                  <a:pt x="0" y="0"/>
                </a:moveTo>
                <a:lnTo>
                  <a:pt x="340757" y="61568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42314" y="2290854"/>
            <a:ext cx="251852" cy="102613"/>
          </a:xfrm>
          <a:custGeom>
            <a:avLst/>
            <a:gdLst/>
            <a:ahLst/>
            <a:cxnLst/>
            <a:rect l="l" t="t" r="r" b="b"/>
            <a:pathLst>
              <a:path w="251852" h="102613">
                <a:moveTo>
                  <a:pt x="251852" y="0"/>
                </a:moveTo>
                <a:lnTo>
                  <a:pt x="0" y="102613"/>
                </a:lnTo>
              </a:path>
            </a:pathLst>
          </a:custGeom>
          <a:ln w="67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8415" y="2331899"/>
            <a:ext cx="139537" cy="44607"/>
          </a:xfrm>
          <a:custGeom>
            <a:avLst/>
            <a:gdLst/>
            <a:ahLst/>
            <a:cxnLst/>
            <a:rect l="l" t="t" r="r" b="b"/>
            <a:pathLst>
              <a:path w="139537" h="44607">
                <a:moveTo>
                  <a:pt x="0" y="44607"/>
                </a:moveTo>
                <a:lnTo>
                  <a:pt x="139537" y="0"/>
                </a:lnTo>
              </a:path>
            </a:pathLst>
          </a:custGeom>
          <a:ln w="67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38995" y="2577834"/>
            <a:ext cx="146773" cy="41215"/>
          </a:xfrm>
          <a:custGeom>
            <a:avLst/>
            <a:gdLst/>
            <a:ahLst/>
            <a:cxnLst/>
            <a:rect l="l" t="t" r="r" b="b"/>
            <a:pathLst>
              <a:path w="146773" h="41215">
                <a:moveTo>
                  <a:pt x="146773" y="41215"/>
                </a:moveTo>
                <a:lnTo>
                  <a:pt x="0" y="0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77074" y="2550696"/>
            <a:ext cx="3405" cy="157397"/>
          </a:xfrm>
          <a:custGeom>
            <a:avLst/>
            <a:gdLst/>
            <a:ahLst/>
            <a:cxnLst/>
            <a:rect l="l" t="t" r="r" b="b"/>
            <a:pathLst>
              <a:path w="3405" h="157397">
                <a:moveTo>
                  <a:pt x="3405" y="0"/>
                </a:moveTo>
                <a:lnTo>
                  <a:pt x="0" y="157397"/>
                </a:lnTo>
              </a:path>
            </a:pathLst>
          </a:custGeom>
          <a:ln w="68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6316" y="2509651"/>
            <a:ext cx="34033" cy="130090"/>
          </a:xfrm>
          <a:custGeom>
            <a:avLst/>
            <a:gdLst/>
            <a:ahLst/>
            <a:cxnLst/>
            <a:rect l="l" t="t" r="r" b="b"/>
            <a:pathLst>
              <a:path w="34033" h="130090">
                <a:moveTo>
                  <a:pt x="34033" y="130090"/>
                </a:moveTo>
                <a:lnTo>
                  <a:pt x="0" y="0"/>
                </a:lnTo>
              </a:path>
            </a:pathLst>
          </a:custGeom>
          <a:ln w="68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30016" y="2140749"/>
            <a:ext cx="105504" cy="245934"/>
          </a:xfrm>
          <a:custGeom>
            <a:avLst/>
            <a:gdLst/>
            <a:ahLst/>
            <a:cxnLst/>
            <a:rect l="l" t="t" r="r" b="b"/>
            <a:pathLst>
              <a:path w="105504" h="245934">
                <a:moveTo>
                  <a:pt x="0" y="0"/>
                </a:moveTo>
                <a:lnTo>
                  <a:pt x="105504" y="245934"/>
                </a:lnTo>
              </a:path>
            </a:pathLst>
          </a:custGeom>
          <a:ln w="68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21504" y="2490993"/>
            <a:ext cx="313109" cy="126359"/>
          </a:xfrm>
          <a:custGeom>
            <a:avLst/>
            <a:gdLst/>
            <a:ahLst/>
            <a:cxnLst/>
            <a:rect l="l" t="t" r="r" b="b"/>
            <a:pathLst>
              <a:path w="313109" h="126359">
                <a:moveTo>
                  <a:pt x="0" y="126359"/>
                </a:moveTo>
                <a:lnTo>
                  <a:pt x="313109" y="0"/>
                </a:lnTo>
              </a:path>
            </a:pathLst>
          </a:custGeom>
          <a:ln w="33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92578" y="2458259"/>
            <a:ext cx="347142" cy="167574"/>
          </a:xfrm>
          <a:custGeom>
            <a:avLst/>
            <a:gdLst/>
            <a:ahLst/>
            <a:cxnLst/>
            <a:rect l="l" t="t" r="r" b="b"/>
            <a:pathLst>
              <a:path w="347142" h="167574">
                <a:moveTo>
                  <a:pt x="347142" y="0"/>
                </a:moveTo>
                <a:lnTo>
                  <a:pt x="13603" y="133652"/>
                </a:lnTo>
                <a:lnTo>
                  <a:pt x="0" y="157397"/>
                </a:lnTo>
                <a:lnTo>
                  <a:pt x="20413" y="167574"/>
                </a:lnTo>
                <a:lnTo>
                  <a:pt x="333522" y="44607"/>
                </a:lnTo>
                <a:lnTo>
                  <a:pt x="333522" y="24254"/>
                </a:lnTo>
                <a:lnTo>
                  <a:pt x="347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56020" y="2140749"/>
            <a:ext cx="173996" cy="37314"/>
          </a:xfrm>
          <a:custGeom>
            <a:avLst/>
            <a:gdLst/>
            <a:ahLst/>
            <a:cxnLst/>
            <a:rect l="l" t="t" r="r" b="b"/>
            <a:pathLst>
              <a:path w="173996" h="37314">
                <a:moveTo>
                  <a:pt x="0" y="37314"/>
                </a:moveTo>
                <a:lnTo>
                  <a:pt x="173996" y="0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183" y="2144141"/>
            <a:ext cx="282463" cy="40706"/>
          </a:xfrm>
          <a:custGeom>
            <a:avLst/>
            <a:gdLst/>
            <a:ahLst/>
            <a:cxnLst/>
            <a:rect l="l" t="t" r="r" b="b"/>
            <a:pathLst>
              <a:path w="282463" h="40706">
                <a:moveTo>
                  <a:pt x="0" y="0"/>
                </a:moveTo>
                <a:lnTo>
                  <a:pt x="282463" y="40706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0183" y="2150926"/>
            <a:ext cx="108909" cy="177581"/>
          </a:xfrm>
          <a:custGeom>
            <a:avLst/>
            <a:gdLst/>
            <a:ahLst/>
            <a:cxnLst/>
            <a:rect l="l" t="t" r="r" b="b"/>
            <a:pathLst>
              <a:path w="108909" h="177581">
                <a:moveTo>
                  <a:pt x="108909" y="177581"/>
                </a:moveTo>
                <a:lnTo>
                  <a:pt x="0" y="0"/>
                </a:lnTo>
              </a:path>
            </a:pathLst>
          </a:custGeom>
          <a:ln w="6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3624" y="2144141"/>
            <a:ext cx="129748" cy="129751"/>
          </a:xfrm>
          <a:custGeom>
            <a:avLst/>
            <a:gdLst/>
            <a:ahLst/>
            <a:cxnLst/>
            <a:rect l="l" t="t" r="r" b="b"/>
            <a:pathLst>
              <a:path w="129748" h="129751">
                <a:moveTo>
                  <a:pt x="0" y="129751"/>
                </a:moveTo>
                <a:lnTo>
                  <a:pt x="129748" y="0"/>
                </a:lnTo>
              </a:path>
            </a:pathLst>
          </a:custGeom>
          <a:ln w="6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21554" y="2219109"/>
            <a:ext cx="102150" cy="54783"/>
          </a:xfrm>
          <a:custGeom>
            <a:avLst/>
            <a:gdLst/>
            <a:ahLst/>
            <a:cxnLst/>
            <a:rect l="l" t="t" r="r" b="b"/>
            <a:pathLst>
              <a:path w="102150" h="54783">
                <a:moveTo>
                  <a:pt x="0" y="0"/>
                </a:moveTo>
                <a:lnTo>
                  <a:pt x="13620" y="27646"/>
                </a:lnTo>
                <a:lnTo>
                  <a:pt x="0" y="54783"/>
                </a:lnTo>
                <a:lnTo>
                  <a:pt x="102150" y="276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14841" y="2258628"/>
            <a:ext cx="722035" cy="0"/>
          </a:xfrm>
          <a:custGeom>
            <a:avLst/>
            <a:gdLst/>
            <a:ahLst/>
            <a:cxnLst/>
            <a:rect l="l" t="t" r="r" b="b"/>
            <a:pathLst>
              <a:path w="722035">
                <a:moveTo>
                  <a:pt x="722035" y="0"/>
                </a:moveTo>
                <a:lnTo>
                  <a:pt x="0" y="0"/>
                </a:lnTo>
              </a:path>
            </a:pathLst>
          </a:custGeom>
          <a:ln w="33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96113" y="2246543"/>
            <a:ext cx="738958" cy="0"/>
          </a:xfrm>
          <a:custGeom>
            <a:avLst/>
            <a:gdLst/>
            <a:ahLst/>
            <a:cxnLst/>
            <a:rect l="l" t="t" r="r" b="b"/>
            <a:pathLst>
              <a:path w="738958">
                <a:moveTo>
                  <a:pt x="0" y="0"/>
                </a:moveTo>
                <a:lnTo>
                  <a:pt x="738958" y="0"/>
                </a:lnTo>
              </a:path>
            </a:pathLst>
          </a:custGeom>
          <a:ln w="84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00208" y="2446290"/>
            <a:ext cx="152109" cy="36221"/>
          </a:xfrm>
          <a:custGeom>
            <a:avLst/>
            <a:gdLst/>
            <a:ahLst/>
            <a:cxnLst/>
            <a:rect l="l" t="t" r="r" b="b"/>
            <a:pathLst>
              <a:path w="152109" h="36221">
                <a:moveTo>
                  <a:pt x="0" y="8576"/>
                </a:moveTo>
                <a:lnTo>
                  <a:pt x="32982" y="28864"/>
                </a:lnTo>
                <a:lnTo>
                  <a:pt x="71011" y="36221"/>
                </a:lnTo>
                <a:lnTo>
                  <a:pt x="83854" y="35410"/>
                </a:lnTo>
                <a:lnTo>
                  <a:pt x="131092" y="17141"/>
                </a:lnTo>
                <a:lnTo>
                  <a:pt x="141824" y="9178"/>
                </a:lnTo>
                <a:lnTo>
                  <a:pt x="152109" y="0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02431" y="2308499"/>
            <a:ext cx="154918" cy="40361"/>
          </a:xfrm>
          <a:custGeom>
            <a:avLst/>
            <a:gdLst/>
            <a:ahLst/>
            <a:cxnLst/>
            <a:rect l="l" t="t" r="r" b="b"/>
            <a:pathLst>
              <a:path w="154918" h="40361">
                <a:moveTo>
                  <a:pt x="154918" y="40361"/>
                </a:moveTo>
                <a:lnTo>
                  <a:pt x="125510" y="14844"/>
                </a:lnTo>
                <a:lnTo>
                  <a:pt x="88439" y="1656"/>
                </a:lnTo>
                <a:lnTo>
                  <a:pt x="75274" y="0"/>
                </a:lnTo>
                <a:lnTo>
                  <a:pt x="60103" y="488"/>
                </a:lnTo>
                <a:lnTo>
                  <a:pt x="46043" y="2205"/>
                </a:lnTo>
                <a:lnTo>
                  <a:pt x="33048" y="5086"/>
                </a:lnTo>
                <a:lnTo>
                  <a:pt x="21073" y="9064"/>
                </a:lnTo>
                <a:lnTo>
                  <a:pt x="10072" y="14073"/>
                </a:lnTo>
                <a:lnTo>
                  <a:pt x="0" y="20048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21512" y="2396700"/>
            <a:ext cx="142544" cy="27636"/>
          </a:xfrm>
          <a:custGeom>
            <a:avLst/>
            <a:gdLst/>
            <a:ahLst/>
            <a:cxnLst/>
            <a:rect l="l" t="t" r="r" b="b"/>
            <a:pathLst>
              <a:path w="142544" h="27636">
                <a:moveTo>
                  <a:pt x="0" y="160"/>
                </a:moveTo>
                <a:lnTo>
                  <a:pt x="44369" y="24290"/>
                </a:lnTo>
                <a:lnTo>
                  <a:pt x="71075" y="27636"/>
                </a:lnTo>
                <a:lnTo>
                  <a:pt x="83504" y="26748"/>
                </a:lnTo>
                <a:lnTo>
                  <a:pt x="96067" y="24180"/>
                </a:lnTo>
                <a:lnTo>
                  <a:pt x="108509" y="20076"/>
                </a:lnTo>
                <a:lnTo>
                  <a:pt x="120573" y="14581"/>
                </a:lnTo>
                <a:lnTo>
                  <a:pt x="132003" y="7841"/>
                </a:lnTo>
                <a:lnTo>
                  <a:pt x="142544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28270" y="2250148"/>
            <a:ext cx="153277" cy="44097"/>
          </a:xfrm>
          <a:custGeom>
            <a:avLst/>
            <a:gdLst/>
            <a:ahLst/>
            <a:cxnLst/>
            <a:rect l="l" t="t" r="r" b="b"/>
            <a:pathLst>
              <a:path w="153277" h="44097">
                <a:moveTo>
                  <a:pt x="153277" y="44097"/>
                </a:moveTo>
                <a:lnTo>
                  <a:pt x="125203" y="18293"/>
                </a:lnTo>
                <a:lnTo>
                  <a:pt x="88917" y="3138"/>
                </a:lnTo>
                <a:lnTo>
                  <a:pt x="61743" y="0"/>
                </a:lnTo>
                <a:lnTo>
                  <a:pt x="48155" y="588"/>
                </a:lnTo>
                <a:lnTo>
                  <a:pt x="35198" y="2417"/>
                </a:lnTo>
                <a:lnTo>
                  <a:pt x="22861" y="5583"/>
                </a:lnTo>
                <a:lnTo>
                  <a:pt x="11132" y="10182"/>
                </a:lnTo>
                <a:lnTo>
                  <a:pt x="0" y="16310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93053" y="2499313"/>
            <a:ext cx="142660" cy="27636"/>
          </a:xfrm>
          <a:custGeom>
            <a:avLst/>
            <a:gdLst/>
            <a:ahLst/>
            <a:cxnLst/>
            <a:rect l="l" t="t" r="r" b="b"/>
            <a:pathLst>
              <a:path w="142660" h="27636">
                <a:moveTo>
                  <a:pt x="0" y="160"/>
                </a:moveTo>
                <a:lnTo>
                  <a:pt x="33010" y="20184"/>
                </a:lnTo>
                <a:lnTo>
                  <a:pt x="71075" y="27636"/>
                </a:lnTo>
                <a:lnTo>
                  <a:pt x="84601" y="26748"/>
                </a:lnTo>
                <a:lnTo>
                  <a:pt x="97566" y="24180"/>
                </a:lnTo>
                <a:lnTo>
                  <a:pt x="109911" y="20076"/>
                </a:lnTo>
                <a:lnTo>
                  <a:pt x="121581" y="14581"/>
                </a:lnTo>
                <a:lnTo>
                  <a:pt x="132516" y="7841"/>
                </a:lnTo>
                <a:lnTo>
                  <a:pt x="14266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89695" y="2352803"/>
            <a:ext cx="163394" cy="44057"/>
          </a:xfrm>
          <a:custGeom>
            <a:avLst/>
            <a:gdLst/>
            <a:ahLst/>
            <a:cxnLst/>
            <a:rect l="l" t="t" r="r" b="b"/>
            <a:pathLst>
              <a:path w="163394" h="44057">
                <a:moveTo>
                  <a:pt x="163394" y="44057"/>
                </a:moveTo>
                <a:lnTo>
                  <a:pt x="134576" y="17495"/>
                </a:lnTo>
                <a:lnTo>
                  <a:pt x="98326" y="2158"/>
                </a:lnTo>
                <a:lnTo>
                  <a:pt x="85393" y="0"/>
                </a:lnTo>
                <a:lnTo>
                  <a:pt x="69851" y="249"/>
                </a:lnTo>
                <a:lnTo>
                  <a:pt x="30301" y="7068"/>
                </a:lnTo>
                <a:lnTo>
                  <a:pt x="9180" y="16993"/>
                </a:lnTo>
                <a:lnTo>
                  <a:pt x="0" y="23665"/>
                </a:lnTo>
              </a:path>
            </a:pathLst>
          </a:custGeom>
          <a:ln w="67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93769" y="2440886"/>
            <a:ext cx="142662" cy="27548"/>
          </a:xfrm>
          <a:custGeom>
            <a:avLst/>
            <a:gdLst/>
            <a:ahLst/>
            <a:cxnLst/>
            <a:rect l="l" t="t" r="r" b="b"/>
            <a:pathLst>
              <a:path w="142662" h="27548">
                <a:moveTo>
                  <a:pt x="0" y="411"/>
                </a:moveTo>
                <a:lnTo>
                  <a:pt x="44451" y="24235"/>
                </a:lnTo>
                <a:lnTo>
                  <a:pt x="71204" y="27548"/>
                </a:lnTo>
                <a:lnTo>
                  <a:pt x="83578" y="26672"/>
                </a:lnTo>
                <a:lnTo>
                  <a:pt x="96121" y="24132"/>
                </a:lnTo>
                <a:lnTo>
                  <a:pt x="108566" y="20060"/>
                </a:lnTo>
                <a:lnTo>
                  <a:pt x="120648" y="14592"/>
                </a:lnTo>
                <a:lnTo>
                  <a:pt x="132102" y="7861"/>
                </a:lnTo>
                <a:lnTo>
                  <a:pt x="142662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91305" y="2294263"/>
            <a:ext cx="162329" cy="47812"/>
          </a:xfrm>
          <a:custGeom>
            <a:avLst/>
            <a:gdLst/>
            <a:ahLst/>
            <a:cxnLst/>
            <a:rect l="l" t="t" r="r" b="b"/>
            <a:pathLst>
              <a:path w="162329" h="47812">
                <a:moveTo>
                  <a:pt x="162329" y="47812"/>
                </a:moveTo>
                <a:lnTo>
                  <a:pt x="134742" y="19674"/>
                </a:lnTo>
                <a:lnTo>
                  <a:pt x="99188" y="3515"/>
                </a:lnTo>
                <a:lnTo>
                  <a:pt x="72595" y="0"/>
                </a:lnTo>
                <a:lnTo>
                  <a:pt x="58614" y="580"/>
                </a:lnTo>
                <a:lnTo>
                  <a:pt x="45457" y="2386"/>
                </a:lnTo>
                <a:lnTo>
                  <a:pt x="33071" y="5489"/>
                </a:lnTo>
                <a:lnTo>
                  <a:pt x="21402" y="9960"/>
                </a:lnTo>
                <a:lnTo>
                  <a:pt x="10396" y="15871"/>
                </a:lnTo>
                <a:lnTo>
                  <a:pt x="0" y="23294"/>
                </a:lnTo>
              </a:path>
            </a:pathLst>
          </a:custGeom>
          <a:ln w="67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957415" y="1490491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051678" y="1634320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238954" y="1849724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65462" y="1860121"/>
            <a:ext cx="496570" cy="4133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70840">
              <a:lnSpc>
                <a:spcPts val="1480"/>
              </a:lnSpc>
            </a:pPr>
            <a:r>
              <a:rPr sz="1350" spc="-10" dirty="0" smtClean="0">
                <a:latin typeface="Arial"/>
                <a:cs typeface="Arial"/>
              </a:rPr>
              <a:t>+</a:t>
            </a:r>
            <a:r>
              <a:rPr sz="1350" spc="-5" dirty="0" smtClean="0">
                <a:latin typeface="Arial"/>
                <a:cs typeface="Arial"/>
              </a:rPr>
              <a:t> </a:t>
            </a:r>
            <a:r>
              <a:rPr sz="1350" spc="-25" dirty="0" smtClean="0">
                <a:latin typeface="Arial"/>
                <a:cs typeface="Arial"/>
              </a:rPr>
              <a:t>O</a:t>
            </a:r>
            <a:r>
              <a:rPr sz="1350" spc="-20" dirty="0" smtClean="0">
                <a:latin typeface="Arial"/>
                <a:cs typeface="Arial"/>
              </a:rPr>
              <a:t>CH</a:t>
            </a:r>
            <a:r>
              <a:rPr sz="1500" spc="15" baseline="-16666" dirty="0" smtClean="0">
                <a:latin typeface="Arial"/>
                <a:cs typeface="Arial"/>
              </a:rPr>
              <a:t>3</a:t>
            </a:r>
            <a:endParaRPr sz="1500" baseline="-16666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879099" y="1955222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255809" y="1429092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540754" y="1524922"/>
            <a:ext cx="233679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30" dirty="0" smtClean="0">
                <a:latin typeface="Arial"/>
                <a:cs typeface="Arial"/>
              </a:rPr>
              <a:t>P</a:t>
            </a:r>
            <a:r>
              <a:rPr sz="1350" spc="-10" dirty="0" smtClean="0"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867977" y="2061228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457046" y="2126188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208309" y="4039438"/>
            <a:ext cx="705485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y</a:t>
            </a:r>
            <a:r>
              <a:rPr sz="1600" b="1" spc="-25" dirty="0" smtClean="0">
                <a:latin typeface="Arial"/>
                <a:cs typeface="Arial"/>
              </a:rPr>
              <a:t>p</a:t>
            </a:r>
            <a:r>
              <a:rPr sz="1600" b="1" spc="5" dirty="0" smtClean="0">
                <a:latin typeface="Arial"/>
                <a:cs typeface="Arial"/>
              </a:rPr>
              <a:t>e</a:t>
            </a:r>
            <a:r>
              <a:rPr sz="1600" b="1" spc="-10" dirty="0" smtClean="0">
                <a:latin typeface="Arial"/>
                <a:cs typeface="Arial"/>
              </a:rPr>
              <a:t> </a:t>
            </a:r>
            <a:r>
              <a:rPr sz="1600" b="1" spc="10" dirty="0" smtClean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309891" y="3739601"/>
            <a:ext cx="705485" cy="599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ctr">
              <a:lnSpc>
                <a:spcPct val="100000"/>
              </a:lnSpc>
            </a:pPr>
            <a:r>
              <a:rPr sz="1350" spc="-10" dirty="0" smtClean="0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91"/>
              </a:spcBef>
            </a:pPr>
            <a:endParaRPr sz="1000"/>
          </a:p>
          <a:p>
            <a:pPr marR="0" algn="ctr">
              <a:lnSpc>
                <a:spcPct val="100000"/>
              </a:lnSpc>
            </a:pPr>
            <a:r>
              <a:rPr sz="1600" b="1" spc="5" dirty="0" smtClean="0">
                <a:latin typeface="Arial"/>
                <a:cs typeface="Arial"/>
              </a:rPr>
              <a:t>T</a:t>
            </a:r>
            <a:r>
              <a:rPr sz="1600" b="1" spc="-40" dirty="0" smtClean="0">
                <a:latin typeface="Arial"/>
                <a:cs typeface="Arial"/>
              </a:rPr>
              <a:t>y</a:t>
            </a:r>
            <a:r>
              <a:rPr sz="1600" b="1" spc="5" dirty="0" smtClean="0">
                <a:latin typeface="Arial"/>
                <a:cs typeface="Arial"/>
              </a:rPr>
              <a:t>pe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10" dirty="0" smtClean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033175" y="4059792"/>
            <a:ext cx="705485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 smtClean="0">
                <a:latin typeface="Arial"/>
                <a:cs typeface="Arial"/>
              </a:rPr>
              <a:t>T</a:t>
            </a:r>
            <a:r>
              <a:rPr sz="1600" b="1" spc="-40" dirty="0" smtClean="0">
                <a:latin typeface="Arial"/>
                <a:cs typeface="Arial"/>
              </a:rPr>
              <a:t>y</a:t>
            </a:r>
            <a:r>
              <a:rPr sz="1600" b="1" spc="5" dirty="0" smtClean="0">
                <a:latin typeface="Arial"/>
                <a:cs typeface="Arial"/>
              </a:rPr>
              <a:t>pe</a:t>
            </a:r>
            <a:r>
              <a:rPr sz="1600" b="1" spc="-10" dirty="0" smtClean="0">
                <a:latin typeface="Arial"/>
                <a:cs typeface="Arial"/>
              </a:rPr>
              <a:t> </a:t>
            </a:r>
            <a:r>
              <a:rPr sz="1600" b="1" spc="10" dirty="0" smtClean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709018" y="3797692"/>
            <a:ext cx="14922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 smtClean="0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106158" y="3763771"/>
            <a:ext cx="14922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 smtClean="0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861505" y="1432484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955428" y="1576144"/>
            <a:ext cx="339725" cy="4356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1350" spc="-20" dirty="0" smtClean="0">
                <a:latin typeface="Arial"/>
                <a:cs typeface="Arial"/>
              </a:rPr>
              <a:t>H</a:t>
            </a: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069212" y="1969299"/>
            <a:ext cx="47625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latin typeface="Arial"/>
                <a:cs typeface="Arial"/>
              </a:rPr>
              <a:t>O</a:t>
            </a:r>
            <a:r>
              <a:rPr sz="1350" spc="-20" dirty="0" smtClean="0">
                <a:latin typeface="Arial"/>
                <a:cs typeface="Arial"/>
              </a:rPr>
              <a:t>CH</a:t>
            </a:r>
            <a:r>
              <a:rPr sz="1500" spc="15" baseline="-16666" dirty="0" smtClean="0">
                <a:latin typeface="Arial"/>
                <a:cs typeface="Arial"/>
              </a:rPr>
              <a:t>3</a:t>
            </a:r>
            <a:endParaRPr sz="1500" baseline="-16666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782849" y="1900607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162964" y="1370916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447909" y="1466745"/>
            <a:ext cx="233679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30" dirty="0" smtClean="0">
                <a:latin typeface="Arial"/>
                <a:cs typeface="Arial"/>
              </a:rPr>
              <a:t>P</a:t>
            </a:r>
            <a:r>
              <a:rPr sz="1350" spc="-10" dirty="0" smtClean="0"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364201" y="2071404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061493" y="1446053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155756" y="1586321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342862" y="1805117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269369" y="1979476"/>
            <a:ext cx="476250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 smtClean="0">
                <a:latin typeface="Arial"/>
                <a:cs typeface="Arial"/>
              </a:rPr>
              <a:t>OC</a:t>
            </a:r>
            <a:r>
              <a:rPr sz="1350" spc="-25" dirty="0" smtClean="0">
                <a:latin typeface="Arial"/>
                <a:cs typeface="Arial"/>
              </a:rPr>
              <a:t>H</a:t>
            </a:r>
            <a:r>
              <a:rPr sz="1500" spc="15" baseline="-16666" dirty="0" smtClean="0">
                <a:latin typeface="Arial"/>
                <a:cs typeface="Arial"/>
              </a:rPr>
              <a:t>3</a:t>
            </a:r>
            <a:endParaRPr sz="1500" baseline="-16666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983177" y="1911123"/>
            <a:ext cx="281940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latin typeface="Arial"/>
                <a:cs typeface="Arial"/>
              </a:rPr>
              <a:t>O</a:t>
            </a:r>
            <a:r>
              <a:rPr sz="1350" spc="-10" dirty="0" smtClean="0"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363292" y="1384485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648236" y="1476922"/>
            <a:ext cx="23304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30" dirty="0" smtClean="0">
                <a:latin typeface="Arial"/>
                <a:cs typeface="Arial"/>
              </a:rPr>
              <a:t>P</a:t>
            </a:r>
            <a:r>
              <a:rPr sz="1350" spc="-10" dirty="0" smtClean="0"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974949" y="2017129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213641" y="3719248"/>
            <a:ext cx="14922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 smtClean="0"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556301" y="1873470"/>
            <a:ext cx="12573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 smtClean="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495087" y="2150273"/>
            <a:ext cx="159385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89367" y="2293593"/>
            <a:ext cx="346075" cy="370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  <a:p>
            <a:pPr marL="76835">
              <a:lnSpc>
                <a:spcPts val="1285"/>
              </a:lnSpc>
            </a:pPr>
            <a:r>
              <a:rPr sz="1350" spc="-20" dirty="0" smtClean="0">
                <a:latin typeface="Arial"/>
                <a:cs typeface="Arial"/>
              </a:rPr>
              <a:t>H</a:t>
            </a: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416806" y="2686749"/>
            <a:ext cx="76263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25" spc="-37" baseline="22633" dirty="0" smtClean="0">
                <a:latin typeface="Arial"/>
                <a:cs typeface="Arial"/>
              </a:rPr>
              <a:t>O</a:t>
            </a:r>
            <a:r>
              <a:rPr sz="2025" spc="-15" baseline="22633" dirty="0" smtClean="0">
                <a:latin typeface="Arial"/>
                <a:cs typeface="Arial"/>
              </a:rPr>
              <a:t>H</a:t>
            </a:r>
            <a:r>
              <a:rPr sz="2025" spc="-217" baseline="22633" dirty="0" smtClean="0">
                <a:latin typeface="Arial"/>
                <a:cs typeface="Arial"/>
              </a:rPr>
              <a:t> </a:t>
            </a:r>
            <a:r>
              <a:rPr sz="1350" spc="-25" dirty="0" smtClean="0">
                <a:latin typeface="Arial"/>
                <a:cs typeface="Arial"/>
              </a:rPr>
              <a:t>OC</a:t>
            </a:r>
            <a:r>
              <a:rPr sz="1350" spc="-20" dirty="0" smtClean="0">
                <a:latin typeface="Arial"/>
                <a:cs typeface="Arial"/>
              </a:rPr>
              <a:t>H</a:t>
            </a:r>
            <a:r>
              <a:rPr sz="1500" spc="15" baseline="-16666" dirty="0" smtClean="0">
                <a:latin typeface="Arial"/>
                <a:cs typeface="Arial"/>
              </a:rPr>
              <a:t>3</a:t>
            </a:r>
            <a:endParaRPr sz="1500" baseline="-16666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96972" y="2088874"/>
            <a:ext cx="1593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5" dirty="0" smtClean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56716" y="2208449"/>
            <a:ext cx="23304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30" dirty="0" smtClean="0">
                <a:latin typeface="Arial"/>
                <a:cs typeface="Arial"/>
              </a:rPr>
              <a:t>P</a:t>
            </a:r>
            <a:r>
              <a:rPr sz="1350" spc="-10" dirty="0" smtClean="0"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893628" y="2328024"/>
            <a:ext cx="707390" cy="21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 smtClean="0">
                <a:latin typeface="Arial"/>
                <a:cs typeface="Arial"/>
              </a:rPr>
              <a:t>DC</a:t>
            </a:r>
            <a:r>
              <a:rPr sz="1350" spc="-10" dirty="0" smtClean="0">
                <a:latin typeface="Arial"/>
                <a:cs typeface="Arial"/>
              </a:rPr>
              <a:t>M, </a:t>
            </a:r>
            <a:r>
              <a:rPr sz="1350" spc="-30" dirty="0" smtClean="0">
                <a:latin typeface="Arial"/>
                <a:cs typeface="Arial"/>
              </a:rPr>
              <a:t>P</a:t>
            </a:r>
            <a:r>
              <a:rPr sz="1350" spc="-10" dirty="0" smtClean="0">
                <a:latin typeface="Arial"/>
                <a:cs typeface="Arial"/>
              </a:rPr>
              <a:t>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247124" y="2496950"/>
            <a:ext cx="217170" cy="120650"/>
          </a:xfrm>
          <a:prstGeom prst="rect">
            <a:avLst/>
          </a:prstGeom>
        </p:spPr>
        <p:txBody>
          <a:bodyPr vert="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dirty="0" smtClean="0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 rot="5580000">
            <a:off x="3859752" y="2513515"/>
            <a:ext cx="225567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605"/>
              </a:lnSpc>
            </a:pPr>
            <a:r>
              <a:rPr sz="1350" spc="-10" dirty="0" smtClean="0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740114" y="2521035"/>
            <a:ext cx="217170" cy="120650"/>
          </a:xfrm>
          <a:prstGeom prst="rect">
            <a:avLst/>
          </a:prstGeom>
        </p:spPr>
        <p:txBody>
          <a:bodyPr vert="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dirty="0" smtClean="0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 rot="5160000">
            <a:off x="7388363" y="2419983"/>
            <a:ext cx="228071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620"/>
              </a:lnSpc>
            </a:pPr>
            <a:r>
              <a:rPr sz="1350" spc="-10" dirty="0" smtClean="0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941299" y="1849724"/>
            <a:ext cx="56451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 smtClean="0">
                <a:latin typeface="Arial"/>
                <a:cs typeface="Arial"/>
              </a:rPr>
              <a:t>RCO</a:t>
            </a:r>
            <a:r>
              <a:rPr sz="1350" spc="-25" dirty="0" smtClean="0">
                <a:latin typeface="Arial"/>
                <a:cs typeface="Arial"/>
              </a:rPr>
              <a:t>C</a:t>
            </a:r>
            <a:r>
              <a:rPr sz="1350" spc="-5" dirty="0" smtClean="0">
                <a:latin typeface="Arial"/>
                <a:cs typeface="Arial"/>
              </a:rPr>
              <a:t>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576757" y="4585210"/>
            <a:ext cx="5316220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20" dirty="0" smtClean="0">
                <a:latin typeface="Arial"/>
                <a:cs typeface="Arial"/>
              </a:rPr>
              <a:t>n</a:t>
            </a:r>
            <a:r>
              <a:rPr sz="1850" spc="15" dirty="0" smtClean="0">
                <a:latin typeface="Arial"/>
                <a:cs typeface="Arial"/>
              </a:rPr>
              <a:t> </a:t>
            </a:r>
            <a:r>
              <a:rPr sz="1850" spc="20" dirty="0" smtClean="0">
                <a:latin typeface="Arial"/>
                <a:cs typeface="Arial"/>
              </a:rPr>
              <a:t>=</a:t>
            </a:r>
            <a:r>
              <a:rPr sz="1850" spc="-15" dirty="0" smtClean="0">
                <a:latin typeface="Arial"/>
                <a:cs typeface="Arial"/>
              </a:rPr>
              <a:t> </a:t>
            </a:r>
            <a:r>
              <a:rPr sz="1850" spc="10" dirty="0" smtClean="0">
                <a:latin typeface="Arial"/>
                <a:cs typeface="Arial"/>
              </a:rPr>
              <a:t>2,</a:t>
            </a:r>
            <a:r>
              <a:rPr sz="1850" spc="5" dirty="0" smtClean="0">
                <a:latin typeface="Arial"/>
                <a:cs typeface="Arial"/>
              </a:rPr>
              <a:t> </a:t>
            </a:r>
            <a:r>
              <a:rPr sz="1850" spc="10" dirty="0" smtClean="0">
                <a:latin typeface="Arial"/>
                <a:cs typeface="Arial"/>
              </a:rPr>
              <a:t>5, </a:t>
            </a:r>
            <a:r>
              <a:rPr sz="1850" spc="20" dirty="0" smtClean="0">
                <a:latin typeface="Arial"/>
                <a:cs typeface="Arial"/>
              </a:rPr>
              <a:t>7</a:t>
            </a:r>
            <a:endParaRPr sz="18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50" spc="25" dirty="0" smtClean="0">
                <a:latin typeface="Arial"/>
                <a:cs typeface="Arial"/>
              </a:rPr>
              <a:t>R</a:t>
            </a:r>
            <a:r>
              <a:rPr sz="1850" spc="-5" dirty="0" smtClean="0">
                <a:latin typeface="Arial"/>
                <a:cs typeface="Arial"/>
              </a:rPr>
              <a:t> </a:t>
            </a:r>
            <a:r>
              <a:rPr sz="1850" spc="20" dirty="0" smtClean="0">
                <a:latin typeface="Arial"/>
                <a:cs typeface="Arial"/>
              </a:rPr>
              <a:t>=</a:t>
            </a:r>
            <a:r>
              <a:rPr sz="1850" spc="15" dirty="0" smtClean="0">
                <a:latin typeface="Arial"/>
                <a:cs typeface="Arial"/>
              </a:rPr>
              <a:t> </a:t>
            </a:r>
            <a:r>
              <a:rPr sz="1850" spc="-5" dirty="0" smtClean="0">
                <a:latin typeface="Arial"/>
                <a:cs typeface="Arial"/>
              </a:rPr>
              <a:t>H</a:t>
            </a:r>
            <a:r>
              <a:rPr sz="1850" spc="10" dirty="0" smtClean="0">
                <a:latin typeface="Arial"/>
                <a:cs typeface="Arial"/>
              </a:rPr>
              <a:t>,</a:t>
            </a:r>
            <a:r>
              <a:rPr sz="1850" spc="5" dirty="0" smtClean="0">
                <a:latin typeface="Arial"/>
                <a:cs typeface="Arial"/>
              </a:rPr>
              <a:t> </a:t>
            </a:r>
            <a:r>
              <a:rPr sz="1850" spc="15" dirty="0" smtClean="0">
                <a:latin typeface="Arial"/>
                <a:cs typeface="Arial"/>
              </a:rPr>
              <a:t>P</a:t>
            </a:r>
            <a:r>
              <a:rPr sz="1850" spc="10" dirty="0" smtClean="0">
                <a:latin typeface="Arial"/>
                <a:cs typeface="Arial"/>
              </a:rPr>
              <a:t>h, </a:t>
            </a:r>
            <a:r>
              <a:rPr sz="1850" spc="20" dirty="0" smtClean="0">
                <a:latin typeface="Arial"/>
                <a:cs typeface="Arial"/>
              </a:rPr>
              <a:t>E</a:t>
            </a:r>
            <a:r>
              <a:rPr sz="1850" spc="-10" dirty="0" smtClean="0">
                <a:latin typeface="Arial"/>
                <a:cs typeface="Arial"/>
              </a:rPr>
              <a:t>t</a:t>
            </a:r>
            <a:r>
              <a:rPr sz="1850" spc="10" dirty="0" smtClean="0">
                <a:latin typeface="Arial"/>
                <a:cs typeface="Arial"/>
              </a:rPr>
              <a:t>,</a:t>
            </a:r>
            <a:r>
              <a:rPr sz="1850" spc="5" dirty="0" smtClean="0">
                <a:latin typeface="Arial"/>
                <a:cs typeface="Arial"/>
              </a:rPr>
              <a:t> </a:t>
            </a:r>
            <a:r>
              <a:rPr sz="1850" spc="20" dirty="0" smtClean="0">
                <a:latin typeface="Arial"/>
                <a:cs typeface="Arial"/>
              </a:rPr>
              <a:t>C</a:t>
            </a:r>
            <a:r>
              <a:rPr sz="1850" spc="0" dirty="0" smtClean="0">
                <a:latin typeface="Arial"/>
                <a:cs typeface="Arial"/>
              </a:rPr>
              <a:t>H</a:t>
            </a:r>
            <a:r>
              <a:rPr sz="2175" spc="-15" baseline="-15325" dirty="0" smtClean="0">
                <a:latin typeface="Arial"/>
                <a:cs typeface="Arial"/>
              </a:rPr>
              <a:t>2</a:t>
            </a:r>
            <a:r>
              <a:rPr sz="1850" spc="25" dirty="0" smtClean="0">
                <a:latin typeface="Arial"/>
                <a:cs typeface="Arial"/>
              </a:rPr>
              <a:t>C</a:t>
            </a:r>
            <a:r>
              <a:rPr sz="1850" spc="-5" dirty="0" smtClean="0">
                <a:latin typeface="Arial"/>
                <a:cs typeface="Arial"/>
              </a:rPr>
              <a:t>H</a:t>
            </a:r>
            <a:r>
              <a:rPr sz="2175" spc="-15" baseline="-15325" dirty="0" smtClean="0">
                <a:latin typeface="Arial"/>
                <a:cs typeface="Arial"/>
              </a:rPr>
              <a:t>2</a:t>
            </a:r>
            <a:r>
              <a:rPr sz="1850" spc="20" dirty="0" smtClean="0">
                <a:latin typeface="Arial"/>
                <a:cs typeface="Arial"/>
              </a:rPr>
              <a:t>P</a:t>
            </a:r>
            <a:r>
              <a:rPr sz="1850" spc="10" dirty="0" smtClean="0">
                <a:latin typeface="Arial"/>
                <a:cs typeface="Arial"/>
              </a:rPr>
              <a:t>h,</a:t>
            </a:r>
            <a:r>
              <a:rPr sz="1850" spc="5" dirty="0" smtClean="0">
                <a:latin typeface="Arial"/>
                <a:cs typeface="Arial"/>
              </a:rPr>
              <a:t> </a:t>
            </a:r>
            <a:r>
              <a:rPr sz="1850" spc="-5" dirty="0" smtClean="0">
                <a:latin typeface="Arial"/>
                <a:cs typeface="Arial"/>
              </a:rPr>
              <a:t>(</a:t>
            </a:r>
            <a:r>
              <a:rPr sz="1850" spc="25" dirty="0" smtClean="0">
                <a:latin typeface="Arial"/>
                <a:cs typeface="Arial"/>
              </a:rPr>
              <a:t>C</a:t>
            </a:r>
            <a:r>
              <a:rPr sz="1850" spc="-5" dirty="0" smtClean="0">
                <a:latin typeface="Arial"/>
                <a:cs typeface="Arial"/>
              </a:rPr>
              <a:t>H</a:t>
            </a:r>
            <a:r>
              <a:rPr sz="2175" spc="-15" baseline="-15325" dirty="0" smtClean="0">
                <a:latin typeface="Arial"/>
                <a:cs typeface="Arial"/>
              </a:rPr>
              <a:t>2</a:t>
            </a:r>
            <a:r>
              <a:rPr sz="1850" spc="-5" dirty="0" smtClean="0">
                <a:latin typeface="Arial"/>
                <a:cs typeface="Arial"/>
              </a:rPr>
              <a:t>)</a:t>
            </a:r>
            <a:r>
              <a:rPr sz="2175" spc="-15" baseline="-15325" dirty="0" smtClean="0">
                <a:latin typeface="Arial"/>
                <a:cs typeface="Arial"/>
              </a:rPr>
              <a:t>7</a:t>
            </a:r>
            <a:r>
              <a:rPr sz="1850" spc="25" dirty="0" smtClean="0">
                <a:latin typeface="Arial"/>
                <a:cs typeface="Arial"/>
              </a:rPr>
              <a:t>C</a:t>
            </a:r>
            <a:r>
              <a:rPr sz="1850" spc="-5" dirty="0" smtClean="0">
                <a:latin typeface="Arial"/>
                <a:cs typeface="Arial"/>
              </a:rPr>
              <a:t>H</a:t>
            </a:r>
            <a:r>
              <a:rPr sz="2175" spc="-15" baseline="-15325" dirty="0" smtClean="0">
                <a:latin typeface="Arial"/>
                <a:cs typeface="Arial"/>
              </a:rPr>
              <a:t>3</a:t>
            </a:r>
            <a:r>
              <a:rPr sz="1850" spc="10" dirty="0" smtClean="0">
                <a:latin typeface="Arial"/>
                <a:cs typeface="Arial"/>
              </a:rPr>
              <a:t>, </a:t>
            </a:r>
            <a:r>
              <a:rPr sz="1850" spc="20" dirty="0" smtClean="0">
                <a:latin typeface="Arial"/>
                <a:cs typeface="Arial"/>
              </a:rPr>
              <a:t>(</a:t>
            </a:r>
            <a:r>
              <a:rPr sz="1850" spc="0" dirty="0" smtClean="0">
                <a:latin typeface="Arial"/>
                <a:cs typeface="Arial"/>
              </a:rPr>
              <a:t>C</a:t>
            </a:r>
            <a:r>
              <a:rPr sz="1850" spc="25" dirty="0" smtClean="0">
                <a:latin typeface="Arial"/>
                <a:cs typeface="Arial"/>
              </a:rPr>
              <a:t>H</a:t>
            </a:r>
            <a:r>
              <a:rPr sz="2175" spc="-15" baseline="-15325" dirty="0" smtClean="0">
                <a:latin typeface="Arial"/>
                <a:cs typeface="Arial"/>
              </a:rPr>
              <a:t>2</a:t>
            </a:r>
            <a:r>
              <a:rPr sz="1850" spc="-5" dirty="0" smtClean="0">
                <a:latin typeface="Arial"/>
                <a:cs typeface="Arial"/>
              </a:rPr>
              <a:t>)</a:t>
            </a:r>
            <a:r>
              <a:rPr sz="2175" spc="-7" baseline="-15325" dirty="0" smtClean="0">
                <a:latin typeface="Arial"/>
                <a:cs typeface="Arial"/>
              </a:rPr>
              <a:t>5</a:t>
            </a:r>
            <a:r>
              <a:rPr sz="1850" spc="-5" dirty="0" smtClean="0">
                <a:latin typeface="Arial"/>
                <a:cs typeface="Arial"/>
              </a:rPr>
              <a:t>C</a:t>
            </a:r>
            <a:r>
              <a:rPr sz="1850" spc="20" dirty="0" smtClean="0">
                <a:latin typeface="Arial"/>
                <a:cs typeface="Arial"/>
              </a:rPr>
              <a:t>H</a:t>
            </a:r>
            <a:r>
              <a:rPr sz="2175" spc="0" baseline="-15325" dirty="0" smtClean="0">
                <a:latin typeface="Arial"/>
                <a:cs typeface="Arial"/>
              </a:rPr>
              <a:t>3</a:t>
            </a:r>
            <a:endParaRPr sz="2175" baseline="-15325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02476" y="2829697"/>
            <a:ext cx="83185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 smtClean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9" name="object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98" rIns="0" bIns="0" rtlCol="0">
            <a:noAutofit/>
          </a:bodyPr>
          <a:lstStyle/>
          <a:p>
            <a:pPr marL="8509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S</a:t>
            </a:r>
            <a:r>
              <a:rPr sz="2400" b="1" spc="-3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nthesis</a:t>
            </a:r>
            <a:r>
              <a:rPr sz="2400" b="1" spc="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Diacet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lene</a:t>
            </a:r>
            <a:r>
              <a:rPr sz="2400" b="1" spc="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ntaining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Lipids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sz="2400" b="1" spc="-185" dirty="0" smtClean="0">
                <a:latin typeface="Arial"/>
                <a:cs typeface="Arial"/>
              </a:rPr>
              <a:t>T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pes</a:t>
            </a:r>
            <a:r>
              <a:rPr sz="2400" b="1" spc="-6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A-C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127375" y="6358331"/>
            <a:ext cx="516890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 smtClean="0">
                <a:latin typeface="Arial"/>
                <a:cs typeface="Arial"/>
              </a:rPr>
              <a:t>Ni</a:t>
            </a:r>
            <a:r>
              <a:rPr sz="1700" spc="0" dirty="0" smtClean="0">
                <a:latin typeface="Arial"/>
                <a:cs typeface="Arial"/>
              </a:rPr>
              <a:t>e,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X; </a:t>
            </a:r>
            <a:r>
              <a:rPr sz="1700" spc="-60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</a:t>
            </a:r>
            <a:r>
              <a:rPr sz="1700" spc="-10" dirty="0" smtClean="0">
                <a:latin typeface="Arial"/>
                <a:cs typeface="Arial"/>
              </a:rPr>
              <a:t> G</a:t>
            </a:r>
            <a:r>
              <a:rPr sz="1700" spc="0" dirty="0" smtClean="0">
                <a:latin typeface="Arial"/>
                <a:cs typeface="Arial"/>
              </a:rPr>
              <a:t>.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J. </a:t>
            </a:r>
            <a:r>
              <a:rPr sz="1700" i="1" spc="-10" dirty="0" smtClean="0">
                <a:latin typeface="Arial"/>
                <a:cs typeface="Arial"/>
              </a:rPr>
              <a:t>O</a:t>
            </a:r>
            <a:r>
              <a:rPr sz="1700" i="1" spc="0" dirty="0" smtClean="0">
                <a:latin typeface="Arial"/>
                <a:cs typeface="Arial"/>
              </a:rPr>
              <a:t>rg.</a:t>
            </a:r>
            <a:r>
              <a:rPr sz="1700" i="1" spc="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Chem.</a:t>
            </a:r>
            <a:r>
              <a:rPr sz="1700" i="1" spc="-10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2006</a:t>
            </a:r>
            <a:r>
              <a:rPr sz="1700" i="1" spc="0" dirty="0" smtClean="0">
                <a:latin typeface="Arial"/>
                <a:cs typeface="Arial"/>
              </a:rPr>
              <a:t>,</a:t>
            </a:r>
            <a:r>
              <a:rPr sz="1700" i="1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71, </a:t>
            </a:r>
            <a:r>
              <a:rPr sz="1700" spc="0" dirty="0" smtClean="0">
                <a:latin typeface="Arial"/>
                <a:cs typeface="Arial"/>
              </a:rPr>
              <a:t>4734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4741.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113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r>
              <a:rPr sz="2800" b="1" spc="-20" dirty="0" smtClean="0">
                <a:latin typeface="Arial"/>
                <a:cs typeface="Arial"/>
              </a:rPr>
              <a:t>What a</a:t>
            </a:r>
            <a:r>
              <a:rPr sz="2800" b="1" spc="-10" dirty="0" smtClean="0">
                <a:latin typeface="Arial"/>
                <a:cs typeface="Arial"/>
              </a:rPr>
              <a:t>r</a:t>
            </a:r>
            <a:r>
              <a:rPr sz="2800" b="1" spc="-20" dirty="0" smtClean="0">
                <a:latin typeface="Arial"/>
                <a:cs typeface="Arial"/>
              </a:rPr>
              <a:t>e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Mol</a:t>
            </a:r>
            <a:r>
              <a:rPr sz="2800" b="1" spc="-15" dirty="0" smtClean="0">
                <a:latin typeface="Arial"/>
                <a:cs typeface="Arial"/>
              </a:rPr>
              <a:t>ecular</a:t>
            </a:r>
            <a:r>
              <a:rPr sz="2800" b="1" spc="3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Gelator</a:t>
            </a:r>
            <a:r>
              <a:rPr sz="2800" b="1" spc="-5" dirty="0" smtClean="0">
                <a:latin typeface="Arial"/>
                <a:cs typeface="Arial"/>
              </a:rPr>
              <a:t>s</a:t>
            </a:r>
            <a:r>
              <a:rPr sz="2800" b="1" spc="-20" dirty="0" smtClean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807" y="1630298"/>
            <a:ext cx="7595870" cy="3484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 smtClean="0">
                <a:latin typeface="Arial"/>
                <a:cs typeface="Arial"/>
              </a:rPr>
              <a:t>Gl</a:t>
            </a:r>
            <a:r>
              <a:rPr sz="2600" b="1" spc="-30" dirty="0" smtClean="0">
                <a:latin typeface="Arial"/>
                <a:cs typeface="Arial"/>
              </a:rPr>
              <a:t>y</a:t>
            </a:r>
            <a:r>
              <a:rPr sz="2600" b="1" spc="0" dirty="0" smtClean="0">
                <a:latin typeface="Arial"/>
                <a:cs typeface="Arial"/>
              </a:rPr>
              <a:t>colipids</a:t>
            </a:r>
            <a:r>
              <a:rPr sz="2600" b="1" spc="5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and</a:t>
            </a:r>
            <a:r>
              <a:rPr sz="2600" b="1" spc="-10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Other</a:t>
            </a:r>
            <a:r>
              <a:rPr sz="2600" b="1" spc="-10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Carbo</a:t>
            </a:r>
            <a:r>
              <a:rPr sz="2600" b="1" spc="5" dirty="0" smtClean="0">
                <a:latin typeface="Arial"/>
                <a:cs typeface="Arial"/>
              </a:rPr>
              <a:t>h</a:t>
            </a:r>
            <a:r>
              <a:rPr sz="2600" b="1" spc="-25" dirty="0" smtClean="0">
                <a:latin typeface="Arial"/>
                <a:cs typeface="Arial"/>
              </a:rPr>
              <a:t>y</a:t>
            </a:r>
            <a:r>
              <a:rPr sz="2600" b="1" spc="0" dirty="0" smtClean="0">
                <a:latin typeface="Arial"/>
                <a:cs typeface="Arial"/>
              </a:rPr>
              <a:t>drate</a:t>
            </a:r>
            <a:r>
              <a:rPr sz="2600" b="1" spc="-30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Ba</a:t>
            </a:r>
            <a:r>
              <a:rPr sz="2600" b="1" spc="5" dirty="0" smtClean="0">
                <a:latin typeface="Arial"/>
                <a:cs typeface="Arial"/>
              </a:rPr>
              <a:t>s</a:t>
            </a:r>
            <a:r>
              <a:rPr sz="2600" b="1" spc="0" dirty="0" smtClean="0">
                <a:latin typeface="Arial"/>
                <a:cs typeface="Arial"/>
              </a:rPr>
              <a:t>ed</a:t>
            </a:r>
            <a:r>
              <a:rPr sz="2600" b="1" spc="-10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Sel</a:t>
            </a:r>
            <a:r>
              <a:rPr sz="2600" b="1" spc="10" dirty="0" smtClean="0">
                <a:latin typeface="Arial"/>
                <a:cs typeface="Arial"/>
              </a:rPr>
              <a:t>f</a:t>
            </a:r>
            <a:r>
              <a:rPr sz="2600" b="1" spc="0" dirty="0" smtClean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dirty="0" smtClean="0">
                <a:latin typeface="Arial"/>
                <a:cs typeface="Arial"/>
              </a:rPr>
              <a:t>A</a:t>
            </a:r>
            <a:r>
              <a:rPr sz="2600" b="1" spc="5" dirty="0" smtClean="0">
                <a:latin typeface="Arial"/>
                <a:cs typeface="Arial"/>
              </a:rPr>
              <a:t>s</a:t>
            </a:r>
            <a:r>
              <a:rPr sz="2600" b="1" spc="0" dirty="0" smtClean="0">
                <a:latin typeface="Arial"/>
                <a:cs typeface="Arial"/>
              </a:rPr>
              <a:t>s</a:t>
            </a:r>
            <a:r>
              <a:rPr sz="2600" b="1" spc="5" dirty="0" smtClean="0">
                <a:latin typeface="Arial"/>
                <a:cs typeface="Arial"/>
              </a:rPr>
              <a:t>e</a:t>
            </a:r>
            <a:r>
              <a:rPr sz="2600" b="1" spc="0" dirty="0" smtClean="0">
                <a:latin typeface="Arial"/>
                <a:cs typeface="Arial"/>
              </a:rPr>
              <a:t>mbling</a:t>
            </a:r>
            <a:r>
              <a:rPr sz="2600" b="1" spc="-25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S</a:t>
            </a:r>
            <a:r>
              <a:rPr sz="2600" b="1" spc="-20" dirty="0" smtClean="0">
                <a:latin typeface="Arial"/>
                <a:cs typeface="Arial"/>
              </a:rPr>
              <a:t>y</a:t>
            </a:r>
            <a:r>
              <a:rPr sz="2600" b="1" spc="0" dirty="0" smtClean="0">
                <a:latin typeface="Arial"/>
                <a:cs typeface="Arial"/>
              </a:rPr>
              <a:t>stems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7"/>
              </a:spcBef>
            </a:pPr>
            <a:endParaRPr sz="600"/>
          </a:p>
          <a:p>
            <a:pPr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5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-Glucose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bas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molecu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ar</a:t>
            </a:r>
            <a:r>
              <a:rPr sz="2400" spc="4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ators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Font typeface="Arial"/>
              <a:buChar char="•"/>
            </a:pPr>
            <a:endParaRPr sz="600"/>
          </a:p>
          <a:p>
            <a:pPr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5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-Glucos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mine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derivat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ves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"/>
              </a:spcBef>
              <a:buFont typeface="Arial"/>
              <a:buChar char="•"/>
            </a:pPr>
            <a:endParaRPr sz="600"/>
          </a:p>
          <a:p>
            <a:pPr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oto-respons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ve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functional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ators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Font typeface="Arial"/>
              <a:buChar char="•"/>
            </a:pPr>
            <a:endParaRPr sz="600"/>
          </a:p>
          <a:p>
            <a:pPr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dirty="0" smtClean="0">
                <a:latin typeface="Arial"/>
                <a:cs typeface="Arial"/>
              </a:rPr>
              <a:t>O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her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studies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g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ycoconjugates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600" b="1" dirty="0" smtClean="0">
                <a:latin typeface="Arial"/>
                <a:cs typeface="Arial"/>
              </a:rPr>
              <a:t>Co</a:t>
            </a:r>
            <a:r>
              <a:rPr sz="2600" b="1" spc="5" dirty="0" smtClean="0">
                <a:latin typeface="Arial"/>
                <a:cs typeface="Arial"/>
              </a:rPr>
              <a:t>n</a:t>
            </a:r>
            <a:r>
              <a:rPr sz="2600" b="1" spc="0" dirty="0" smtClean="0">
                <a:latin typeface="Arial"/>
                <a:cs typeface="Arial"/>
              </a:rPr>
              <a:t>clusions</a:t>
            </a:r>
            <a:r>
              <a:rPr sz="2600" b="1" spc="-40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and</a:t>
            </a:r>
            <a:r>
              <a:rPr sz="2600" b="1" spc="-10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Future</a:t>
            </a:r>
            <a:r>
              <a:rPr sz="2600" b="1" spc="-15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Studies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465064"/>
            <a:ext cx="9142476" cy="131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550" y="746399"/>
            <a:ext cx="155015" cy="114335"/>
          </a:xfrm>
          <a:custGeom>
            <a:avLst/>
            <a:gdLst/>
            <a:ahLst/>
            <a:cxnLst/>
            <a:rect l="l" t="t" r="r" b="b"/>
            <a:pathLst>
              <a:path w="155015" h="114335">
                <a:moveTo>
                  <a:pt x="0" y="114335"/>
                </a:moveTo>
                <a:lnTo>
                  <a:pt x="155015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0337" y="755262"/>
            <a:ext cx="40571" cy="238674"/>
          </a:xfrm>
          <a:custGeom>
            <a:avLst/>
            <a:gdLst/>
            <a:ahLst/>
            <a:cxnLst/>
            <a:rect l="l" t="t" r="r" b="b"/>
            <a:pathLst>
              <a:path w="40571" h="238674">
                <a:moveTo>
                  <a:pt x="40571" y="0"/>
                </a:moveTo>
                <a:lnTo>
                  <a:pt x="0" y="23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3709" y="741334"/>
            <a:ext cx="65931" cy="261465"/>
          </a:xfrm>
          <a:custGeom>
            <a:avLst/>
            <a:gdLst/>
            <a:ahLst/>
            <a:cxnLst/>
            <a:rect l="l" t="t" r="r" b="b"/>
            <a:pathLst>
              <a:path w="65931" h="261465">
                <a:moveTo>
                  <a:pt x="63393" y="0"/>
                </a:moveTo>
                <a:lnTo>
                  <a:pt x="58319" y="10129"/>
                </a:lnTo>
                <a:lnTo>
                  <a:pt x="0" y="251336"/>
                </a:lnTo>
                <a:lnTo>
                  <a:pt x="17748" y="261465"/>
                </a:lnTo>
                <a:lnTo>
                  <a:pt x="38033" y="251336"/>
                </a:lnTo>
                <a:lnTo>
                  <a:pt x="65931" y="5064"/>
                </a:lnTo>
                <a:lnTo>
                  <a:pt x="63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8431" y="1268443"/>
            <a:ext cx="193061" cy="139912"/>
          </a:xfrm>
          <a:custGeom>
            <a:avLst/>
            <a:gdLst/>
            <a:ahLst/>
            <a:cxnLst/>
            <a:rect l="l" t="t" r="r" b="b"/>
            <a:pathLst>
              <a:path w="193061" h="139912">
                <a:moveTo>
                  <a:pt x="0" y="139912"/>
                </a:moveTo>
                <a:lnTo>
                  <a:pt x="1930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7013" y="1241853"/>
            <a:ext cx="213347" cy="165236"/>
          </a:xfrm>
          <a:custGeom>
            <a:avLst/>
            <a:gdLst/>
            <a:ahLst/>
            <a:cxnLst/>
            <a:rect l="l" t="t" r="r" b="b"/>
            <a:pathLst>
              <a:path w="213347" h="165236">
                <a:moveTo>
                  <a:pt x="195599" y="0"/>
                </a:moveTo>
                <a:lnTo>
                  <a:pt x="5074" y="155106"/>
                </a:lnTo>
                <a:lnTo>
                  <a:pt x="0" y="165236"/>
                </a:lnTo>
                <a:lnTo>
                  <a:pt x="5074" y="165236"/>
                </a:lnTo>
                <a:lnTo>
                  <a:pt x="210810" y="32920"/>
                </a:lnTo>
                <a:lnTo>
                  <a:pt x="213347" y="10129"/>
                </a:lnTo>
                <a:lnTo>
                  <a:pt x="195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550" y="1150309"/>
            <a:ext cx="45975" cy="254248"/>
          </a:xfrm>
          <a:custGeom>
            <a:avLst/>
            <a:gdLst/>
            <a:ahLst/>
            <a:cxnLst/>
            <a:rect l="l" t="t" r="r" b="b"/>
            <a:pathLst>
              <a:path w="45975" h="254248">
                <a:moveTo>
                  <a:pt x="0" y="254248"/>
                </a:moveTo>
                <a:lnTo>
                  <a:pt x="45975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653" y="967346"/>
            <a:ext cx="73872" cy="177897"/>
          </a:xfrm>
          <a:custGeom>
            <a:avLst/>
            <a:gdLst/>
            <a:ahLst/>
            <a:cxnLst/>
            <a:rect l="l" t="t" r="r" b="b"/>
            <a:pathLst>
              <a:path w="73872" h="177897">
                <a:moveTo>
                  <a:pt x="0" y="0"/>
                </a:moveTo>
                <a:lnTo>
                  <a:pt x="73872" y="177897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9550" y="1409622"/>
            <a:ext cx="33289" cy="104079"/>
          </a:xfrm>
          <a:custGeom>
            <a:avLst/>
            <a:gdLst/>
            <a:ahLst/>
            <a:cxnLst/>
            <a:rect l="l" t="t" r="r" b="b"/>
            <a:pathLst>
              <a:path w="33289" h="104079">
                <a:moveTo>
                  <a:pt x="33289" y="104079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2897" y="1254515"/>
            <a:ext cx="0" cy="116741"/>
          </a:xfrm>
          <a:custGeom>
            <a:avLst/>
            <a:gdLst/>
            <a:ahLst/>
            <a:cxnLst/>
            <a:rect l="l" t="t" r="r" b="b"/>
            <a:pathLst>
              <a:path h="116741">
                <a:moveTo>
                  <a:pt x="0" y="0"/>
                </a:moveTo>
                <a:lnTo>
                  <a:pt x="0" y="116741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9640" y="743866"/>
            <a:ext cx="126800" cy="0"/>
          </a:xfrm>
          <a:custGeom>
            <a:avLst/>
            <a:gdLst/>
            <a:ahLst/>
            <a:cxnLst/>
            <a:rect l="l" t="t" r="r" b="b"/>
            <a:pathLst>
              <a:path w="126800">
                <a:moveTo>
                  <a:pt x="0" y="0"/>
                </a:moveTo>
                <a:lnTo>
                  <a:pt x="12680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1743" y="974943"/>
            <a:ext cx="101440" cy="25323"/>
          </a:xfrm>
          <a:custGeom>
            <a:avLst/>
            <a:gdLst/>
            <a:ahLst/>
            <a:cxnLst/>
            <a:rect l="l" t="t" r="r" b="b"/>
            <a:pathLst>
              <a:path w="101440" h="25323">
                <a:moveTo>
                  <a:pt x="101440" y="0"/>
                </a:moveTo>
                <a:lnTo>
                  <a:pt x="0" y="25323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537" y="1150309"/>
            <a:ext cx="182913" cy="78882"/>
          </a:xfrm>
          <a:custGeom>
            <a:avLst/>
            <a:gdLst/>
            <a:ahLst/>
            <a:cxnLst/>
            <a:rect l="l" t="t" r="r" b="b"/>
            <a:pathLst>
              <a:path w="182913" h="78882">
                <a:moveTo>
                  <a:pt x="0" y="78882"/>
                </a:moveTo>
                <a:lnTo>
                  <a:pt x="182913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5263" y="1009130"/>
            <a:ext cx="96365" cy="228924"/>
          </a:xfrm>
          <a:custGeom>
            <a:avLst/>
            <a:gdLst/>
            <a:ahLst/>
            <a:cxnLst/>
            <a:rect l="l" t="t" r="r" b="b"/>
            <a:pathLst>
              <a:path w="96365" h="228924">
                <a:moveTo>
                  <a:pt x="96365" y="2289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3709" y="992670"/>
            <a:ext cx="121726" cy="259312"/>
          </a:xfrm>
          <a:custGeom>
            <a:avLst/>
            <a:gdLst/>
            <a:ahLst/>
            <a:cxnLst/>
            <a:rect l="l" t="t" r="r" b="b"/>
            <a:pathLst>
              <a:path w="121726" h="259312">
                <a:moveTo>
                  <a:pt x="0" y="0"/>
                </a:moveTo>
                <a:lnTo>
                  <a:pt x="98903" y="249183"/>
                </a:lnTo>
                <a:lnTo>
                  <a:pt x="116651" y="259312"/>
                </a:lnTo>
                <a:lnTo>
                  <a:pt x="121726" y="233989"/>
                </a:lnTo>
                <a:lnTo>
                  <a:pt x="30434" y="10129"/>
                </a:lnTo>
                <a:lnTo>
                  <a:pt x="17748" y="101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537" y="1229192"/>
            <a:ext cx="27896" cy="129403"/>
          </a:xfrm>
          <a:custGeom>
            <a:avLst/>
            <a:gdLst/>
            <a:ahLst/>
            <a:cxnLst/>
            <a:rect l="l" t="t" r="r" b="b"/>
            <a:pathLst>
              <a:path w="27896" h="129403">
                <a:moveTo>
                  <a:pt x="27896" y="129403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2609" y="1493443"/>
            <a:ext cx="27896" cy="198156"/>
          </a:xfrm>
          <a:custGeom>
            <a:avLst/>
            <a:gdLst/>
            <a:ahLst/>
            <a:cxnLst/>
            <a:rect l="l" t="t" r="r" b="b"/>
            <a:pathLst>
              <a:path w="27896" h="198156">
                <a:moveTo>
                  <a:pt x="0" y="198156"/>
                </a:moveTo>
                <a:lnTo>
                  <a:pt x="27896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5145" y="1610311"/>
            <a:ext cx="134404" cy="83820"/>
          </a:xfrm>
          <a:custGeom>
            <a:avLst/>
            <a:gdLst/>
            <a:ahLst/>
            <a:cxnLst/>
            <a:rect l="l" t="t" r="r" b="b"/>
            <a:pathLst>
              <a:path w="134404" h="83820">
                <a:moveTo>
                  <a:pt x="134404" y="0"/>
                </a:moveTo>
                <a:lnTo>
                  <a:pt x="0" y="8382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2609" y="1696664"/>
            <a:ext cx="73546" cy="124465"/>
          </a:xfrm>
          <a:custGeom>
            <a:avLst/>
            <a:gdLst/>
            <a:ahLst/>
            <a:cxnLst/>
            <a:rect l="l" t="t" r="r" b="b"/>
            <a:pathLst>
              <a:path w="73546" h="124465">
                <a:moveTo>
                  <a:pt x="73546" y="124465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3767" y="1470398"/>
            <a:ext cx="96365" cy="58497"/>
          </a:xfrm>
          <a:custGeom>
            <a:avLst/>
            <a:gdLst/>
            <a:ahLst/>
            <a:cxnLst/>
            <a:rect l="l" t="t" r="r" b="b"/>
            <a:pathLst>
              <a:path w="96365" h="58497">
                <a:moveTo>
                  <a:pt x="96365" y="5849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7881" y="1518766"/>
            <a:ext cx="0" cy="126997"/>
          </a:xfrm>
          <a:custGeom>
            <a:avLst/>
            <a:gdLst/>
            <a:ahLst/>
            <a:cxnLst/>
            <a:rect l="l" t="t" r="r" b="b"/>
            <a:pathLst>
              <a:path h="126997">
                <a:moveTo>
                  <a:pt x="0" y="12699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4922" y="1518766"/>
            <a:ext cx="0" cy="126997"/>
          </a:xfrm>
          <a:custGeom>
            <a:avLst/>
            <a:gdLst/>
            <a:ahLst/>
            <a:cxnLst/>
            <a:rect l="l" t="t" r="r" b="b"/>
            <a:pathLst>
              <a:path h="126997">
                <a:moveTo>
                  <a:pt x="0" y="12699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9698" y="1007864"/>
            <a:ext cx="78617" cy="81415"/>
          </a:xfrm>
          <a:custGeom>
            <a:avLst/>
            <a:gdLst/>
            <a:ahLst/>
            <a:cxnLst/>
            <a:rect l="l" t="t" r="r" b="b"/>
            <a:pathLst>
              <a:path w="78617" h="81415">
                <a:moveTo>
                  <a:pt x="78617" y="81415"/>
                </a:moveTo>
                <a:lnTo>
                  <a:pt x="0" y="0"/>
                </a:lnTo>
              </a:path>
            </a:pathLst>
          </a:custGeom>
          <a:ln w="50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6064" y="1079150"/>
            <a:ext cx="0" cy="127250"/>
          </a:xfrm>
          <a:custGeom>
            <a:avLst/>
            <a:gdLst/>
            <a:ahLst/>
            <a:cxnLst/>
            <a:rect l="l" t="t" r="r" b="b"/>
            <a:pathLst>
              <a:path h="127250">
                <a:moveTo>
                  <a:pt x="0" y="12725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3105" y="1071553"/>
            <a:ext cx="0" cy="134847"/>
          </a:xfrm>
          <a:custGeom>
            <a:avLst/>
            <a:gdLst/>
            <a:ahLst/>
            <a:cxnLst/>
            <a:rect l="l" t="t" r="r" b="b"/>
            <a:pathLst>
              <a:path h="134847">
                <a:moveTo>
                  <a:pt x="0" y="13484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5098" y="1091812"/>
            <a:ext cx="215542" cy="2532"/>
          </a:xfrm>
          <a:custGeom>
            <a:avLst/>
            <a:gdLst/>
            <a:ahLst/>
            <a:cxnLst/>
            <a:rect l="l" t="t" r="r" b="b"/>
            <a:pathLst>
              <a:path w="215542" h="2532">
                <a:moveTo>
                  <a:pt x="215542" y="2532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30640" y="1094344"/>
            <a:ext cx="730990" cy="0"/>
          </a:xfrm>
          <a:custGeom>
            <a:avLst/>
            <a:gdLst/>
            <a:ahLst/>
            <a:cxnLst/>
            <a:rect l="l" t="t" r="r" b="b"/>
            <a:pathLst>
              <a:path w="730990">
                <a:moveTo>
                  <a:pt x="0" y="0"/>
                </a:moveTo>
                <a:lnTo>
                  <a:pt x="73099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30640" y="1061423"/>
            <a:ext cx="182811" cy="0"/>
          </a:xfrm>
          <a:custGeom>
            <a:avLst/>
            <a:gdLst/>
            <a:ahLst/>
            <a:cxnLst/>
            <a:rect l="l" t="t" r="r" b="b"/>
            <a:pathLst>
              <a:path w="182811">
                <a:moveTo>
                  <a:pt x="0" y="0"/>
                </a:moveTo>
                <a:lnTo>
                  <a:pt x="182811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30640" y="1127518"/>
            <a:ext cx="182811" cy="0"/>
          </a:xfrm>
          <a:custGeom>
            <a:avLst/>
            <a:gdLst/>
            <a:ahLst/>
            <a:cxnLst/>
            <a:rect l="l" t="t" r="r" b="b"/>
            <a:pathLst>
              <a:path w="182811">
                <a:moveTo>
                  <a:pt x="0" y="0"/>
                </a:moveTo>
                <a:lnTo>
                  <a:pt x="182811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96136" y="1127518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96136" y="1061423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8316" y="997735"/>
            <a:ext cx="160089" cy="91544"/>
          </a:xfrm>
          <a:custGeom>
            <a:avLst/>
            <a:gdLst/>
            <a:ahLst/>
            <a:cxnLst/>
            <a:rect l="l" t="t" r="r" b="b"/>
            <a:pathLst>
              <a:path w="160089" h="91544">
                <a:moveTo>
                  <a:pt x="160089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8406" y="997735"/>
            <a:ext cx="157235" cy="91544"/>
          </a:xfrm>
          <a:custGeom>
            <a:avLst/>
            <a:gdLst/>
            <a:ahLst/>
            <a:cxnLst/>
            <a:rect l="l" t="t" r="r" b="b"/>
            <a:pathLst>
              <a:path w="157235" h="91544">
                <a:moveTo>
                  <a:pt x="157235" y="91544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5641" y="997735"/>
            <a:ext cx="157235" cy="91544"/>
          </a:xfrm>
          <a:custGeom>
            <a:avLst/>
            <a:gdLst/>
            <a:ahLst/>
            <a:cxnLst/>
            <a:rect l="l" t="t" r="r" b="b"/>
            <a:pathLst>
              <a:path w="157235" h="91544">
                <a:moveTo>
                  <a:pt x="157235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02876" y="997735"/>
            <a:ext cx="160140" cy="91544"/>
          </a:xfrm>
          <a:custGeom>
            <a:avLst/>
            <a:gdLst/>
            <a:ahLst/>
            <a:cxnLst/>
            <a:rect l="l" t="t" r="r" b="b"/>
            <a:pathLst>
              <a:path w="160140" h="91544">
                <a:moveTo>
                  <a:pt x="0" y="0"/>
                </a:moveTo>
                <a:lnTo>
                  <a:pt x="16014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3017" y="997735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91544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0201" y="997735"/>
            <a:ext cx="159721" cy="91544"/>
          </a:xfrm>
          <a:custGeom>
            <a:avLst/>
            <a:gdLst/>
            <a:ahLst/>
            <a:cxnLst/>
            <a:rect l="l" t="t" r="r" b="b"/>
            <a:pathLst>
              <a:path w="159721" h="91544">
                <a:moveTo>
                  <a:pt x="0" y="0"/>
                </a:moveTo>
                <a:lnTo>
                  <a:pt x="159721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79923" y="997735"/>
            <a:ext cx="157565" cy="91544"/>
          </a:xfrm>
          <a:custGeom>
            <a:avLst/>
            <a:gdLst/>
            <a:ahLst/>
            <a:cxnLst/>
            <a:rect l="l" t="t" r="r" b="b"/>
            <a:pathLst>
              <a:path w="157565" h="91544">
                <a:moveTo>
                  <a:pt x="157565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37488" y="997735"/>
            <a:ext cx="177609" cy="94076"/>
          </a:xfrm>
          <a:custGeom>
            <a:avLst/>
            <a:gdLst/>
            <a:ahLst/>
            <a:cxnLst/>
            <a:rect l="l" t="t" r="r" b="b"/>
            <a:pathLst>
              <a:path w="177609" h="94076">
                <a:moveTo>
                  <a:pt x="0" y="0"/>
                </a:moveTo>
                <a:lnTo>
                  <a:pt x="177609" y="94076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61631" y="1002799"/>
            <a:ext cx="159721" cy="91544"/>
          </a:xfrm>
          <a:custGeom>
            <a:avLst/>
            <a:gdLst/>
            <a:ahLst/>
            <a:cxnLst/>
            <a:rect l="l" t="t" r="r" b="b"/>
            <a:pathLst>
              <a:path w="159721" h="91544">
                <a:moveTo>
                  <a:pt x="0" y="91544"/>
                </a:moveTo>
                <a:lnTo>
                  <a:pt x="15972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21353" y="1002799"/>
            <a:ext cx="157311" cy="91544"/>
          </a:xfrm>
          <a:custGeom>
            <a:avLst/>
            <a:gdLst/>
            <a:ahLst/>
            <a:cxnLst/>
            <a:rect l="l" t="t" r="r" b="b"/>
            <a:pathLst>
              <a:path w="157311" h="91544">
                <a:moveTo>
                  <a:pt x="157311" y="91544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78664" y="1002799"/>
            <a:ext cx="157565" cy="91544"/>
          </a:xfrm>
          <a:custGeom>
            <a:avLst/>
            <a:gdLst/>
            <a:ahLst/>
            <a:cxnLst/>
            <a:rect l="l" t="t" r="r" b="b"/>
            <a:pathLst>
              <a:path w="157565" h="91544">
                <a:moveTo>
                  <a:pt x="157565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36230" y="1002799"/>
            <a:ext cx="159721" cy="91544"/>
          </a:xfrm>
          <a:custGeom>
            <a:avLst/>
            <a:gdLst/>
            <a:ahLst/>
            <a:cxnLst/>
            <a:rect l="l" t="t" r="r" b="b"/>
            <a:pathLst>
              <a:path w="159721" h="91544">
                <a:moveTo>
                  <a:pt x="0" y="0"/>
                </a:moveTo>
                <a:lnTo>
                  <a:pt x="159721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5952" y="1002799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91544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53136" y="1002799"/>
            <a:ext cx="157565" cy="91544"/>
          </a:xfrm>
          <a:custGeom>
            <a:avLst/>
            <a:gdLst/>
            <a:ahLst/>
            <a:cxnLst/>
            <a:rect l="l" t="t" r="r" b="b"/>
            <a:pathLst>
              <a:path w="157565" h="91544">
                <a:moveTo>
                  <a:pt x="0" y="0"/>
                </a:moveTo>
                <a:lnTo>
                  <a:pt x="157565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10701" y="1002799"/>
            <a:ext cx="159848" cy="91544"/>
          </a:xfrm>
          <a:custGeom>
            <a:avLst/>
            <a:gdLst/>
            <a:ahLst/>
            <a:cxnLst/>
            <a:rect l="l" t="t" r="r" b="b"/>
            <a:pathLst>
              <a:path w="159848" h="91544">
                <a:moveTo>
                  <a:pt x="0" y="91544"/>
                </a:moveTo>
                <a:lnTo>
                  <a:pt x="159848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70550" y="1002799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0"/>
                </a:moveTo>
                <a:lnTo>
                  <a:pt x="157184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27735" y="1002799"/>
            <a:ext cx="157565" cy="91544"/>
          </a:xfrm>
          <a:custGeom>
            <a:avLst/>
            <a:gdLst/>
            <a:ahLst/>
            <a:cxnLst/>
            <a:rect l="l" t="t" r="r" b="b"/>
            <a:pathLst>
              <a:path w="157565" h="91544">
                <a:moveTo>
                  <a:pt x="157565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0133" y="1437478"/>
            <a:ext cx="160089" cy="91417"/>
          </a:xfrm>
          <a:custGeom>
            <a:avLst/>
            <a:gdLst/>
            <a:ahLst/>
            <a:cxnLst/>
            <a:rect l="l" t="t" r="r" b="b"/>
            <a:pathLst>
              <a:path w="160089" h="91417">
                <a:moveTo>
                  <a:pt x="160089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0223" y="1437478"/>
            <a:ext cx="157235" cy="91417"/>
          </a:xfrm>
          <a:custGeom>
            <a:avLst/>
            <a:gdLst/>
            <a:ahLst/>
            <a:cxnLst/>
            <a:rect l="l" t="t" r="r" b="b"/>
            <a:pathLst>
              <a:path w="157235" h="91417">
                <a:moveTo>
                  <a:pt x="157235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97458" y="1437478"/>
            <a:ext cx="157235" cy="91417"/>
          </a:xfrm>
          <a:custGeom>
            <a:avLst/>
            <a:gdLst/>
            <a:ahLst/>
            <a:cxnLst/>
            <a:rect l="l" t="t" r="r" b="b"/>
            <a:pathLst>
              <a:path w="157235" h="91417">
                <a:moveTo>
                  <a:pt x="157235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54693" y="1437478"/>
            <a:ext cx="159759" cy="91417"/>
          </a:xfrm>
          <a:custGeom>
            <a:avLst/>
            <a:gdLst/>
            <a:ahLst/>
            <a:cxnLst/>
            <a:rect l="l" t="t" r="r" b="b"/>
            <a:pathLst>
              <a:path w="159759" h="91417">
                <a:moveTo>
                  <a:pt x="0" y="0"/>
                </a:moveTo>
                <a:lnTo>
                  <a:pt x="159759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4453" y="1437478"/>
            <a:ext cx="157539" cy="91417"/>
          </a:xfrm>
          <a:custGeom>
            <a:avLst/>
            <a:gdLst/>
            <a:ahLst/>
            <a:cxnLst/>
            <a:rect l="l" t="t" r="r" b="b"/>
            <a:pathLst>
              <a:path w="157539" h="91417">
                <a:moveTo>
                  <a:pt x="0" y="91417"/>
                </a:moveTo>
                <a:lnTo>
                  <a:pt x="157539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1993" y="1437478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0" y="0"/>
                </a:moveTo>
                <a:lnTo>
                  <a:pt x="157311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29304" y="1437478"/>
            <a:ext cx="159721" cy="91417"/>
          </a:xfrm>
          <a:custGeom>
            <a:avLst/>
            <a:gdLst/>
            <a:ahLst/>
            <a:cxnLst/>
            <a:rect l="l" t="t" r="r" b="b"/>
            <a:pathLst>
              <a:path w="159721" h="91417">
                <a:moveTo>
                  <a:pt x="0" y="91417"/>
                </a:moveTo>
                <a:lnTo>
                  <a:pt x="15972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89026" y="1437478"/>
            <a:ext cx="157565" cy="91417"/>
          </a:xfrm>
          <a:custGeom>
            <a:avLst/>
            <a:gdLst/>
            <a:ahLst/>
            <a:cxnLst/>
            <a:rect l="l" t="t" r="r" b="b"/>
            <a:pathLst>
              <a:path w="157565" h="91417">
                <a:moveTo>
                  <a:pt x="0" y="0"/>
                </a:moveTo>
                <a:lnTo>
                  <a:pt x="157565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97656" y="1526363"/>
            <a:ext cx="730990" cy="0"/>
          </a:xfrm>
          <a:custGeom>
            <a:avLst/>
            <a:gdLst/>
            <a:ahLst/>
            <a:cxnLst/>
            <a:rect l="l" t="t" r="r" b="b"/>
            <a:pathLst>
              <a:path w="730990">
                <a:moveTo>
                  <a:pt x="0" y="0"/>
                </a:moveTo>
                <a:lnTo>
                  <a:pt x="73099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97656" y="1493443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0" y="0"/>
                </a:moveTo>
                <a:lnTo>
                  <a:pt x="182938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97656" y="1559284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0" y="0"/>
                </a:moveTo>
                <a:lnTo>
                  <a:pt x="182938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63151" y="1559284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63151" y="1493443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28647" y="1434945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91417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85831" y="1434945"/>
            <a:ext cx="159848" cy="91417"/>
          </a:xfrm>
          <a:custGeom>
            <a:avLst/>
            <a:gdLst/>
            <a:ahLst/>
            <a:cxnLst/>
            <a:rect l="l" t="t" r="r" b="b"/>
            <a:pathLst>
              <a:path w="159848" h="91417">
                <a:moveTo>
                  <a:pt x="159848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45680" y="1434945"/>
            <a:ext cx="157565" cy="91417"/>
          </a:xfrm>
          <a:custGeom>
            <a:avLst/>
            <a:gdLst/>
            <a:ahLst/>
            <a:cxnLst/>
            <a:rect l="l" t="t" r="r" b="b"/>
            <a:pathLst>
              <a:path w="157565" h="91417">
                <a:moveTo>
                  <a:pt x="157565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03245" y="1434945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0"/>
                </a:moveTo>
                <a:lnTo>
                  <a:pt x="157184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60430" y="1434945"/>
            <a:ext cx="159721" cy="91417"/>
          </a:xfrm>
          <a:custGeom>
            <a:avLst/>
            <a:gdLst/>
            <a:ahLst/>
            <a:cxnLst/>
            <a:rect l="l" t="t" r="r" b="b"/>
            <a:pathLst>
              <a:path w="159721" h="91417">
                <a:moveTo>
                  <a:pt x="0" y="91417"/>
                </a:moveTo>
                <a:lnTo>
                  <a:pt x="15972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20151" y="1434945"/>
            <a:ext cx="157565" cy="91417"/>
          </a:xfrm>
          <a:custGeom>
            <a:avLst/>
            <a:gdLst/>
            <a:ahLst/>
            <a:cxnLst/>
            <a:rect l="l" t="t" r="r" b="b"/>
            <a:pathLst>
              <a:path w="157565" h="91417">
                <a:moveTo>
                  <a:pt x="157565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77717" y="1434945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0" y="91417"/>
                </a:moveTo>
                <a:lnTo>
                  <a:pt x="15731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35028" y="1434945"/>
            <a:ext cx="159721" cy="91417"/>
          </a:xfrm>
          <a:custGeom>
            <a:avLst/>
            <a:gdLst/>
            <a:ahLst/>
            <a:cxnLst/>
            <a:rect l="l" t="t" r="r" b="b"/>
            <a:pathLst>
              <a:path w="159721" h="91417">
                <a:moveTo>
                  <a:pt x="159721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94750" y="1434945"/>
            <a:ext cx="157565" cy="91417"/>
          </a:xfrm>
          <a:custGeom>
            <a:avLst/>
            <a:gdLst/>
            <a:ahLst/>
            <a:cxnLst/>
            <a:rect l="l" t="t" r="r" b="b"/>
            <a:pathLst>
              <a:path w="157565" h="91417">
                <a:moveTo>
                  <a:pt x="157565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46592" y="1526363"/>
            <a:ext cx="251064" cy="2532"/>
          </a:xfrm>
          <a:custGeom>
            <a:avLst/>
            <a:gdLst/>
            <a:ahLst/>
            <a:cxnLst/>
            <a:rect l="l" t="t" r="r" b="b"/>
            <a:pathLst>
              <a:path w="251064" h="2532">
                <a:moveTo>
                  <a:pt x="251064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7162" y="2143624"/>
            <a:ext cx="157552" cy="114588"/>
          </a:xfrm>
          <a:custGeom>
            <a:avLst/>
            <a:gdLst/>
            <a:ahLst/>
            <a:cxnLst/>
            <a:rect l="l" t="t" r="r" b="b"/>
            <a:pathLst>
              <a:path w="157552" h="114588">
                <a:moveTo>
                  <a:pt x="0" y="114588"/>
                </a:moveTo>
                <a:lnTo>
                  <a:pt x="157552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37937" y="2152488"/>
            <a:ext cx="43121" cy="239054"/>
          </a:xfrm>
          <a:custGeom>
            <a:avLst/>
            <a:gdLst/>
            <a:ahLst/>
            <a:cxnLst/>
            <a:rect l="l" t="t" r="r" b="b"/>
            <a:pathLst>
              <a:path w="43121" h="239054">
                <a:moveTo>
                  <a:pt x="43121" y="0"/>
                </a:moveTo>
                <a:lnTo>
                  <a:pt x="0" y="2390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13845" y="2138560"/>
            <a:ext cx="65943" cy="259312"/>
          </a:xfrm>
          <a:custGeom>
            <a:avLst/>
            <a:gdLst/>
            <a:ahLst/>
            <a:cxnLst/>
            <a:rect l="l" t="t" r="r" b="b"/>
            <a:pathLst>
              <a:path w="65943" h="259312">
                <a:moveTo>
                  <a:pt x="60869" y="0"/>
                </a:moveTo>
                <a:lnTo>
                  <a:pt x="55794" y="7597"/>
                </a:lnTo>
                <a:lnTo>
                  <a:pt x="0" y="251715"/>
                </a:lnTo>
                <a:lnTo>
                  <a:pt x="15223" y="259312"/>
                </a:lnTo>
                <a:lnTo>
                  <a:pt x="35509" y="251715"/>
                </a:lnTo>
                <a:lnTo>
                  <a:pt x="65943" y="2532"/>
                </a:lnTo>
                <a:lnTo>
                  <a:pt x="60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8580" y="2663390"/>
            <a:ext cx="190511" cy="142191"/>
          </a:xfrm>
          <a:custGeom>
            <a:avLst/>
            <a:gdLst/>
            <a:ahLst/>
            <a:cxnLst/>
            <a:rect l="l" t="t" r="r" b="b"/>
            <a:pathLst>
              <a:path w="190511" h="142191">
                <a:moveTo>
                  <a:pt x="0" y="142191"/>
                </a:moveTo>
                <a:lnTo>
                  <a:pt x="1905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14625" y="2636547"/>
            <a:ext cx="215884" cy="167768"/>
          </a:xfrm>
          <a:custGeom>
            <a:avLst/>
            <a:gdLst/>
            <a:ahLst/>
            <a:cxnLst/>
            <a:rect l="l" t="t" r="r" b="b"/>
            <a:pathLst>
              <a:path w="215884" h="167768">
                <a:moveTo>
                  <a:pt x="198123" y="0"/>
                </a:moveTo>
                <a:lnTo>
                  <a:pt x="5074" y="157638"/>
                </a:lnTo>
                <a:lnTo>
                  <a:pt x="0" y="165236"/>
                </a:lnTo>
                <a:lnTo>
                  <a:pt x="5074" y="167768"/>
                </a:lnTo>
                <a:lnTo>
                  <a:pt x="210810" y="35706"/>
                </a:lnTo>
                <a:lnTo>
                  <a:pt x="215884" y="10382"/>
                </a:lnTo>
                <a:lnTo>
                  <a:pt x="1981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19699" y="2545382"/>
            <a:ext cx="43425" cy="253868"/>
          </a:xfrm>
          <a:custGeom>
            <a:avLst/>
            <a:gdLst/>
            <a:ahLst/>
            <a:cxnLst/>
            <a:rect l="l" t="t" r="r" b="b"/>
            <a:pathLst>
              <a:path w="43425" h="253868">
                <a:moveTo>
                  <a:pt x="0" y="253868"/>
                </a:moveTo>
                <a:lnTo>
                  <a:pt x="43425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89265" y="2362420"/>
            <a:ext cx="73860" cy="180050"/>
          </a:xfrm>
          <a:custGeom>
            <a:avLst/>
            <a:gdLst/>
            <a:ahLst/>
            <a:cxnLst/>
            <a:rect l="l" t="t" r="r" b="b"/>
            <a:pathLst>
              <a:path w="73860" h="180050">
                <a:moveTo>
                  <a:pt x="0" y="0"/>
                </a:moveTo>
                <a:lnTo>
                  <a:pt x="73860" y="180050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17162" y="2806848"/>
            <a:ext cx="33289" cy="101547"/>
          </a:xfrm>
          <a:custGeom>
            <a:avLst/>
            <a:gdLst/>
            <a:ahLst/>
            <a:cxnLst/>
            <a:rect l="l" t="t" r="r" b="b"/>
            <a:pathLst>
              <a:path w="33289" h="101547">
                <a:moveTo>
                  <a:pt x="33289" y="10154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3047" y="2649462"/>
            <a:ext cx="0" cy="116868"/>
          </a:xfrm>
          <a:custGeom>
            <a:avLst/>
            <a:gdLst/>
            <a:ahLst/>
            <a:cxnLst/>
            <a:rect l="l" t="t" r="r" b="b"/>
            <a:pathLst>
              <a:path h="116868">
                <a:moveTo>
                  <a:pt x="0" y="0"/>
                </a:moveTo>
                <a:lnTo>
                  <a:pt x="0" y="116868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79789" y="2141092"/>
            <a:ext cx="124263" cy="0"/>
          </a:xfrm>
          <a:custGeom>
            <a:avLst/>
            <a:gdLst/>
            <a:ahLst/>
            <a:cxnLst/>
            <a:rect l="l" t="t" r="r" b="b"/>
            <a:pathLst>
              <a:path w="124263">
                <a:moveTo>
                  <a:pt x="0" y="0"/>
                </a:moveTo>
                <a:lnTo>
                  <a:pt x="124263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49354" y="2370017"/>
            <a:ext cx="103977" cy="27855"/>
          </a:xfrm>
          <a:custGeom>
            <a:avLst/>
            <a:gdLst/>
            <a:ahLst/>
            <a:cxnLst/>
            <a:rect l="l" t="t" r="r" b="b"/>
            <a:pathLst>
              <a:path w="103977" h="27855">
                <a:moveTo>
                  <a:pt x="103977" y="0"/>
                </a:moveTo>
                <a:lnTo>
                  <a:pt x="0" y="27855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145" y="2545382"/>
            <a:ext cx="182905" cy="81035"/>
          </a:xfrm>
          <a:custGeom>
            <a:avLst/>
            <a:gdLst/>
            <a:ahLst/>
            <a:cxnLst/>
            <a:rect l="l" t="t" r="r" b="b"/>
            <a:pathLst>
              <a:path w="182905" h="81035">
                <a:moveTo>
                  <a:pt x="0" y="81035"/>
                </a:moveTo>
                <a:lnTo>
                  <a:pt x="182905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5399" y="2404204"/>
            <a:ext cx="93841" cy="228544"/>
          </a:xfrm>
          <a:custGeom>
            <a:avLst/>
            <a:gdLst/>
            <a:ahLst/>
            <a:cxnLst/>
            <a:rect l="l" t="t" r="r" b="b"/>
            <a:pathLst>
              <a:path w="93841" h="228544">
                <a:moveTo>
                  <a:pt x="93841" y="22854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3845" y="2390276"/>
            <a:ext cx="119201" cy="256654"/>
          </a:xfrm>
          <a:custGeom>
            <a:avLst/>
            <a:gdLst/>
            <a:ahLst/>
            <a:cxnLst/>
            <a:rect l="l" t="t" r="r" b="b"/>
            <a:pathLst>
              <a:path w="119201" h="256654">
                <a:moveTo>
                  <a:pt x="0" y="0"/>
                </a:moveTo>
                <a:lnTo>
                  <a:pt x="98903" y="246271"/>
                </a:lnTo>
                <a:lnTo>
                  <a:pt x="116664" y="256654"/>
                </a:lnTo>
                <a:lnTo>
                  <a:pt x="119201" y="231077"/>
                </a:lnTo>
                <a:lnTo>
                  <a:pt x="30434" y="10129"/>
                </a:lnTo>
                <a:lnTo>
                  <a:pt x="15223" y="75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5145" y="2626418"/>
            <a:ext cx="27896" cy="129783"/>
          </a:xfrm>
          <a:custGeom>
            <a:avLst/>
            <a:gdLst/>
            <a:ahLst/>
            <a:cxnLst/>
            <a:rect l="l" t="t" r="r" b="b"/>
            <a:pathLst>
              <a:path w="27896" h="129783">
                <a:moveTo>
                  <a:pt x="27896" y="129783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0217" y="2888136"/>
            <a:ext cx="27896" cy="200688"/>
          </a:xfrm>
          <a:custGeom>
            <a:avLst/>
            <a:gdLst/>
            <a:ahLst/>
            <a:cxnLst/>
            <a:rect l="l" t="t" r="r" b="b"/>
            <a:pathLst>
              <a:path w="27896" h="200688">
                <a:moveTo>
                  <a:pt x="0" y="200688"/>
                </a:moveTo>
                <a:lnTo>
                  <a:pt x="27896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5289" y="3005004"/>
            <a:ext cx="134409" cy="83820"/>
          </a:xfrm>
          <a:custGeom>
            <a:avLst/>
            <a:gdLst/>
            <a:ahLst/>
            <a:cxnLst/>
            <a:rect l="l" t="t" r="r" b="b"/>
            <a:pathLst>
              <a:path w="134409" h="83820">
                <a:moveTo>
                  <a:pt x="134409" y="0"/>
                </a:moveTo>
                <a:lnTo>
                  <a:pt x="0" y="8382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0217" y="3093890"/>
            <a:ext cx="73550" cy="124718"/>
          </a:xfrm>
          <a:custGeom>
            <a:avLst/>
            <a:gdLst/>
            <a:ahLst/>
            <a:cxnLst/>
            <a:rect l="l" t="t" r="r" b="b"/>
            <a:pathLst>
              <a:path w="73550" h="124718">
                <a:moveTo>
                  <a:pt x="73550" y="124718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91366" y="2867878"/>
            <a:ext cx="98915" cy="55711"/>
          </a:xfrm>
          <a:custGeom>
            <a:avLst/>
            <a:gdLst/>
            <a:ahLst/>
            <a:cxnLst/>
            <a:rect l="l" t="t" r="r" b="b"/>
            <a:pathLst>
              <a:path w="98915" h="55711">
                <a:moveTo>
                  <a:pt x="98915" y="55711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05493" y="2915992"/>
            <a:ext cx="0" cy="127250"/>
          </a:xfrm>
          <a:custGeom>
            <a:avLst/>
            <a:gdLst/>
            <a:ahLst/>
            <a:cxnLst/>
            <a:rect l="l" t="t" r="r" b="b"/>
            <a:pathLst>
              <a:path h="127250">
                <a:moveTo>
                  <a:pt x="0" y="12725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72521" y="2915992"/>
            <a:ext cx="0" cy="127250"/>
          </a:xfrm>
          <a:custGeom>
            <a:avLst/>
            <a:gdLst/>
            <a:ahLst/>
            <a:cxnLst/>
            <a:rect l="l" t="t" r="r" b="b"/>
            <a:pathLst>
              <a:path h="127250">
                <a:moveTo>
                  <a:pt x="0" y="12725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59847" y="2405470"/>
            <a:ext cx="78617" cy="78756"/>
          </a:xfrm>
          <a:custGeom>
            <a:avLst/>
            <a:gdLst/>
            <a:ahLst/>
            <a:cxnLst/>
            <a:rect l="l" t="t" r="r" b="b"/>
            <a:pathLst>
              <a:path w="78617" h="78756">
                <a:moveTo>
                  <a:pt x="78617" y="78756"/>
                </a:moveTo>
                <a:lnTo>
                  <a:pt x="0" y="0"/>
                </a:lnTo>
              </a:path>
            </a:pathLst>
          </a:custGeom>
          <a:ln w="50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53676" y="2474097"/>
            <a:ext cx="0" cy="129529"/>
          </a:xfrm>
          <a:custGeom>
            <a:avLst/>
            <a:gdLst/>
            <a:ahLst/>
            <a:cxnLst/>
            <a:rect l="l" t="t" r="r" b="b"/>
            <a:pathLst>
              <a:path h="129529">
                <a:moveTo>
                  <a:pt x="0" y="129529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20704" y="2469032"/>
            <a:ext cx="0" cy="134594"/>
          </a:xfrm>
          <a:custGeom>
            <a:avLst/>
            <a:gdLst/>
            <a:ahLst/>
            <a:cxnLst/>
            <a:rect l="l" t="t" r="r" b="b"/>
            <a:pathLst>
              <a:path h="134594">
                <a:moveTo>
                  <a:pt x="0" y="134594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8465" y="2392808"/>
            <a:ext cx="157552" cy="91417"/>
          </a:xfrm>
          <a:custGeom>
            <a:avLst/>
            <a:gdLst/>
            <a:ahLst/>
            <a:cxnLst/>
            <a:rect l="l" t="t" r="r" b="b"/>
            <a:pathLst>
              <a:path w="157552" h="91417">
                <a:moveTo>
                  <a:pt x="157552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96017" y="2392808"/>
            <a:ext cx="157222" cy="91417"/>
          </a:xfrm>
          <a:custGeom>
            <a:avLst/>
            <a:gdLst/>
            <a:ahLst/>
            <a:cxnLst/>
            <a:rect l="l" t="t" r="r" b="b"/>
            <a:pathLst>
              <a:path w="157222" h="91417">
                <a:moveTo>
                  <a:pt x="157222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53240" y="2392808"/>
            <a:ext cx="159772" cy="91417"/>
          </a:xfrm>
          <a:custGeom>
            <a:avLst/>
            <a:gdLst/>
            <a:ahLst/>
            <a:cxnLst/>
            <a:rect l="l" t="t" r="r" b="b"/>
            <a:pathLst>
              <a:path w="159772" h="91417">
                <a:moveTo>
                  <a:pt x="159772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13013" y="2392808"/>
            <a:ext cx="157615" cy="91417"/>
          </a:xfrm>
          <a:custGeom>
            <a:avLst/>
            <a:gdLst/>
            <a:ahLst/>
            <a:cxnLst/>
            <a:rect l="l" t="t" r="r" b="b"/>
            <a:pathLst>
              <a:path w="157615" h="91417">
                <a:moveTo>
                  <a:pt x="0" y="0"/>
                </a:moveTo>
                <a:lnTo>
                  <a:pt x="157615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70629" y="2392808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91417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27813" y="2392808"/>
            <a:ext cx="159721" cy="91417"/>
          </a:xfrm>
          <a:custGeom>
            <a:avLst/>
            <a:gdLst/>
            <a:ahLst/>
            <a:cxnLst/>
            <a:rect l="l" t="t" r="r" b="b"/>
            <a:pathLst>
              <a:path w="159721" h="91417">
                <a:moveTo>
                  <a:pt x="0" y="0"/>
                </a:moveTo>
                <a:lnTo>
                  <a:pt x="159721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90282" y="2832425"/>
            <a:ext cx="157539" cy="91164"/>
          </a:xfrm>
          <a:custGeom>
            <a:avLst/>
            <a:gdLst/>
            <a:ahLst/>
            <a:cxnLst/>
            <a:rect l="l" t="t" r="r" b="b"/>
            <a:pathLst>
              <a:path w="157539" h="91164">
                <a:moveTo>
                  <a:pt x="157539" y="0"/>
                </a:moveTo>
                <a:lnTo>
                  <a:pt x="0" y="9116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47822" y="2832425"/>
            <a:ext cx="157235" cy="91164"/>
          </a:xfrm>
          <a:custGeom>
            <a:avLst/>
            <a:gdLst/>
            <a:ahLst/>
            <a:cxnLst/>
            <a:rect l="l" t="t" r="r" b="b"/>
            <a:pathLst>
              <a:path w="157235" h="91164">
                <a:moveTo>
                  <a:pt x="157235" y="91164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5057" y="2832425"/>
            <a:ext cx="159772" cy="91164"/>
          </a:xfrm>
          <a:custGeom>
            <a:avLst/>
            <a:gdLst/>
            <a:ahLst/>
            <a:cxnLst/>
            <a:rect l="l" t="t" r="r" b="b"/>
            <a:pathLst>
              <a:path w="159772" h="91164">
                <a:moveTo>
                  <a:pt x="159772" y="0"/>
                </a:moveTo>
                <a:lnTo>
                  <a:pt x="0" y="9116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64830" y="2832425"/>
            <a:ext cx="157552" cy="91164"/>
          </a:xfrm>
          <a:custGeom>
            <a:avLst/>
            <a:gdLst/>
            <a:ahLst/>
            <a:cxnLst/>
            <a:rect l="l" t="t" r="r" b="b"/>
            <a:pathLst>
              <a:path w="157552" h="91164">
                <a:moveTo>
                  <a:pt x="0" y="0"/>
                </a:moveTo>
                <a:lnTo>
                  <a:pt x="157552" y="9116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22382" y="2832425"/>
            <a:ext cx="157222" cy="91164"/>
          </a:xfrm>
          <a:custGeom>
            <a:avLst/>
            <a:gdLst/>
            <a:ahLst/>
            <a:cxnLst/>
            <a:rect l="l" t="t" r="r" b="b"/>
            <a:pathLst>
              <a:path w="157222" h="91164">
                <a:moveTo>
                  <a:pt x="0" y="91164"/>
                </a:moveTo>
                <a:lnTo>
                  <a:pt x="157222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79605" y="2832425"/>
            <a:ext cx="159721" cy="91164"/>
          </a:xfrm>
          <a:custGeom>
            <a:avLst/>
            <a:gdLst/>
            <a:ahLst/>
            <a:cxnLst/>
            <a:rect l="l" t="t" r="r" b="b"/>
            <a:pathLst>
              <a:path w="159721" h="91164">
                <a:moveTo>
                  <a:pt x="0" y="0"/>
                </a:moveTo>
                <a:lnTo>
                  <a:pt x="159721" y="9116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18682" y="2491823"/>
            <a:ext cx="365114" cy="0"/>
          </a:xfrm>
          <a:custGeom>
            <a:avLst/>
            <a:gdLst/>
            <a:ahLst/>
            <a:cxnLst/>
            <a:rect l="l" t="t" r="r" b="b"/>
            <a:pathLst>
              <a:path w="365114">
                <a:moveTo>
                  <a:pt x="0" y="0"/>
                </a:moveTo>
                <a:lnTo>
                  <a:pt x="365114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18682" y="2458903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18682" y="2524744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83796" y="2489291"/>
            <a:ext cx="182938" cy="2532"/>
          </a:xfrm>
          <a:custGeom>
            <a:avLst/>
            <a:gdLst/>
            <a:ahLst/>
            <a:cxnLst/>
            <a:rect l="l" t="t" r="r" b="b"/>
            <a:pathLst>
              <a:path w="182938" h="2532">
                <a:moveTo>
                  <a:pt x="18293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83796" y="2522211"/>
            <a:ext cx="182938" cy="2532"/>
          </a:xfrm>
          <a:custGeom>
            <a:avLst/>
            <a:gdLst/>
            <a:ahLst/>
            <a:cxnLst/>
            <a:rect l="l" t="t" r="r" b="b"/>
            <a:pathLst>
              <a:path w="182938" h="2532">
                <a:moveTo>
                  <a:pt x="18293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83796" y="2456370"/>
            <a:ext cx="182938" cy="2532"/>
          </a:xfrm>
          <a:custGeom>
            <a:avLst/>
            <a:gdLst/>
            <a:ahLst/>
            <a:cxnLst/>
            <a:rect l="l" t="t" r="r" b="b"/>
            <a:pathLst>
              <a:path w="182938" h="2532">
                <a:moveTo>
                  <a:pt x="18293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164197" y="2489291"/>
            <a:ext cx="185221" cy="0"/>
          </a:xfrm>
          <a:custGeom>
            <a:avLst/>
            <a:gdLst/>
            <a:ahLst/>
            <a:cxnLst/>
            <a:rect l="l" t="t" r="r" b="b"/>
            <a:pathLst>
              <a:path w="185221">
                <a:moveTo>
                  <a:pt x="185221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49419" y="2397873"/>
            <a:ext cx="157438" cy="91417"/>
          </a:xfrm>
          <a:custGeom>
            <a:avLst/>
            <a:gdLst/>
            <a:ahLst/>
            <a:cxnLst/>
            <a:rect l="l" t="t" r="r" b="b"/>
            <a:pathLst>
              <a:path w="157438" h="91417">
                <a:moveTo>
                  <a:pt x="0" y="91417"/>
                </a:moveTo>
                <a:lnTo>
                  <a:pt x="157438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06857" y="2397873"/>
            <a:ext cx="159848" cy="91417"/>
          </a:xfrm>
          <a:custGeom>
            <a:avLst/>
            <a:gdLst/>
            <a:ahLst/>
            <a:cxnLst/>
            <a:rect l="l" t="t" r="r" b="b"/>
            <a:pathLst>
              <a:path w="159848" h="91417">
                <a:moveTo>
                  <a:pt x="0" y="0"/>
                </a:moveTo>
                <a:lnTo>
                  <a:pt x="159848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66706" y="2397873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91417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23890" y="2397873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0" y="0"/>
                </a:moveTo>
                <a:lnTo>
                  <a:pt x="157311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81202" y="2397873"/>
            <a:ext cx="159975" cy="91417"/>
          </a:xfrm>
          <a:custGeom>
            <a:avLst/>
            <a:gdLst/>
            <a:ahLst/>
            <a:cxnLst/>
            <a:rect l="l" t="t" r="r" b="b"/>
            <a:pathLst>
              <a:path w="159975" h="91417">
                <a:moveTo>
                  <a:pt x="159975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41177" y="2397873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157311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98489" y="2397873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91417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55673" y="2397873"/>
            <a:ext cx="160102" cy="91417"/>
          </a:xfrm>
          <a:custGeom>
            <a:avLst/>
            <a:gdLst/>
            <a:ahLst/>
            <a:cxnLst/>
            <a:rect l="l" t="t" r="r" b="b"/>
            <a:pathLst>
              <a:path w="160102" h="91417">
                <a:moveTo>
                  <a:pt x="0" y="0"/>
                </a:moveTo>
                <a:lnTo>
                  <a:pt x="160102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15776" y="2397873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157311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39327" y="2923589"/>
            <a:ext cx="428927" cy="0"/>
          </a:xfrm>
          <a:custGeom>
            <a:avLst/>
            <a:gdLst/>
            <a:ahLst/>
            <a:cxnLst/>
            <a:rect l="l" t="t" r="r" b="b"/>
            <a:pathLst>
              <a:path w="428927">
                <a:moveTo>
                  <a:pt x="0" y="0"/>
                </a:moveTo>
                <a:lnTo>
                  <a:pt x="42892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85697" y="2890669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85697" y="2954357"/>
            <a:ext cx="182557" cy="2532"/>
          </a:xfrm>
          <a:custGeom>
            <a:avLst/>
            <a:gdLst/>
            <a:ahLst/>
            <a:cxnLst/>
            <a:rect l="l" t="t" r="r" b="b"/>
            <a:pathLst>
              <a:path w="182557" h="2532">
                <a:moveTo>
                  <a:pt x="0" y="2532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68254" y="2921057"/>
            <a:ext cx="182684" cy="2532"/>
          </a:xfrm>
          <a:custGeom>
            <a:avLst/>
            <a:gdLst/>
            <a:ahLst/>
            <a:cxnLst/>
            <a:rect l="l" t="t" r="r" b="b"/>
            <a:pathLst>
              <a:path w="182684" h="2532">
                <a:moveTo>
                  <a:pt x="182684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50939" y="2921057"/>
            <a:ext cx="365495" cy="0"/>
          </a:xfrm>
          <a:custGeom>
            <a:avLst/>
            <a:gdLst/>
            <a:ahLst/>
            <a:cxnLst/>
            <a:rect l="l" t="t" r="r" b="b"/>
            <a:pathLst>
              <a:path w="365495">
                <a:moveTo>
                  <a:pt x="0" y="0"/>
                </a:moveTo>
                <a:lnTo>
                  <a:pt x="365495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50939" y="2954357"/>
            <a:ext cx="182811" cy="0"/>
          </a:xfrm>
          <a:custGeom>
            <a:avLst/>
            <a:gdLst/>
            <a:ahLst/>
            <a:cxnLst/>
            <a:rect l="l" t="t" r="r" b="b"/>
            <a:pathLst>
              <a:path w="182811">
                <a:moveTo>
                  <a:pt x="182811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50939" y="2888136"/>
            <a:ext cx="182811" cy="0"/>
          </a:xfrm>
          <a:custGeom>
            <a:avLst/>
            <a:gdLst/>
            <a:ahLst/>
            <a:cxnLst/>
            <a:rect l="l" t="t" r="r" b="b"/>
            <a:pathLst>
              <a:path w="182811">
                <a:moveTo>
                  <a:pt x="182811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16434" y="2829639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91417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73618" y="2829639"/>
            <a:ext cx="157565" cy="91417"/>
          </a:xfrm>
          <a:custGeom>
            <a:avLst/>
            <a:gdLst/>
            <a:ahLst/>
            <a:cxnLst/>
            <a:rect l="l" t="t" r="r" b="b"/>
            <a:pathLst>
              <a:path w="157565" h="91417">
                <a:moveTo>
                  <a:pt x="157565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31184" y="2829639"/>
            <a:ext cx="159721" cy="91417"/>
          </a:xfrm>
          <a:custGeom>
            <a:avLst/>
            <a:gdLst/>
            <a:ahLst/>
            <a:cxnLst/>
            <a:rect l="l" t="t" r="r" b="b"/>
            <a:pathLst>
              <a:path w="159721" h="91417">
                <a:moveTo>
                  <a:pt x="0" y="91417"/>
                </a:moveTo>
                <a:lnTo>
                  <a:pt x="15972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90906" y="2829639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0" y="0"/>
                </a:moveTo>
                <a:lnTo>
                  <a:pt x="157311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48217" y="2829639"/>
            <a:ext cx="157565" cy="91417"/>
          </a:xfrm>
          <a:custGeom>
            <a:avLst/>
            <a:gdLst/>
            <a:ahLst/>
            <a:cxnLst/>
            <a:rect l="l" t="t" r="r" b="b"/>
            <a:pathLst>
              <a:path w="157565" h="91417">
                <a:moveTo>
                  <a:pt x="157565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05782" y="2829639"/>
            <a:ext cx="159721" cy="91417"/>
          </a:xfrm>
          <a:custGeom>
            <a:avLst/>
            <a:gdLst/>
            <a:ahLst/>
            <a:cxnLst/>
            <a:rect l="l" t="t" r="r" b="b"/>
            <a:pathLst>
              <a:path w="159721" h="91417">
                <a:moveTo>
                  <a:pt x="159721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65504" y="2829639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91417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22689" y="2829639"/>
            <a:ext cx="160102" cy="91417"/>
          </a:xfrm>
          <a:custGeom>
            <a:avLst/>
            <a:gdLst/>
            <a:ahLst/>
            <a:cxnLst/>
            <a:rect l="l" t="t" r="r" b="b"/>
            <a:pathLst>
              <a:path w="160102" h="91417">
                <a:moveTo>
                  <a:pt x="0" y="0"/>
                </a:moveTo>
                <a:lnTo>
                  <a:pt x="160102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82791" y="2829639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157311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87535" y="2484226"/>
            <a:ext cx="231146" cy="7597"/>
          </a:xfrm>
          <a:custGeom>
            <a:avLst/>
            <a:gdLst/>
            <a:ahLst/>
            <a:cxnLst/>
            <a:rect l="l" t="t" r="r" b="b"/>
            <a:pathLst>
              <a:path w="231146" h="7597">
                <a:moveTo>
                  <a:pt x="231146" y="7597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66442" y="3454750"/>
            <a:ext cx="157552" cy="114335"/>
          </a:xfrm>
          <a:custGeom>
            <a:avLst/>
            <a:gdLst/>
            <a:ahLst/>
            <a:cxnLst/>
            <a:rect l="l" t="t" r="r" b="b"/>
            <a:pathLst>
              <a:path w="157552" h="114335">
                <a:moveTo>
                  <a:pt x="0" y="114335"/>
                </a:moveTo>
                <a:lnTo>
                  <a:pt x="157552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87216" y="3463614"/>
            <a:ext cx="43121" cy="239054"/>
          </a:xfrm>
          <a:custGeom>
            <a:avLst/>
            <a:gdLst/>
            <a:ahLst/>
            <a:cxnLst/>
            <a:rect l="l" t="t" r="r" b="b"/>
            <a:pathLst>
              <a:path w="43121" h="239054">
                <a:moveTo>
                  <a:pt x="43121" y="0"/>
                </a:moveTo>
                <a:lnTo>
                  <a:pt x="0" y="2390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63125" y="3449686"/>
            <a:ext cx="65943" cy="261845"/>
          </a:xfrm>
          <a:custGeom>
            <a:avLst/>
            <a:gdLst/>
            <a:ahLst/>
            <a:cxnLst/>
            <a:rect l="l" t="t" r="r" b="b"/>
            <a:pathLst>
              <a:path w="65943" h="261845">
                <a:moveTo>
                  <a:pt x="60869" y="0"/>
                </a:moveTo>
                <a:lnTo>
                  <a:pt x="55794" y="7597"/>
                </a:lnTo>
                <a:lnTo>
                  <a:pt x="0" y="251715"/>
                </a:lnTo>
                <a:lnTo>
                  <a:pt x="15223" y="261845"/>
                </a:lnTo>
                <a:lnTo>
                  <a:pt x="35509" y="251715"/>
                </a:lnTo>
                <a:lnTo>
                  <a:pt x="65943" y="2532"/>
                </a:lnTo>
                <a:lnTo>
                  <a:pt x="60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77859" y="3974263"/>
            <a:ext cx="190511" cy="142444"/>
          </a:xfrm>
          <a:custGeom>
            <a:avLst/>
            <a:gdLst/>
            <a:ahLst/>
            <a:cxnLst/>
            <a:rect l="l" t="t" r="r" b="b"/>
            <a:pathLst>
              <a:path w="190511" h="142444">
                <a:moveTo>
                  <a:pt x="0" y="142444"/>
                </a:moveTo>
                <a:lnTo>
                  <a:pt x="1905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63904" y="3947673"/>
            <a:ext cx="215884" cy="167768"/>
          </a:xfrm>
          <a:custGeom>
            <a:avLst/>
            <a:gdLst/>
            <a:ahLst/>
            <a:cxnLst/>
            <a:rect l="l" t="t" r="r" b="b"/>
            <a:pathLst>
              <a:path w="215884" h="167768">
                <a:moveTo>
                  <a:pt x="198123" y="0"/>
                </a:moveTo>
                <a:lnTo>
                  <a:pt x="5074" y="157638"/>
                </a:lnTo>
                <a:lnTo>
                  <a:pt x="0" y="165236"/>
                </a:lnTo>
                <a:lnTo>
                  <a:pt x="5074" y="167768"/>
                </a:lnTo>
                <a:lnTo>
                  <a:pt x="210810" y="35706"/>
                </a:lnTo>
                <a:lnTo>
                  <a:pt x="215884" y="10129"/>
                </a:lnTo>
                <a:lnTo>
                  <a:pt x="1981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8979" y="3858661"/>
            <a:ext cx="43108" cy="254248"/>
          </a:xfrm>
          <a:custGeom>
            <a:avLst/>
            <a:gdLst/>
            <a:ahLst/>
            <a:cxnLst/>
            <a:rect l="l" t="t" r="r" b="b"/>
            <a:pathLst>
              <a:path w="43108" h="254248">
                <a:moveTo>
                  <a:pt x="0" y="254248"/>
                </a:moveTo>
                <a:lnTo>
                  <a:pt x="43108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38544" y="3673166"/>
            <a:ext cx="73543" cy="180430"/>
          </a:xfrm>
          <a:custGeom>
            <a:avLst/>
            <a:gdLst/>
            <a:ahLst/>
            <a:cxnLst/>
            <a:rect l="l" t="t" r="r" b="b"/>
            <a:pathLst>
              <a:path w="73543" h="180430">
                <a:moveTo>
                  <a:pt x="0" y="0"/>
                </a:moveTo>
                <a:lnTo>
                  <a:pt x="73543" y="180430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66442" y="4117974"/>
            <a:ext cx="32971" cy="104079"/>
          </a:xfrm>
          <a:custGeom>
            <a:avLst/>
            <a:gdLst/>
            <a:ahLst/>
            <a:cxnLst/>
            <a:rect l="l" t="t" r="r" b="b"/>
            <a:pathLst>
              <a:path w="32971" h="104079">
                <a:moveTo>
                  <a:pt x="32971" y="104079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82326" y="3960335"/>
            <a:ext cx="0" cy="119653"/>
          </a:xfrm>
          <a:custGeom>
            <a:avLst/>
            <a:gdLst/>
            <a:ahLst/>
            <a:cxnLst/>
            <a:rect l="l" t="t" r="r" b="b"/>
            <a:pathLst>
              <a:path h="119653">
                <a:moveTo>
                  <a:pt x="0" y="0"/>
                </a:moveTo>
                <a:lnTo>
                  <a:pt x="0" y="119653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29069" y="3452218"/>
            <a:ext cx="124263" cy="0"/>
          </a:xfrm>
          <a:custGeom>
            <a:avLst/>
            <a:gdLst/>
            <a:ahLst/>
            <a:cxnLst/>
            <a:rect l="l" t="t" r="r" b="b"/>
            <a:pathLst>
              <a:path w="124263">
                <a:moveTo>
                  <a:pt x="0" y="0"/>
                </a:moveTo>
                <a:lnTo>
                  <a:pt x="124263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98634" y="3680763"/>
            <a:ext cx="103977" cy="28235"/>
          </a:xfrm>
          <a:custGeom>
            <a:avLst/>
            <a:gdLst/>
            <a:ahLst/>
            <a:cxnLst/>
            <a:rect l="l" t="t" r="r" b="b"/>
            <a:pathLst>
              <a:path w="103977" h="28235">
                <a:moveTo>
                  <a:pt x="103977" y="0"/>
                </a:moveTo>
                <a:lnTo>
                  <a:pt x="0" y="28235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4424" y="3856128"/>
            <a:ext cx="182589" cy="81415"/>
          </a:xfrm>
          <a:custGeom>
            <a:avLst/>
            <a:gdLst/>
            <a:ahLst/>
            <a:cxnLst/>
            <a:rect l="l" t="t" r="r" b="b"/>
            <a:pathLst>
              <a:path w="182589" h="81415">
                <a:moveTo>
                  <a:pt x="0" y="81415"/>
                </a:moveTo>
                <a:lnTo>
                  <a:pt x="182589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84679" y="3715330"/>
            <a:ext cx="93841" cy="228544"/>
          </a:xfrm>
          <a:custGeom>
            <a:avLst/>
            <a:gdLst/>
            <a:ahLst/>
            <a:cxnLst/>
            <a:rect l="l" t="t" r="r" b="b"/>
            <a:pathLst>
              <a:path w="93841" h="228544">
                <a:moveTo>
                  <a:pt x="93841" y="22854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63125" y="3701401"/>
            <a:ext cx="119201" cy="256400"/>
          </a:xfrm>
          <a:custGeom>
            <a:avLst/>
            <a:gdLst/>
            <a:ahLst/>
            <a:cxnLst/>
            <a:rect l="l" t="t" r="r" b="b"/>
            <a:pathLst>
              <a:path w="119201" h="256400">
                <a:moveTo>
                  <a:pt x="0" y="0"/>
                </a:moveTo>
                <a:lnTo>
                  <a:pt x="98903" y="246271"/>
                </a:lnTo>
                <a:lnTo>
                  <a:pt x="116664" y="256400"/>
                </a:lnTo>
                <a:lnTo>
                  <a:pt x="119201" y="233609"/>
                </a:lnTo>
                <a:lnTo>
                  <a:pt x="30434" y="10129"/>
                </a:lnTo>
                <a:lnTo>
                  <a:pt x="15223" y="101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24424" y="3937544"/>
            <a:ext cx="27896" cy="129403"/>
          </a:xfrm>
          <a:custGeom>
            <a:avLst/>
            <a:gdLst/>
            <a:ahLst/>
            <a:cxnLst/>
            <a:rect l="l" t="t" r="r" b="b"/>
            <a:pathLst>
              <a:path w="27896" h="129403">
                <a:moveTo>
                  <a:pt x="27896" y="129403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29496" y="4199262"/>
            <a:ext cx="27896" cy="200688"/>
          </a:xfrm>
          <a:custGeom>
            <a:avLst/>
            <a:gdLst/>
            <a:ahLst/>
            <a:cxnLst/>
            <a:rect l="l" t="t" r="r" b="b"/>
            <a:pathLst>
              <a:path w="27896" h="200688">
                <a:moveTo>
                  <a:pt x="0" y="200688"/>
                </a:moveTo>
                <a:lnTo>
                  <a:pt x="27896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34568" y="4316130"/>
            <a:ext cx="131873" cy="83820"/>
          </a:xfrm>
          <a:custGeom>
            <a:avLst/>
            <a:gdLst/>
            <a:ahLst/>
            <a:cxnLst/>
            <a:rect l="l" t="t" r="r" b="b"/>
            <a:pathLst>
              <a:path w="131873" h="83820">
                <a:moveTo>
                  <a:pt x="131873" y="0"/>
                </a:moveTo>
                <a:lnTo>
                  <a:pt x="0" y="8382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9496" y="4405016"/>
            <a:ext cx="73545" cy="124465"/>
          </a:xfrm>
          <a:custGeom>
            <a:avLst/>
            <a:gdLst/>
            <a:ahLst/>
            <a:cxnLst/>
            <a:rect l="l" t="t" r="r" b="b"/>
            <a:pathLst>
              <a:path w="73545" h="124465">
                <a:moveTo>
                  <a:pt x="73545" y="124465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40646" y="4179130"/>
            <a:ext cx="98915" cy="55585"/>
          </a:xfrm>
          <a:custGeom>
            <a:avLst/>
            <a:gdLst/>
            <a:ahLst/>
            <a:cxnLst/>
            <a:rect l="l" t="t" r="r" b="b"/>
            <a:pathLst>
              <a:path w="98915" h="55585">
                <a:moveTo>
                  <a:pt x="98915" y="55585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54773" y="4227118"/>
            <a:ext cx="0" cy="126997"/>
          </a:xfrm>
          <a:custGeom>
            <a:avLst/>
            <a:gdLst/>
            <a:ahLst/>
            <a:cxnLst/>
            <a:rect l="l" t="t" r="r" b="b"/>
            <a:pathLst>
              <a:path h="126997">
                <a:moveTo>
                  <a:pt x="0" y="12699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21801" y="4227118"/>
            <a:ext cx="0" cy="126997"/>
          </a:xfrm>
          <a:custGeom>
            <a:avLst/>
            <a:gdLst/>
            <a:ahLst/>
            <a:cxnLst/>
            <a:rect l="l" t="t" r="r" b="b"/>
            <a:pathLst>
              <a:path h="126997">
                <a:moveTo>
                  <a:pt x="0" y="12699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09127" y="3716596"/>
            <a:ext cx="78617" cy="78756"/>
          </a:xfrm>
          <a:custGeom>
            <a:avLst/>
            <a:gdLst/>
            <a:ahLst/>
            <a:cxnLst/>
            <a:rect l="l" t="t" r="r" b="b"/>
            <a:pathLst>
              <a:path w="78617" h="78756">
                <a:moveTo>
                  <a:pt x="78617" y="78756"/>
                </a:moveTo>
                <a:lnTo>
                  <a:pt x="0" y="0"/>
                </a:lnTo>
              </a:path>
            </a:pathLst>
          </a:custGeom>
          <a:ln w="50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402956" y="3787502"/>
            <a:ext cx="0" cy="127250"/>
          </a:xfrm>
          <a:custGeom>
            <a:avLst/>
            <a:gdLst/>
            <a:ahLst/>
            <a:cxnLst/>
            <a:rect l="l" t="t" r="r" b="b"/>
            <a:pathLst>
              <a:path h="127250">
                <a:moveTo>
                  <a:pt x="0" y="12725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69984" y="3779904"/>
            <a:ext cx="0" cy="134847"/>
          </a:xfrm>
          <a:custGeom>
            <a:avLst/>
            <a:gdLst/>
            <a:ahLst/>
            <a:cxnLst/>
            <a:rect l="l" t="t" r="r" b="b"/>
            <a:pathLst>
              <a:path h="134847">
                <a:moveTo>
                  <a:pt x="0" y="13484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87745" y="3703934"/>
            <a:ext cx="157552" cy="91417"/>
          </a:xfrm>
          <a:custGeom>
            <a:avLst/>
            <a:gdLst/>
            <a:ahLst/>
            <a:cxnLst/>
            <a:rect l="l" t="t" r="r" b="b"/>
            <a:pathLst>
              <a:path w="157552" h="91417">
                <a:moveTo>
                  <a:pt x="157552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545297" y="3703934"/>
            <a:ext cx="157222" cy="91417"/>
          </a:xfrm>
          <a:custGeom>
            <a:avLst/>
            <a:gdLst/>
            <a:ahLst/>
            <a:cxnLst/>
            <a:rect l="l" t="t" r="r" b="b"/>
            <a:pathLst>
              <a:path w="157222" h="91417">
                <a:moveTo>
                  <a:pt x="157222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702520" y="3703934"/>
            <a:ext cx="159772" cy="91417"/>
          </a:xfrm>
          <a:custGeom>
            <a:avLst/>
            <a:gdLst/>
            <a:ahLst/>
            <a:cxnLst/>
            <a:rect l="l" t="t" r="r" b="b"/>
            <a:pathLst>
              <a:path w="159772" h="91417">
                <a:moveTo>
                  <a:pt x="159772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39562" y="4143297"/>
            <a:ext cx="157222" cy="91417"/>
          </a:xfrm>
          <a:custGeom>
            <a:avLst/>
            <a:gdLst/>
            <a:ahLst/>
            <a:cxnLst/>
            <a:rect l="l" t="t" r="r" b="b"/>
            <a:pathLst>
              <a:path w="157222" h="91417">
                <a:moveTo>
                  <a:pt x="157222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96784" y="4143297"/>
            <a:ext cx="157552" cy="91417"/>
          </a:xfrm>
          <a:custGeom>
            <a:avLst/>
            <a:gdLst/>
            <a:ahLst/>
            <a:cxnLst/>
            <a:rect l="l" t="t" r="r" b="b"/>
            <a:pathLst>
              <a:path w="157552" h="91417">
                <a:moveTo>
                  <a:pt x="157552" y="91417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54337" y="4143297"/>
            <a:ext cx="159772" cy="91417"/>
          </a:xfrm>
          <a:custGeom>
            <a:avLst/>
            <a:gdLst/>
            <a:ahLst/>
            <a:cxnLst/>
            <a:rect l="l" t="t" r="r" b="b"/>
            <a:pathLst>
              <a:path w="159772" h="91417">
                <a:moveTo>
                  <a:pt x="159772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75576" y="3719128"/>
            <a:ext cx="185221" cy="0"/>
          </a:xfrm>
          <a:custGeom>
            <a:avLst/>
            <a:gdLst/>
            <a:ahLst/>
            <a:cxnLst/>
            <a:rect l="l" t="t" r="r" b="b"/>
            <a:pathLst>
              <a:path w="185221">
                <a:moveTo>
                  <a:pt x="185221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78114" y="3685828"/>
            <a:ext cx="185221" cy="0"/>
          </a:xfrm>
          <a:custGeom>
            <a:avLst/>
            <a:gdLst/>
            <a:ahLst/>
            <a:cxnLst/>
            <a:rect l="l" t="t" r="r" b="b"/>
            <a:pathLst>
              <a:path w="185221">
                <a:moveTo>
                  <a:pt x="0" y="0"/>
                </a:moveTo>
                <a:lnTo>
                  <a:pt x="185221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78114" y="3752049"/>
            <a:ext cx="185221" cy="0"/>
          </a:xfrm>
          <a:custGeom>
            <a:avLst/>
            <a:gdLst/>
            <a:ahLst/>
            <a:cxnLst/>
            <a:rect l="l" t="t" r="r" b="b"/>
            <a:pathLst>
              <a:path w="185221">
                <a:moveTo>
                  <a:pt x="0" y="0"/>
                </a:moveTo>
                <a:lnTo>
                  <a:pt x="185221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260798" y="3716596"/>
            <a:ext cx="182557" cy="2532"/>
          </a:xfrm>
          <a:custGeom>
            <a:avLst/>
            <a:gdLst/>
            <a:ahLst/>
            <a:cxnLst/>
            <a:rect l="l" t="t" r="r" b="b"/>
            <a:pathLst>
              <a:path w="182557" h="2532">
                <a:moveTo>
                  <a:pt x="182557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43355" y="3716596"/>
            <a:ext cx="365495" cy="0"/>
          </a:xfrm>
          <a:custGeom>
            <a:avLst/>
            <a:gdLst/>
            <a:ahLst/>
            <a:cxnLst/>
            <a:rect l="l" t="t" r="r" b="b"/>
            <a:pathLst>
              <a:path w="365495">
                <a:moveTo>
                  <a:pt x="0" y="0"/>
                </a:moveTo>
                <a:lnTo>
                  <a:pt x="365495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43355" y="3749516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43355" y="3683295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808851" y="3625051"/>
            <a:ext cx="157311" cy="91544"/>
          </a:xfrm>
          <a:custGeom>
            <a:avLst/>
            <a:gdLst/>
            <a:ahLst/>
            <a:cxnLst/>
            <a:rect l="l" t="t" r="r" b="b"/>
            <a:pathLst>
              <a:path w="157311" h="91544">
                <a:moveTo>
                  <a:pt x="0" y="91544"/>
                </a:moveTo>
                <a:lnTo>
                  <a:pt x="15731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66162" y="3625051"/>
            <a:ext cx="159975" cy="91544"/>
          </a:xfrm>
          <a:custGeom>
            <a:avLst/>
            <a:gdLst/>
            <a:ahLst/>
            <a:cxnLst/>
            <a:rect l="l" t="t" r="r" b="b"/>
            <a:pathLst>
              <a:path w="159975" h="91544">
                <a:moveTo>
                  <a:pt x="159975" y="91544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26138" y="3625051"/>
            <a:ext cx="157311" cy="91544"/>
          </a:xfrm>
          <a:custGeom>
            <a:avLst/>
            <a:gdLst/>
            <a:ahLst/>
            <a:cxnLst/>
            <a:rect l="l" t="t" r="r" b="b"/>
            <a:pathLst>
              <a:path w="157311" h="91544">
                <a:moveTo>
                  <a:pt x="157311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83449" y="3625051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0"/>
                </a:moveTo>
                <a:lnTo>
                  <a:pt x="157184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40634" y="3625051"/>
            <a:ext cx="160102" cy="91544"/>
          </a:xfrm>
          <a:custGeom>
            <a:avLst/>
            <a:gdLst/>
            <a:ahLst/>
            <a:cxnLst/>
            <a:rect l="l" t="t" r="r" b="b"/>
            <a:pathLst>
              <a:path w="160102" h="91544">
                <a:moveTo>
                  <a:pt x="0" y="91544"/>
                </a:moveTo>
                <a:lnTo>
                  <a:pt x="160102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00736" y="3625051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0"/>
                </a:moveTo>
                <a:lnTo>
                  <a:pt x="157184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57921" y="3625051"/>
            <a:ext cx="157311" cy="91544"/>
          </a:xfrm>
          <a:custGeom>
            <a:avLst/>
            <a:gdLst/>
            <a:ahLst/>
            <a:cxnLst/>
            <a:rect l="l" t="t" r="r" b="b"/>
            <a:pathLst>
              <a:path w="157311" h="91544">
                <a:moveTo>
                  <a:pt x="157311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45205" y="4148362"/>
            <a:ext cx="182608" cy="2532"/>
          </a:xfrm>
          <a:custGeom>
            <a:avLst/>
            <a:gdLst/>
            <a:ahLst/>
            <a:cxnLst/>
            <a:rect l="l" t="t" r="r" b="b"/>
            <a:pathLst>
              <a:path w="182608" h="2532">
                <a:moveTo>
                  <a:pt x="18260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045205" y="4115441"/>
            <a:ext cx="182608" cy="2532"/>
          </a:xfrm>
          <a:custGeom>
            <a:avLst/>
            <a:gdLst/>
            <a:ahLst/>
            <a:cxnLst/>
            <a:rect l="l" t="t" r="r" b="b"/>
            <a:pathLst>
              <a:path w="182608" h="2532">
                <a:moveTo>
                  <a:pt x="0" y="2532"/>
                </a:moveTo>
                <a:lnTo>
                  <a:pt x="182608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045205" y="4181536"/>
            <a:ext cx="182608" cy="2532"/>
          </a:xfrm>
          <a:custGeom>
            <a:avLst/>
            <a:gdLst/>
            <a:ahLst/>
            <a:cxnLst/>
            <a:rect l="l" t="t" r="r" b="b"/>
            <a:pathLst>
              <a:path w="182608" h="2532">
                <a:moveTo>
                  <a:pt x="0" y="2532"/>
                </a:moveTo>
                <a:lnTo>
                  <a:pt x="182608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27813" y="4148362"/>
            <a:ext cx="548052" cy="0"/>
          </a:xfrm>
          <a:custGeom>
            <a:avLst/>
            <a:gdLst/>
            <a:ahLst/>
            <a:cxnLst/>
            <a:rect l="l" t="t" r="r" b="b"/>
            <a:pathLst>
              <a:path w="548052">
                <a:moveTo>
                  <a:pt x="0" y="0"/>
                </a:moveTo>
                <a:lnTo>
                  <a:pt x="548052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410371" y="4181536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10371" y="4115441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775866" y="4056817"/>
            <a:ext cx="157311" cy="91544"/>
          </a:xfrm>
          <a:custGeom>
            <a:avLst/>
            <a:gdLst/>
            <a:ahLst/>
            <a:cxnLst/>
            <a:rect l="l" t="t" r="r" b="b"/>
            <a:pathLst>
              <a:path w="157311" h="91544">
                <a:moveTo>
                  <a:pt x="0" y="91544"/>
                </a:moveTo>
                <a:lnTo>
                  <a:pt x="15731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933178" y="4056817"/>
            <a:ext cx="157565" cy="91544"/>
          </a:xfrm>
          <a:custGeom>
            <a:avLst/>
            <a:gdLst/>
            <a:ahLst/>
            <a:cxnLst/>
            <a:rect l="l" t="t" r="r" b="b"/>
            <a:pathLst>
              <a:path w="157565" h="91544">
                <a:moveTo>
                  <a:pt x="157565" y="91544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90743" y="4056817"/>
            <a:ext cx="159721" cy="91544"/>
          </a:xfrm>
          <a:custGeom>
            <a:avLst/>
            <a:gdLst/>
            <a:ahLst/>
            <a:cxnLst/>
            <a:rect l="l" t="t" r="r" b="b"/>
            <a:pathLst>
              <a:path w="159721" h="91544">
                <a:moveTo>
                  <a:pt x="159721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50465" y="4056817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0"/>
                </a:moveTo>
                <a:lnTo>
                  <a:pt x="157184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07649" y="4056817"/>
            <a:ext cx="157565" cy="91544"/>
          </a:xfrm>
          <a:custGeom>
            <a:avLst/>
            <a:gdLst/>
            <a:ahLst/>
            <a:cxnLst/>
            <a:rect l="l" t="t" r="r" b="b"/>
            <a:pathLst>
              <a:path w="157565" h="91544">
                <a:moveTo>
                  <a:pt x="0" y="91544"/>
                </a:moveTo>
                <a:lnTo>
                  <a:pt x="157565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565214" y="4056817"/>
            <a:ext cx="159848" cy="91544"/>
          </a:xfrm>
          <a:custGeom>
            <a:avLst/>
            <a:gdLst/>
            <a:ahLst/>
            <a:cxnLst/>
            <a:rect l="l" t="t" r="r" b="b"/>
            <a:pathLst>
              <a:path w="159848" h="91544">
                <a:moveTo>
                  <a:pt x="0" y="0"/>
                </a:moveTo>
                <a:lnTo>
                  <a:pt x="159848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25063" y="4056817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157184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62292" y="3703934"/>
            <a:ext cx="215821" cy="15194"/>
          </a:xfrm>
          <a:custGeom>
            <a:avLst/>
            <a:gdLst/>
            <a:ahLst/>
            <a:cxnLst/>
            <a:rect l="l" t="t" r="r" b="b"/>
            <a:pathLst>
              <a:path w="215821" h="15194">
                <a:moveTo>
                  <a:pt x="0" y="0"/>
                </a:moveTo>
                <a:lnTo>
                  <a:pt x="215821" y="15194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14110" y="4143297"/>
            <a:ext cx="231095" cy="7597"/>
          </a:xfrm>
          <a:custGeom>
            <a:avLst/>
            <a:gdLst/>
            <a:ahLst/>
            <a:cxnLst/>
            <a:rect l="l" t="t" r="r" b="b"/>
            <a:pathLst>
              <a:path w="231095" h="7597">
                <a:moveTo>
                  <a:pt x="0" y="0"/>
                </a:moveTo>
                <a:lnTo>
                  <a:pt x="231095" y="7597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455489" y="3538698"/>
            <a:ext cx="155027" cy="114209"/>
          </a:xfrm>
          <a:custGeom>
            <a:avLst/>
            <a:gdLst/>
            <a:ahLst/>
            <a:cxnLst/>
            <a:rect l="l" t="t" r="r" b="b"/>
            <a:pathLst>
              <a:path w="155027" h="114209">
                <a:moveTo>
                  <a:pt x="0" y="114209"/>
                </a:moveTo>
                <a:lnTo>
                  <a:pt x="155027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73727" y="3547561"/>
            <a:ext cx="43133" cy="238674"/>
          </a:xfrm>
          <a:custGeom>
            <a:avLst/>
            <a:gdLst/>
            <a:ahLst/>
            <a:cxnLst/>
            <a:rect l="l" t="t" r="r" b="b"/>
            <a:pathLst>
              <a:path w="43133" h="238674">
                <a:moveTo>
                  <a:pt x="43133" y="0"/>
                </a:moveTo>
                <a:lnTo>
                  <a:pt x="0" y="23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549749" y="3533633"/>
            <a:ext cx="65842" cy="261718"/>
          </a:xfrm>
          <a:custGeom>
            <a:avLst/>
            <a:gdLst/>
            <a:ahLst/>
            <a:cxnLst/>
            <a:rect l="l" t="t" r="r" b="b"/>
            <a:pathLst>
              <a:path w="65842" h="261718">
                <a:moveTo>
                  <a:pt x="60767" y="0"/>
                </a:moveTo>
                <a:lnTo>
                  <a:pt x="55693" y="10129"/>
                </a:lnTo>
                <a:lnTo>
                  <a:pt x="0" y="251336"/>
                </a:lnTo>
                <a:lnTo>
                  <a:pt x="17634" y="261718"/>
                </a:lnTo>
                <a:lnTo>
                  <a:pt x="37932" y="251336"/>
                </a:lnTo>
                <a:lnTo>
                  <a:pt x="65842" y="5064"/>
                </a:lnTo>
                <a:lnTo>
                  <a:pt x="60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464370" y="4058084"/>
            <a:ext cx="193087" cy="142444"/>
          </a:xfrm>
          <a:custGeom>
            <a:avLst/>
            <a:gdLst/>
            <a:ahLst/>
            <a:cxnLst/>
            <a:rect l="l" t="t" r="r" b="b"/>
            <a:pathLst>
              <a:path w="193087" h="142444">
                <a:moveTo>
                  <a:pt x="0" y="142444"/>
                </a:moveTo>
                <a:lnTo>
                  <a:pt x="1930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450415" y="4034026"/>
            <a:ext cx="215922" cy="165236"/>
          </a:xfrm>
          <a:custGeom>
            <a:avLst/>
            <a:gdLst/>
            <a:ahLst/>
            <a:cxnLst/>
            <a:rect l="l" t="t" r="r" b="b"/>
            <a:pathLst>
              <a:path w="215922" h="165236">
                <a:moveTo>
                  <a:pt x="198161" y="0"/>
                </a:moveTo>
                <a:lnTo>
                  <a:pt x="7611" y="155106"/>
                </a:lnTo>
                <a:lnTo>
                  <a:pt x="0" y="165236"/>
                </a:lnTo>
                <a:lnTo>
                  <a:pt x="5074" y="165236"/>
                </a:lnTo>
                <a:lnTo>
                  <a:pt x="210848" y="32920"/>
                </a:lnTo>
                <a:lnTo>
                  <a:pt x="215922" y="7597"/>
                </a:lnTo>
                <a:lnTo>
                  <a:pt x="198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55489" y="3942608"/>
            <a:ext cx="43514" cy="254121"/>
          </a:xfrm>
          <a:custGeom>
            <a:avLst/>
            <a:gdLst/>
            <a:ahLst/>
            <a:cxnLst/>
            <a:rect l="l" t="t" r="r" b="b"/>
            <a:pathLst>
              <a:path w="43514" h="254121">
                <a:moveTo>
                  <a:pt x="0" y="254121"/>
                </a:moveTo>
                <a:lnTo>
                  <a:pt x="43514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427579" y="3759646"/>
            <a:ext cx="71424" cy="177897"/>
          </a:xfrm>
          <a:custGeom>
            <a:avLst/>
            <a:gdLst/>
            <a:ahLst/>
            <a:cxnLst/>
            <a:rect l="l" t="t" r="r" b="b"/>
            <a:pathLst>
              <a:path w="71424" h="177897">
                <a:moveTo>
                  <a:pt x="0" y="0"/>
                </a:moveTo>
                <a:lnTo>
                  <a:pt x="71424" y="177897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455489" y="4201795"/>
            <a:ext cx="33365" cy="104206"/>
          </a:xfrm>
          <a:custGeom>
            <a:avLst/>
            <a:gdLst/>
            <a:ahLst/>
            <a:cxnLst/>
            <a:rect l="l" t="t" r="r" b="b"/>
            <a:pathLst>
              <a:path w="33365" h="104206">
                <a:moveTo>
                  <a:pt x="33365" y="104206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668875" y="4046688"/>
            <a:ext cx="0" cy="116868"/>
          </a:xfrm>
          <a:custGeom>
            <a:avLst/>
            <a:gdLst/>
            <a:ahLst/>
            <a:cxnLst/>
            <a:rect l="l" t="t" r="r" b="b"/>
            <a:pathLst>
              <a:path h="116868">
                <a:moveTo>
                  <a:pt x="0" y="0"/>
                </a:moveTo>
                <a:lnTo>
                  <a:pt x="0" y="116868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15592" y="3536165"/>
            <a:ext cx="124326" cy="0"/>
          </a:xfrm>
          <a:custGeom>
            <a:avLst/>
            <a:gdLst/>
            <a:ahLst/>
            <a:cxnLst/>
            <a:rect l="l" t="t" r="r" b="b"/>
            <a:pathLst>
              <a:path w="124326">
                <a:moveTo>
                  <a:pt x="0" y="0"/>
                </a:moveTo>
                <a:lnTo>
                  <a:pt x="124326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85144" y="3764710"/>
            <a:ext cx="104028" cy="28109"/>
          </a:xfrm>
          <a:custGeom>
            <a:avLst/>
            <a:gdLst/>
            <a:ahLst/>
            <a:cxnLst/>
            <a:rect l="l" t="t" r="r" b="b"/>
            <a:pathLst>
              <a:path w="104028" h="28109">
                <a:moveTo>
                  <a:pt x="104028" y="0"/>
                </a:moveTo>
                <a:lnTo>
                  <a:pt x="0" y="28109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10991" y="3942608"/>
            <a:ext cx="185475" cy="78756"/>
          </a:xfrm>
          <a:custGeom>
            <a:avLst/>
            <a:gdLst/>
            <a:ahLst/>
            <a:cxnLst/>
            <a:rect l="l" t="t" r="r" b="b"/>
            <a:pathLst>
              <a:path w="185475" h="78756">
                <a:moveTo>
                  <a:pt x="0" y="78756"/>
                </a:moveTo>
                <a:lnTo>
                  <a:pt x="185475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71189" y="3801683"/>
            <a:ext cx="93879" cy="228671"/>
          </a:xfrm>
          <a:custGeom>
            <a:avLst/>
            <a:gdLst/>
            <a:ahLst/>
            <a:cxnLst/>
            <a:rect l="l" t="t" r="r" b="b"/>
            <a:pathLst>
              <a:path w="93879" h="228671">
                <a:moveTo>
                  <a:pt x="93879" y="22867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49749" y="3784969"/>
            <a:ext cx="121662" cy="256654"/>
          </a:xfrm>
          <a:custGeom>
            <a:avLst/>
            <a:gdLst/>
            <a:ahLst/>
            <a:cxnLst/>
            <a:rect l="l" t="t" r="r" b="b"/>
            <a:pathLst>
              <a:path w="121662" h="256654">
                <a:moveTo>
                  <a:pt x="0" y="0"/>
                </a:moveTo>
                <a:lnTo>
                  <a:pt x="98827" y="249056"/>
                </a:lnTo>
                <a:lnTo>
                  <a:pt x="116588" y="256654"/>
                </a:lnTo>
                <a:lnTo>
                  <a:pt x="121662" y="233862"/>
                </a:lnTo>
                <a:lnTo>
                  <a:pt x="30320" y="10382"/>
                </a:lnTo>
                <a:lnTo>
                  <a:pt x="17634" y="103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10991" y="4021365"/>
            <a:ext cx="30447" cy="132062"/>
          </a:xfrm>
          <a:custGeom>
            <a:avLst/>
            <a:gdLst/>
            <a:ahLst/>
            <a:cxnLst/>
            <a:rect l="l" t="t" r="r" b="b"/>
            <a:pathLst>
              <a:path w="30447" h="132062">
                <a:moveTo>
                  <a:pt x="30447" y="132062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16066" y="4285742"/>
            <a:ext cx="27910" cy="198156"/>
          </a:xfrm>
          <a:custGeom>
            <a:avLst/>
            <a:gdLst/>
            <a:ahLst/>
            <a:cxnLst/>
            <a:rect l="l" t="t" r="r" b="b"/>
            <a:pathLst>
              <a:path w="27910" h="198156">
                <a:moveTo>
                  <a:pt x="0" y="198156"/>
                </a:moveTo>
                <a:lnTo>
                  <a:pt x="2791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21140" y="4402483"/>
            <a:ext cx="134349" cy="81415"/>
          </a:xfrm>
          <a:custGeom>
            <a:avLst/>
            <a:gdLst/>
            <a:ahLst/>
            <a:cxnLst/>
            <a:rect l="l" t="t" r="r" b="b"/>
            <a:pathLst>
              <a:path w="134349" h="81415">
                <a:moveTo>
                  <a:pt x="134349" y="0"/>
                </a:moveTo>
                <a:lnTo>
                  <a:pt x="0" y="81415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16066" y="4488963"/>
            <a:ext cx="76118" cy="124338"/>
          </a:xfrm>
          <a:custGeom>
            <a:avLst/>
            <a:gdLst/>
            <a:ahLst/>
            <a:cxnLst/>
            <a:rect l="l" t="t" r="r" b="b"/>
            <a:pathLst>
              <a:path w="76118" h="124338">
                <a:moveTo>
                  <a:pt x="76118" y="124338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27232" y="4262571"/>
            <a:ext cx="98827" cy="58623"/>
          </a:xfrm>
          <a:custGeom>
            <a:avLst/>
            <a:gdLst/>
            <a:ahLst/>
            <a:cxnLst/>
            <a:rect l="l" t="t" r="r" b="b"/>
            <a:pathLst>
              <a:path w="98827" h="58623">
                <a:moveTo>
                  <a:pt x="98827" y="58623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41283" y="4311066"/>
            <a:ext cx="0" cy="126870"/>
          </a:xfrm>
          <a:custGeom>
            <a:avLst/>
            <a:gdLst/>
            <a:ahLst/>
            <a:cxnLst/>
            <a:rect l="l" t="t" r="r" b="b"/>
            <a:pathLst>
              <a:path h="126870">
                <a:moveTo>
                  <a:pt x="0" y="12687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808425" y="4311066"/>
            <a:ext cx="0" cy="126870"/>
          </a:xfrm>
          <a:custGeom>
            <a:avLst/>
            <a:gdLst/>
            <a:ahLst/>
            <a:cxnLst/>
            <a:rect l="l" t="t" r="r" b="b"/>
            <a:pathLst>
              <a:path h="126870">
                <a:moveTo>
                  <a:pt x="0" y="12687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95739" y="3800417"/>
            <a:ext cx="78528" cy="81035"/>
          </a:xfrm>
          <a:custGeom>
            <a:avLst/>
            <a:gdLst/>
            <a:ahLst/>
            <a:cxnLst/>
            <a:rect l="l" t="t" r="r" b="b"/>
            <a:pathLst>
              <a:path w="78528" h="81035">
                <a:moveTo>
                  <a:pt x="78528" y="81035"/>
                </a:moveTo>
                <a:lnTo>
                  <a:pt x="0" y="0"/>
                </a:lnTo>
              </a:path>
            </a:pathLst>
          </a:custGeom>
          <a:ln w="50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889491" y="3871323"/>
            <a:ext cx="0" cy="127377"/>
          </a:xfrm>
          <a:custGeom>
            <a:avLst/>
            <a:gdLst/>
            <a:ahLst/>
            <a:cxnLst/>
            <a:rect l="l" t="t" r="r" b="b"/>
            <a:pathLst>
              <a:path h="127377">
                <a:moveTo>
                  <a:pt x="0" y="12737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856507" y="3863725"/>
            <a:ext cx="2537" cy="134974"/>
          </a:xfrm>
          <a:custGeom>
            <a:avLst/>
            <a:gdLst/>
            <a:ahLst/>
            <a:cxnLst/>
            <a:rect l="l" t="t" r="r" b="b"/>
            <a:pathLst>
              <a:path w="2537" h="134974">
                <a:moveTo>
                  <a:pt x="0" y="134974"/>
                </a:moveTo>
                <a:lnTo>
                  <a:pt x="2537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74268" y="3790287"/>
            <a:ext cx="157565" cy="91164"/>
          </a:xfrm>
          <a:custGeom>
            <a:avLst/>
            <a:gdLst/>
            <a:ahLst/>
            <a:cxnLst/>
            <a:rect l="l" t="t" r="r" b="b"/>
            <a:pathLst>
              <a:path w="157565" h="91164">
                <a:moveTo>
                  <a:pt x="157565" y="0"/>
                </a:moveTo>
                <a:lnTo>
                  <a:pt x="0" y="9116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031833" y="3790287"/>
            <a:ext cx="159848" cy="91164"/>
          </a:xfrm>
          <a:custGeom>
            <a:avLst/>
            <a:gdLst/>
            <a:ahLst/>
            <a:cxnLst/>
            <a:rect l="l" t="t" r="r" b="b"/>
            <a:pathLst>
              <a:path w="159848" h="91164">
                <a:moveTo>
                  <a:pt x="0" y="0"/>
                </a:moveTo>
                <a:lnTo>
                  <a:pt x="159848" y="9116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826059" y="4229777"/>
            <a:ext cx="157565" cy="91417"/>
          </a:xfrm>
          <a:custGeom>
            <a:avLst/>
            <a:gdLst/>
            <a:ahLst/>
            <a:cxnLst/>
            <a:rect l="l" t="t" r="r" b="b"/>
            <a:pathLst>
              <a:path w="157565" h="91417">
                <a:moveTo>
                  <a:pt x="157565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983625" y="4229777"/>
            <a:ext cx="159848" cy="91417"/>
          </a:xfrm>
          <a:custGeom>
            <a:avLst/>
            <a:gdLst/>
            <a:ahLst/>
            <a:cxnLst/>
            <a:rect l="l" t="t" r="r" b="b"/>
            <a:pathLst>
              <a:path w="159848" h="91417">
                <a:moveTo>
                  <a:pt x="0" y="0"/>
                </a:moveTo>
                <a:lnTo>
                  <a:pt x="159848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04686" y="3886896"/>
            <a:ext cx="728453" cy="0"/>
          </a:xfrm>
          <a:custGeom>
            <a:avLst/>
            <a:gdLst/>
            <a:ahLst/>
            <a:cxnLst/>
            <a:rect l="l" t="t" r="r" b="b"/>
            <a:pathLst>
              <a:path w="728453">
                <a:moveTo>
                  <a:pt x="0" y="0"/>
                </a:moveTo>
                <a:lnTo>
                  <a:pt x="728453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404686" y="3853596"/>
            <a:ext cx="182811" cy="0"/>
          </a:xfrm>
          <a:custGeom>
            <a:avLst/>
            <a:gdLst/>
            <a:ahLst/>
            <a:cxnLst/>
            <a:rect l="l" t="t" r="r" b="b"/>
            <a:pathLst>
              <a:path w="182811">
                <a:moveTo>
                  <a:pt x="0" y="0"/>
                </a:moveTo>
                <a:lnTo>
                  <a:pt x="182811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404686" y="3919817"/>
            <a:ext cx="182811" cy="0"/>
          </a:xfrm>
          <a:custGeom>
            <a:avLst/>
            <a:gdLst/>
            <a:ahLst/>
            <a:cxnLst/>
            <a:rect l="l" t="t" r="r" b="b"/>
            <a:pathLst>
              <a:path w="182811">
                <a:moveTo>
                  <a:pt x="0" y="0"/>
                </a:moveTo>
                <a:lnTo>
                  <a:pt x="182811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770182" y="3919817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770182" y="3853596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71702" y="4318663"/>
            <a:ext cx="728453" cy="0"/>
          </a:xfrm>
          <a:custGeom>
            <a:avLst/>
            <a:gdLst/>
            <a:ahLst/>
            <a:cxnLst/>
            <a:rect l="l" t="t" r="r" b="b"/>
            <a:pathLst>
              <a:path w="728453">
                <a:moveTo>
                  <a:pt x="0" y="0"/>
                </a:moveTo>
                <a:lnTo>
                  <a:pt x="728453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37197" y="4351583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734660" y="4285742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191682" y="3881452"/>
            <a:ext cx="213004" cy="5444"/>
          </a:xfrm>
          <a:custGeom>
            <a:avLst/>
            <a:gdLst/>
            <a:ahLst/>
            <a:cxnLst/>
            <a:rect l="l" t="t" r="r" b="b"/>
            <a:pathLst>
              <a:path w="213004" h="5444">
                <a:moveTo>
                  <a:pt x="213004" y="5444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43473" y="4318663"/>
            <a:ext cx="228228" cy="2532"/>
          </a:xfrm>
          <a:custGeom>
            <a:avLst/>
            <a:gdLst/>
            <a:ahLst/>
            <a:cxnLst/>
            <a:rect l="l" t="t" r="r" b="b"/>
            <a:pathLst>
              <a:path w="228228" h="2532">
                <a:moveTo>
                  <a:pt x="22822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135677" y="3886896"/>
            <a:ext cx="91342" cy="157259"/>
          </a:xfrm>
          <a:custGeom>
            <a:avLst/>
            <a:gdLst/>
            <a:ahLst/>
            <a:cxnLst/>
            <a:rect l="l" t="t" r="r" b="b"/>
            <a:pathLst>
              <a:path w="91342" h="157259">
                <a:moveTo>
                  <a:pt x="91342" y="157259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173736" y="3886896"/>
            <a:ext cx="70917" cy="124465"/>
          </a:xfrm>
          <a:custGeom>
            <a:avLst/>
            <a:gdLst/>
            <a:ahLst/>
            <a:cxnLst/>
            <a:rect l="l" t="t" r="r" b="b"/>
            <a:pathLst>
              <a:path w="70917" h="124465">
                <a:moveTo>
                  <a:pt x="70917" y="124465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227020" y="4044156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409577" y="3886896"/>
            <a:ext cx="91595" cy="157259"/>
          </a:xfrm>
          <a:custGeom>
            <a:avLst/>
            <a:gdLst/>
            <a:ahLst/>
            <a:cxnLst/>
            <a:rect l="l" t="t" r="r" b="b"/>
            <a:pathLst>
              <a:path w="91595" h="157259">
                <a:moveTo>
                  <a:pt x="91595" y="0"/>
                </a:moveTo>
                <a:lnTo>
                  <a:pt x="0" y="157259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391816" y="3886896"/>
            <a:ext cx="71297" cy="124465"/>
          </a:xfrm>
          <a:custGeom>
            <a:avLst/>
            <a:gdLst/>
            <a:ahLst/>
            <a:cxnLst/>
            <a:rect l="l" t="t" r="r" b="b"/>
            <a:pathLst>
              <a:path w="71297" h="124465">
                <a:moveTo>
                  <a:pt x="71297" y="0"/>
                </a:moveTo>
                <a:lnTo>
                  <a:pt x="0" y="124465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409577" y="3726725"/>
            <a:ext cx="91595" cy="160171"/>
          </a:xfrm>
          <a:custGeom>
            <a:avLst/>
            <a:gdLst/>
            <a:ahLst/>
            <a:cxnLst/>
            <a:rect l="l" t="t" r="r" b="b"/>
            <a:pathLst>
              <a:path w="91595" h="160171">
                <a:moveTo>
                  <a:pt x="0" y="0"/>
                </a:moveTo>
                <a:lnTo>
                  <a:pt x="91595" y="160171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227020" y="3726725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44653" y="3759646"/>
            <a:ext cx="147162" cy="0"/>
          </a:xfrm>
          <a:custGeom>
            <a:avLst/>
            <a:gdLst/>
            <a:ahLst/>
            <a:cxnLst/>
            <a:rect l="l" t="t" r="r" b="b"/>
            <a:pathLst>
              <a:path w="147162">
                <a:moveTo>
                  <a:pt x="0" y="0"/>
                </a:moveTo>
                <a:lnTo>
                  <a:pt x="147162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135677" y="3726725"/>
            <a:ext cx="91342" cy="157638"/>
          </a:xfrm>
          <a:custGeom>
            <a:avLst/>
            <a:gdLst/>
            <a:ahLst/>
            <a:cxnLst/>
            <a:rect l="l" t="t" r="r" b="b"/>
            <a:pathLst>
              <a:path w="91342" h="157638">
                <a:moveTo>
                  <a:pt x="0" y="157638"/>
                </a:moveTo>
                <a:lnTo>
                  <a:pt x="91342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02692" y="4318663"/>
            <a:ext cx="91342" cy="157638"/>
          </a:xfrm>
          <a:custGeom>
            <a:avLst/>
            <a:gdLst/>
            <a:ahLst/>
            <a:cxnLst/>
            <a:rect l="l" t="t" r="r" b="b"/>
            <a:pathLst>
              <a:path w="91342" h="157638">
                <a:moveTo>
                  <a:pt x="91342" y="157638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40752" y="4318663"/>
            <a:ext cx="71043" cy="124338"/>
          </a:xfrm>
          <a:custGeom>
            <a:avLst/>
            <a:gdLst/>
            <a:ahLst/>
            <a:cxnLst/>
            <a:rect l="l" t="t" r="r" b="b"/>
            <a:pathLst>
              <a:path w="71043" h="124338">
                <a:moveTo>
                  <a:pt x="71043" y="124338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194035" y="4476302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182557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376592" y="4318663"/>
            <a:ext cx="91595" cy="157638"/>
          </a:xfrm>
          <a:custGeom>
            <a:avLst/>
            <a:gdLst/>
            <a:ahLst/>
            <a:cxnLst/>
            <a:rect l="l" t="t" r="r" b="b"/>
            <a:pathLst>
              <a:path w="91595" h="157638">
                <a:moveTo>
                  <a:pt x="91595" y="0"/>
                </a:moveTo>
                <a:lnTo>
                  <a:pt x="0" y="157638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356294" y="4318663"/>
            <a:ext cx="73834" cy="124338"/>
          </a:xfrm>
          <a:custGeom>
            <a:avLst/>
            <a:gdLst/>
            <a:ahLst/>
            <a:cxnLst/>
            <a:rect l="l" t="t" r="r" b="b"/>
            <a:pathLst>
              <a:path w="73834" h="124338">
                <a:moveTo>
                  <a:pt x="73834" y="0"/>
                </a:moveTo>
                <a:lnTo>
                  <a:pt x="0" y="124338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376592" y="4158491"/>
            <a:ext cx="91595" cy="160171"/>
          </a:xfrm>
          <a:custGeom>
            <a:avLst/>
            <a:gdLst/>
            <a:ahLst/>
            <a:cxnLst/>
            <a:rect l="l" t="t" r="r" b="b"/>
            <a:pathLst>
              <a:path w="91595" h="160171">
                <a:moveTo>
                  <a:pt x="0" y="0"/>
                </a:moveTo>
                <a:lnTo>
                  <a:pt x="91595" y="160171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194035" y="4158491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211796" y="4191792"/>
            <a:ext cx="144498" cy="0"/>
          </a:xfrm>
          <a:custGeom>
            <a:avLst/>
            <a:gdLst/>
            <a:ahLst/>
            <a:cxnLst/>
            <a:rect l="l" t="t" r="r" b="b"/>
            <a:pathLst>
              <a:path w="144498">
                <a:moveTo>
                  <a:pt x="0" y="0"/>
                </a:moveTo>
                <a:lnTo>
                  <a:pt x="144498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102692" y="4158491"/>
            <a:ext cx="91342" cy="157638"/>
          </a:xfrm>
          <a:custGeom>
            <a:avLst/>
            <a:gdLst/>
            <a:ahLst/>
            <a:cxnLst/>
            <a:rect l="l" t="t" r="r" b="b"/>
            <a:pathLst>
              <a:path w="91342" h="157638">
                <a:moveTo>
                  <a:pt x="0" y="157638"/>
                </a:moveTo>
                <a:lnTo>
                  <a:pt x="91342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15592" y="2184522"/>
            <a:ext cx="154774" cy="114209"/>
          </a:xfrm>
          <a:custGeom>
            <a:avLst/>
            <a:gdLst/>
            <a:ahLst/>
            <a:cxnLst/>
            <a:rect l="l" t="t" r="r" b="b"/>
            <a:pathLst>
              <a:path w="154774" h="114209">
                <a:moveTo>
                  <a:pt x="0" y="114209"/>
                </a:moveTo>
                <a:lnTo>
                  <a:pt x="154774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33575" y="2193385"/>
            <a:ext cx="43133" cy="241206"/>
          </a:xfrm>
          <a:custGeom>
            <a:avLst/>
            <a:gdLst/>
            <a:ahLst/>
            <a:cxnLst/>
            <a:rect l="l" t="t" r="r" b="b"/>
            <a:pathLst>
              <a:path w="43133" h="241206">
                <a:moveTo>
                  <a:pt x="43133" y="0"/>
                </a:moveTo>
                <a:lnTo>
                  <a:pt x="0" y="241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09471" y="2179457"/>
            <a:ext cx="65969" cy="261465"/>
          </a:xfrm>
          <a:custGeom>
            <a:avLst/>
            <a:gdLst/>
            <a:ahLst/>
            <a:cxnLst/>
            <a:rect l="l" t="t" r="r" b="b"/>
            <a:pathLst>
              <a:path w="65969" h="261465">
                <a:moveTo>
                  <a:pt x="63432" y="0"/>
                </a:moveTo>
                <a:lnTo>
                  <a:pt x="55820" y="10129"/>
                </a:lnTo>
                <a:lnTo>
                  <a:pt x="0" y="253868"/>
                </a:lnTo>
                <a:lnTo>
                  <a:pt x="17760" y="261465"/>
                </a:lnTo>
                <a:lnTo>
                  <a:pt x="38059" y="251336"/>
                </a:lnTo>
                <a:lnTo>
                  <a:pt x="65969" y="5064"/>
                </a:lnTo>
                <a:lnTo>
                  <a:pt x="63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624472" y="2706440"/>
            <a:ext cx="192706" cy="139912"/>
          </a:xfrm>
          <a:custGeom>
            <a:avLst/>
            <a:gdLst/>
            <a:ahLst/>
            <a:cxnLst/>
            <a:rect l="l" t="t" r="r" b="b"/>
            <a:pathLst>
              <a:path w="192706" h="139912">
                <a:moveTo>
                  <a:pt x="0" y="139912"/>
                </a:moveTo>
                <a:lnTo>
                  <a:pt x="1927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613055" y="2679850"/>
            <a:ext cx="213004" cy="167768"/>
          </a:xfrm>
          <a:custGeom>
            <a:avLst/>
            <a:gdLst/>
            <a:ahLst/>
            <a:cxnLst/>
            <a:rect l="l" t="t" r="r" b="b"/>
            <a:pathLst>
              <a:path w="213004" h="167768">
                <a:moveTo>
                  <a:pt x="195370" y="0"/>
                </a:moveTo>
                <a:lnTo>
                  <a:pt x="5074" y="155106"/>
                </a:lnTo>
                <a:lnTo>
                  <a:pt x="0" y="165236"/>
                </a:lnTo>
                <a:lnTo>
                  <a:pt x="5074" y="167768"/>
                </a:lnTo>
                <a:lnTo>
                  <a:pt x="210467" y="35452"/>
                </a:lnTo>
                <a:lnTo>
                  <a:pt x="213004" y="10129"/>
                </a:lnTo>
                <a:lnTo>
                  <a:pt x="19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615592" y="2588432"/>
            <a:ext cx="45671" cy="254121"/>
          </a:xfrm>
          <a:custGeom>
            <a:avLst/>
            <a:gdLst/>
            <a:ahLst/>
            <a:cxnLst/>
            <a:rect l="l" t="t" r="r" b="b"/>
            <a:pathLst>
              <a:path w="45671" h="254121">
                <a:moveTo>
                  <a:pt x="0" y="254121"/>
                </a:moveTo>
                <a:lnTo>
                  <a:pt x="45671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87682" y="2405470"/>
            <a:ext cx="73581" cy="177897"/>
          </a:xfrm>
          <a:custGeom>
            <a:avLst/>
            <a:gdLst/>
            <a:ahLst/>
            <a:cxnLst/>
            <a:rect l="l" t="t" r="r" b="b"/>
            <a:pathLst>
              <a:path w="73581" h="177897">
                <a:moveTo>
                  <a:pt x="0" y="0"/>
                </a:moveTo>
                <a:lnTo>
                  <a:pt x="73581" y="177897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615592" y="2847619"/>
            <a:ext cx="32984" cy="104206"/>
          </a:xfrm>
          <a:custGeom>
            <a:avLst/>
            <a:gdLst/>
            <a:ahLst/>
            <a:cxnLst/>
            <a:rect l="l" t="t" r="r" b="b"/>
            <a:pathLst>
              <a:path w="32984" h="104206">
                <a:moveTo>
                  <a:pt x="32984" y="104206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828596" y="2692512"/>
            <a:ext cx="0" cy="116868"/>
          </a:xfrm>
          <a:custGeom>
            <a:avLst/>
            <a:gdLst/>
            <a:ahLst/>
            <a:cxnLst/>
            <a:rect l="l" t="t" r="r" b="b"/>
            <a:pathLst>
              <a:path h="116868">
                <a:moveTo>
                  <a:pt x="0" y="0"/>
                </a:moveTo>
                <a:lnTo>
                  <a:pt x="0" y="116868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775440" y="2181990"/>
            <a:ext cx="126737" cy="2532"/>
          </a:xfrm>
          <a:custGeom>
            <a:avLst/>
            <a:gdLst/>
            <a:ahLst/>
            <a:cxnLst/>
            <a:rect l="l" t="t" r="r" b="b"/>
            <a:pathLst>
              <a:path w="126737" h="2532">
                <a:moveTo>
                  <a:pt x="0" y="0"/>
                </a:moveTo>
                <a:lnTo>
                  <a:pt x="126737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47530" y="2413067"/>
            <a:ext cx="101364" cy="25323"/>
          </a:xfrm>
          <a:custGeom>
            <a:avLst/>
            <a:gdLst/>
            <a:ahLst/>
            <a:cxnLst/>
            <a:rect l="l" t="t" r="r" b="b"/>
            <a:pathLst>
              <a:path w="101364" h="25323">
                <a:moveTo>
                  <a:pt x="101364" y="0"/>
                </a:moveTo>
                <a:lnTo>
                  <a:pt x="0" y="25323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71093" y="2588432"/>
            <a:ext cx="185094" cy="78756"/>
          </a:xfrm>
          <a:custGeom>
            <a:avLst/>
            <a:gdLst/>
            <a:ahLst/>
            <a:cxnLst/>
            <a:rect l="l" t="t" r="r" b="b"/>
            <a:pathLst>
              <a:path w="185094" h="78756">
                <a:moveTo>
                  <a:pt x="0" y="78756"/>
                </a:moveTo>
                <a:lnTo>
                  <a:pt x="185094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31038" y="2447254"/>
            <a:ext cx="96289" cy="228798"/>
          </a:xfrm>
          <a:custGeom>
            <a:avLst/>
            <a:gdLst/>
            <a:ahLst/>
            <a:cxnLst/>
            <a:rect l="l" t="t" r="r" b="b"/>
            <a:pathLst>
              <a:path w="96289" h="228798">
                <a:moveTo>
                  <a:pt x="96289" y="2287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709471" y="2433326"/>
            <a:ext cx="121662" cy="256654"/>
          </a:xfrm>
          <a:custGeom>
            <a:avLst/>
            <a:gdLst/>
            <a:ahLst/>
            <a:cxnLst/>
            <a:rect l="l" t="t" r="r" b="b"/>
            <a:pathLst>
              <a:path w="121662" h="256654">
                <a:moveTo>
                  <a:pt x="0" y="0"/>
                </a:moveTo>
                <a:lnTo>
                  <a:pt x="98953" y="246524"/>
                </a:lnTo>
                <a:lnTo>
                  <a:pt x="116588" y="256654"/>
                </a:lnTo>
                <a:lnTo>
                  <a:pt x="121662" y="231330"/>
                </a:lnTo>
                <a:lnTo>
                  <a:pt x="30447" y="7597"/>
                </a:lnTo>
                <a:lnTo>
                  <a:pt x="17760" y="75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471093" y="2667189"/>
            <a:ext cx="30447" cy="129529"/>
          </a:xfrm>
          <a:custGeom>
            <a:avLst/>
            <a:gdLst/>
            <a:ahLst/>
            <a:cxnLst/>
            <a:rect l="l" t="t" r="r" b="b"/>
            <a:pathLst>
              <a:path w="30447" h="129529">
                <a:moveTo>
                  <a:pt x="30447" y="129529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76168" y="2931566"/>
            <a:ext cx="30447" cy="200688"/>
          </a:xfrm>
          <a:custGeom>
            <a:avLst/>
            <a:gdLst/>
            <a:ahLst/>
            <a:cxnLst/>
            <a:rect l="l" t="t" r="r" b="b"/>
            <a:pathLst>
              <a:path w="30447" h="200688">
                <a:moveTo>
                  <a:pt x="0" y="200688"/>
                </a:moveTo>
                <a:lnTo>
                  <a:pt x="30447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81243" y="3048308"/>
            <a:ext cx="134349" cy="83947"/>
          </a:xfrm>
          <a:custGeom>
            <a:avLst/>
            <a:gdLst/>
            <a:ahLst/>
            <a:cxnLst/>
            <a:rect l="l" t="t" r="r" b="b"/>
            <a:pathLst>
              <a:path w="134349" h="83947">
                <a:moveTo>
                  <a:pt x="134349" y="0"/>
                </a:moveTo>
                <a:lnTo>
                  <a:pt x="0" y="8394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478705" y="3134788"/>
            <a:ext cx="73581" cy="124338"/>
          </a:xfrm>
          <a:custGeom>
            <a:avLst/>
            <a:gdLst/>
            <a:ahLst/>
            <a:cxnLst/>
            <a:rect l="l" t="t" r="r" b="b"/>
            <a:pathLst>
              <a:path w="73581" h="124338">
                <a:moveTo>
                  <a:pt x="73581" y="124338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889491" y="2910928"/>
            <a:ext cx="96670" cy="56091"/>
          </a:xfrm>
          <a:custGeom>
            <a:avLst/>
            <a:gdLst/>
            <a:ahLst/>
            <a:cxnLst/>
            <a:rect l="l" t="t" r="r" b="b"/>
            <a:pathLst>
              <a:path w="96670" h="56091">
                <a:moveTo>
                  <a:pt x="96670" y="56091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003923" y="2956890"/>
            <a:ext cx="0" cy="126870"/>
          </a:xfrm>
          <a:custGeom>
            <a:avLst/>
            <a:gdLst/>
            <a:ahLst/>
            <a:cxnLst/>
            <a:rect l="l" t="t" r="r" b="b"/>
            <a:pathLst>
              <a:path h="126870">
                <a:moveTo>
                  <a:pt x="0" y="12687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70938" y="2956890"/>
            <a:ext cx="0" cy="126870"/>
          </a:xfrm>
          <a:custGeom>
            <a:avLst/>
            <a:gdLst/>
            <a:ahLst/>
            <a:cxnLst/>
            <a:rect l="l" t="t" r="r" b="b"/>
            <a:pathLst>
              <a:path h="126870">
                <a:moveTo>
                  <a:pt x="0" y="12687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955714" y="2445987"/>
            <a:ext cx="78655" cy="81288"/>
          </a:xfrm>
          <a:custGeom>
            <a:avLst/>
            <a:gdLst/>
            <a:ahLst/>
            <a:cxnLst/>
            <a:rect l="l" t="t" r="r" b="b"/>
            <a:pathLst>
              <a:path w="78655" h="81288">
                <a:moveTo>
                  <a:pt x="78655" y="81288"/>
                </a:moveTo>
                <a:lnTo>
                  <a:pt x="0" y="0"/>
                </a:lnTo>
              </a:path>
            </a:pathLst>
          </a:custGeom>
          <a:ln w="50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052131" y="2517147"/>
            <a:ext cx="0" cy="127250"/>
          </a:xfrm>
          <a:custGeom>
            <a:avLst/>
            <a:gdLst/>
            <a:ahLst/>
            <a:cxnLst/>
            <a:rect l="l" t="t" r="r" b="b"/>
            <a:pathLst>
              <a:path h="127250">
                <a:moveTo>
                  <a:pt x="0" y="12725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019146" y="2509550"/>
            <a:ext cx="0" cy="134847"/>
          </a:xfrm>
          <a:custGeom>
            <a:avLst/>
            <a:gdLst/>
            <a:ahLst/>
            <a:cxnLst/>
            <a:rect l="l" t="t" r="r" b="b"/>
            <a:pathLst>
              <a:path h="134847">
                <a:moveTo>
                  <a:pt x="0" y="13484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034370" y="2435858"/>
            <a:ext cx="159848" cy="91417"/>
          </a:xfrm>
          <a:custGeom>
            <a:avLst/>
            <a:gdLst/>
            <a:ahLst/>
            <a:cxnLst/>
            <a:rect l="l" t="t" r="r" b="b"/>
            <a:pathLst>
              <a:path w="159848" h="91417">
                <a:moveTo>
                  <a:pt x="159848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94219" y="2435858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0"/>
                </a:moveTo>
                <a:lnTo>
                  <a:pt x="157184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86162" y="2875475"/>
            <a:ext cx="159848" cy="91544"/>
          </a:xfrm>
          <a:custGeom>
            <a:avLst/>
            <a:gdLst/>
            <a:ahLst/>
            <a:cxnLst/>
            <a:rect l="l" t="t" r="r" b="b"/>
            <a:pathLst>
              <a:path w="159848" h="91544">
                <a:moveTo>
                  <a:pt x="159848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146010" y="2875475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0"/>
                </a:moveTo>
                <a:lnTo>
                  <a:pt x="157184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564789" y="2532341"/>
            <a:ext cx="182557" cy="2532"/>
          </a:xfrm>
          <a:custGeom>
            <a:avLst/>
            <a:gdLst/>
            <a:ahLst/>
            <a:cxnLst/>
            <a:rect l="l" t="t" r="r" b="b"/>
            <a:pathLst>
              <a:path w="182557" h="2532">
                <a:moveTo>
                  <a:pt x="182557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64789" y="2499420"/>
            <a:ext cx="182557" cy="2532"/>
          </a:xfrm>
          <a:custGeom>
            <a:avLst/>
            <a:gdLst/>
            <a:ahLst/>
            <a:cxnLst/>
            <a:rect l="l" t="t" r="r" b="b"/>
            <a:pathLst>
              <a:path w="182557" h="2532">
                <a:moveTo>
                  <a:pt x="0" y="2532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564789" y="2565641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747347" y="2532341"/>
            <a:ext cx="499844" cy="0"/>
          </a:xfrm>
          <a:custGeom>
            <a:avLst/>
            <a:gdLst/>
            <a:ahLst/>
            <a:cxnLst/>
            <a:rect l="l" t="t" r="r" b="b"/>
            <a:pathLst>
              <a:path w="499844">
                <a:moveTo>
                  <a:pt x="0" y="0"/>
                </a:moveTo>
                <a:lnTo>
                  <a:pt x="499844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929904" y="2499420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31804" y="2964487"/>
            <a:ext cx="679991" cy="0"/>
          </a:xfrm>
          <a:custGeom>
            <a:avLst/>
            <a:gdLst/>
            <a:ahLst/>
            <a:cxnLst/>
            <a:rect l="l" t="t" r="r" b="b"/>
            <a:pathLst>
              <a:path w="679991">
                <a:moveTo>
                  <a:pt x="0" y="0"/>
                </a:moveTo>
                <a:lnTo>
                  <a:pt x="679991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531804" y="2997407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96919" y="2931566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51403" y="2527276"/>
            <a:ext cx="213385" cy="7597"/>
          </a:xfrm>
          <a:custGeom>
            <a:avLst/>
            <a:gdLst/>
            <a:ahLst/>
            <a:cxnLst/>
            <a:rect l="l" t="t" r="r" b="b"/>
            <a:pathLst>
              <a:path w="213385" h="7597">
                <a:moveTo>
                  <a:pt x="213385" y="7597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303195" y="2964487"/>
            <a:ext cx="228609" cy="2532"/>
          </a:xfrm>
          <a:custGeom>
            <a:avLst/>
            <a:gdLst/>
            <a:ahLst/>
            <a:cxnLst/>
            <a:rect l="l" t="t" r="r" b="b"/>
            <a:pathLst>
              <a:path w="228609" h="2532">
                <a:moveTo>
                  <a:pt x="228609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597831" y="814772"/>
            <a:ext cx="157311" cy="114588"/>
          </a:xfrm>
          <a:custGeom>
            <a:avLst/>
            <a:gdLst/>
            <a:ahLst/>
            <a:cxnLst/>
            <a:rect l="l" t="t" r="r" b="b"/>
            <a:pathLst>
              <a:path w="157311" h="114588">
                <a:moveTo>
                  <a:pt x="0" y="114588"/>
                </a:moveTo>
                <a:lnTo>
                  <a:pt x="157311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18352" y="823635"/>
            <a:ext cx="43133" cy="239054"/>
          </a:xfrm>
          <a:custGeom>
            <a:avLst/>
            <a:gdLst/>
            <a:ahLst/>
            <a:cxnLst/>
            <a:rect l="l" t="t" r="r" b="b"/>
            <a:pathLst>
              <a:path w="43133" h="239054">
                <a:moveTo>
                  <a:pt x="43133" y="0"/>
                </a:moveTo>
                <a:lnTo>
                  <a:pt x="0" y="2390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91710" y="809707"/>
            <a:ext cx="65969" cy="261845"/>
          </a:xfrm>
          <a:custGeom>
            <a:avLst/>
            <a:gdLst/>
            <a:ahLst/>
            <a:cxnLst/>
            <a:rect l="l" t="t" r="r" b="b"/>
            <a:pathLst>
              <a:path w="65969" h="261845">
                <a:moveTo>
                  <a:pt x="63432" y="0"/>
                </a:moveTo>
                <a:lnTo>
                  <a:pt x="58357" y="7597"/>
                </a:lnTo>
                <a:lnTo>
                  <a:pt x="0" y="251715"/>
                </a:lnTo>
                <a:lnTo>
                  <a:pt x="17760" y="261845"/>
                </a:lnTo>
                <a:lnTo>
                  <a:pt x="38059" y="251715"/>
                </a:lnTo>
                <a:lnTo>
                  <a:pt x="65969" y="2532"/>
                </a:lnTo>
                <a:lnTo>
                  <a:pt x="63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609249" y="1334538"/>
            <a:ext cx="190296" cy="142191"/>
          </a:xfrm>
          <a:custGeom>
            <a:avLst/>
            <a:gdLst/>
            <a:ahLst/>
            <a:cxnLst/>
            <a:rect l="l" t="t" r="r" b="b"/>
            <a:pathLst>
              <a:path w="190296" h="142191">
                <a:moveTo>
                  <a:pt x="0" y="142191"/>
                </a:moveTo>
                <a:lnTo>
                  <a:pt x="190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595294" y="1307948"/>
            <a:ext cx="215668" cy="167515"/>
          </a:xfrm>
          <a:custGeom>
            <a:avLst/>
            <a:gdLst/>
            <a:ahLst/>
            <a:cxnLst/>
            <a:rect l="l" t="t" r="r" b="b"/>
            <a:pathLst>
              <a:path w="215668" h="167515">
                <a:moveTo>
                  <a:pt x="197907" y="0"/>
                </a:moveTo>
                <a:lnTo>
                  <a:pt x="5074" y="157385"/>
                </a:lnTo>
                <a:lnTo>
                  <a:pt x="0" y="164982"/>
                </a:lnTo>
                <a:lnTo>
                  <a:pt x="5074" y="167515"/>
                </a:lnTo>
                <a:lnTo>
                  <a:pt x="210594" y="35452"/>
                </a:lnTo>
                <a:lnTo>
                  <a:pt x="215668" y="10129"/>
                </a:lnTo>
                <a:lnTo>
                  <a:pt x="197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597831" y="1219062"/>
            <a:ext cx="45671" cy="253868"/>
          </a:xfrm>
          <a:custGeom>
            <a:avLst/>
            <a:gdLst/>
            <a:ahLst/>
            <a:cxnLst/>
            <a:rect l="l" t="t" r="r" b="b"/>
            <a:pathLst>
              <a:path w="45671" h="253868">
                <a:moveTo>
                  <a:pt x="0" y="253868"/>
                </a:moveTo>
                <a:lnTo>
                  <a:pt x="45671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569921" y="1033567"/>
            <a:ext cx="73581" cy="180430"/>
          </a:xfrm>
          <a:custGeom>
            <a:avLst/>
            <a:gdLst/>
            <a:ahLst/>
            <a:cxnLst/>
            <a:rect l="l" t="t" r="r" b="b"/>
            <a:pathLst>
              <a:path w="73581" h="180430">
                <a:moveTo>
                  <a:pt x="0" y="0"/>
                </a:moveTo>
                <a:lnTo>
                  <a:pt x="73581" y="180430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597831" y="1477995"/>
            <a:ext cx="32984" cy="104079"/>
          </a:xfrm>
          <a:custGeom>
            <a:avLst/>
            <a:gdLst/>
            <a:ahLst/>
            <a:cxnLst/>
            <a:rect l="l" t="t" r="r" b="b"/>
            <a:pathLst>
              <a:path w="32984" h="104079">
                <a:moveTo>
                  <a:pt x="32984" y="104079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810962" y="1320610"/>
            <a:ext cx="2410" cy="119400"/>
          </a:xfrm>
          <a:custGeom>
            <a:avLst/>
            <a:gdLst/>
            <a:ahLst/>
            <a:cxnLst/>
            <a:rect l="l" t="t" r="r" b="b"/>
            <a:pathLst>
              <a:path w="2410" h="119400">
                <a:moveTo>
                  <a:pt x="2410" y="0"/>
                </a:moveTo>
                <a:lnTo>
                  <a:pt x="0" y="11940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60217" y="812240"/>
            <a:ext cx="124199" cy="0"/>
          </a:xfrm>
          <a:custGeom>
            <a:avLst/>
            <a:gdLst/>
            <a:ahLst/>
            <a:cxnLst/>
            <a:rect l="l" t="t" r="r" b="b"/>
            <a:pathLst>
              <a:path w="124199">
                <a:moveTo>
                  <a:pt x="0" y="0"/>
                </a:moveTo>
                <a:lnTo>
                  <a:pt x="124199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29770" y="1041165"/>
            <a:ext cx="101364" cy="27855"/>
          </a:xfrm>
          <a:custGeom>
            <a:avLst/>
            <a:gdLst/>
            <a:ahLst/>
            <a:cxnLst/>
            <a:rect l="l" t="t" r="r" b="b"/>
            <a:pathLst>
              <a:path w="101364" h="27855">
                <a:moveTo>
                  <a:pt x="101364" y="0"/>
                </a:moveTo>
                <a:lnTo>
                  <a:pt x="0" y="27855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455489" y="1216530"/>
            <a:ext cx="182938" cy="81035"/>
          </a:xfrm>
          <a:custGeom>
            <a:avLst/>
            <a:gdLst/>
            <a:ahLst/>
            <a:cxnLst/>
            <a:rect l="l" t="t" r="r" b="b"/>
            <a:pathLst>
              <a:path w="182938" h="81035">
                <a:moveTo>
                  <a:pt x="0" y="81035"/>
                </a:moveTo>
                <a:lnTo>
                  <a:pt x="182938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715814" y="1075351"/>
            <a:ext cx="93879" cy="228544"/>
          </a:xfrm>
          <a:custGeom>
            <a:avLst/>
            <a:gdLst/>
            <a:ahLst/>
            <a:cxnLst/>
            <a:rect l="l" t="t" r="r" b="b"/>
            <a:pathLst>
              <a:path w="93879" h="228544">
                <a:moveTo>
                  <a:pt x="93879" y="22854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691710" y="1061423"/>
            <a:ext cx="121662" cy="256654"/>
          </a:xfrm>
          <a:custGeom>
            <a:avLst/>
            <a:gdLst/>
            <a:ahLst/>
            <a:cxnLst/>
            <a:rect l="l" t="t" r="r" b="b"/>
            <a:pathLst>
              <a:path w="121662" h="256654">
                <a:moveTo>
                  <a:pt x="0" y="0"/>
                </a:moveTo>
                <a:lnTo>
                  <a:pt x="101491" y="246524"/>
                </a:lnTo>
                <a:lnTo>
                  <a:pt x="119252" y="256654"/>
                </a:lnTo>
                <a:lnTo>
                  <a:pt x="121662" y="233609"/>
                </a:lnTo>
                <a:lnTo>
                  <a:pt x="32984" y="10129"/>
                </a:lnTo>
                <a:lnTo>
                  <a:pt x="17760" y="101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455489" y="1297565"/>
            <a:ext cx="28290" cy="129783"/>
          </a:xfrm>
          <a:custGeom>
            <a:avLst/>
            <a:gdLst/>
            <a:ahLst/>
            <a:cxnLst/>
            <a:rect l="l" t="t" r="r" b="b"/>
            <a:pathLst>
              <a:path w="28290" h="129783">
                <a:moveTo>
                  <a:pt x="28290" y="129783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460564" y="1559284"/>
            <a:ext cx="28290" cy="200688"/>
          </a:xfrm>
          <a:custGeom>
            <a:avLst/>
            <a:gdLst/>
            <a:ahLst/>
            <a:cxnLst/>
            <a:rect l="l" t="t" r="r" b="b"/>
            <a:pathLst>
              <a:path w="28290" h="200688">
                <a:moveTo>
                  <a:pt x="0" y="200688"/>
                </a:moveTo>
                <a:lnTo>
                  <a:pt x="2829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466019" y="1678684"/>
            <a:ext cx="131811" cy="81288"/>
          </a:xfrm>
          <a:custGeom>
            <a:avLst/>
            <a:gdLst/>
            <a:ahLst/>
            <a:cxnLst/>
            <a:rect l="l" t="t" r="r" b="b"/>
            <a:pathLst>
              <a:path w="131811" h="81288">
                <a:moveTo>
                  <a:pt x="131811" y="0"/>
                </a:moveTo>
                <a:lnTo>
                  <a:pt x="0" y="81288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460564" y="1765038"/>
            <a:ext cx="73961" cy="124718"/>
          </a:xfrm>
          <a:custGeom>
            <a:avLst/>
            <a:gdLst/>
            <a:ahLst/>
            <a:cxnLst/>
            <a:rect l="l" t="t" r="r" b="b"/>
            <a:pathLst>
              <a:path w="73961" h="124718">
                <a:moveTo>
                  <a:pt x="73961" y="124718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871730" y="1539025"/>
            <a:ext cx="99207" cy="56091"/>
          </a:xfrm>
          <a:custGeom>
            <a:avLst/>
            <a:gdLst/>
            <a:ahLst/>
            <a:cxnLst/>
            <a:rect l="l" t="t" r="r" b="b"/>
            <a:pathLst>
              <a:path w="99207" h="56091">
                <a:moveTo>
                  <a:pt x="99207" y="56091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986162" y="1587520"/>
            <a:ext cx="0" cy="126870"/>
          </a:xfrm>
          <a:custGeom>
            <a:avLst/>
            <a:gdLst/>
            <a:ahLst/>
            <a:cxnLst/>
            <a:rect l="l" t="t" r="r" b="b"/>
            <a:pathLst>
              <a:path h="126870">
                <a:moveTo>
                  <a:pt x="0" y="12687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953177" y="1587520"/>
            <a:ext cx="0" cy="126870"/>
          </a:xfrm>
          <a:custGeom>
            <a:avLst/>
            <a:gdLst/>
            <a:ahLst/>
            <a:cxnLst/>
            <a:rect l="l" t="t" r="r" b="b"/>
            <a:pathLst>
              <a:path h="126870">
                <a:moveTo>
                  <a:pt x="0" y="12687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937699" y="1076617"/>
            <a:ext cx="81446" cy="78756"/>
          </a:xfrm>
          <a:custGeom>
            <a:avLst/>
            <a:gdLst/>
            <a:ahLst/>
            <a:cxnLst/>
            <a:rect l="l" t="t" r="r" b="b"/>
            <a:pathLst>
              <a:path w="81446" h="78756">
                <a:moveTo>
                  <a:pt x="81446" y="78756"/>
                </a:moveTo>
                <a:lnTo>
                  <a:pt x="0" y="0"/>
                </a:lnTo>
              </a:path>
            </a:pathLst>
          </a:custGeom>
          <a:ln w="50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034370" y="1147777"/>
            <a:ext cx="0" cy="126997"/>
          </a:xfrm>
          <a:custGeom>
            <a:avLst/>
            <a:gdLst/>
            <a:ahLst/>
            <a:cxnLst/>
            <a:rect l="l" t="t" r="r" b="b"/>
            <a:pathLst>
              <a:path h="126997">
                <a:moveTo>
                  <a:pt x="0" y="12699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001386" y="1140180"/>
            <a:ext cx="0" cy="134594"/>
          </a:xfrm>
          <a:custGeom>
            <a:avLst/>
            <a:gdLst/>
            <a:ahLst/>
            <a:cxnLst/>
            <a:rect l="l" t="t" r="r" b="b"/>
            <a:pathLst>
              <a:path h="134594">
                <a:moveTo>
                  <a:pt x="0" y="134594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019146" y="1063956"/>
            <a:ext cx="157311" cy="91417"/>
          </a:xfrm>
          <a:custGeom>
            <a:avLst/>
            <a:gdLst/>
            <a:ahLst/>
            <a:cxnLst/>
            <a:rect l="l" t="t" r="r" b="b"/>
            <a:pathLst>
              <a:path w="157311" h="91417">
                <a:moveTo>
                  <a:pt x="157311" y="0"/>
                </a:moveTo>
                <a:lnTo>
                  <a:pt x="0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176458" y="1063956"/>
            <a:ext cx="157184" cy="91417"/>
          </a:xfrm>
          <a:custGeom>
            <a:avLst/>
            <a:gdLst/>
            <a:ahLst/>
            <a:cxnLst/>
            <a:rect l="l" t="t" r="r" b="b"/>
            <a:pathLst>
              <a:path w="157184" h="91417">
                <a:moveTo>
                  <a:pt x="0" y="0"/>
                </a:moveTo>
                <a:lnTo>
                  <a:pt x="157184" y="9141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970938" y="1503572"/>
            <a:ext cx="157311" cy="91544"/>
          </a:xfrm>
          <a:custGeom>
            <a:avLst/>
            <a:gdLst/>
            <a:ahLst/>
            <a:cxnLst/>
            <a:rect l="l" t="t" r="r" b="b"/>
            <a:pathLst>
              <a:path w="157311" h="91544">
                <a:moveTo>
                  <a:pt x="157311" y="0"/>
                </a:moveTo>
                <a:lnTo>
                  <a:pt x="0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128249" y="1503572"/>
            <a:ext cx="157184" cy="91544"/>
          </a:xfrm>
          <a:custGeom>
            <a:avLst/>
            <a:gdLst/>
            <a:ahLst/>
            <a:cxnLst/>
            <a:rect l="l" t="t" r="r" b="b"/>
            <a:pathLst>
              <a:path w="157184" h="91544">
                <a:moveTo>
                  <a:pt x="0" y="0"/>
                </a:moveTo>
                <a:lnTo>
                  <a:pt x="157184" y="9154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547028" y="1162971"/>
            <a:ext cx="548052" cy="0"/>
          </a:xfrm>
          <a:custGeom>
            <a:avLst/>
            <a:gdLst/>
            <a:ahLst/>
            <a:cxnLst/>
            <a:rect l="l" t="t" r="r" b="b"/>
            <a:pathLst>
              <a:path w="548052">
                <a:moveTo>
                  <a:pt x="0" y="0"/>
                </a:moveTo>
                <a:lnTo>
                  <a:pt x="548052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47028" y="1130050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547028" y="1195891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912143" y="1130050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182938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095080" y="1160438"/>
            <a:ext cx="136886" cy="2532"/>
          </a:xfrm>
          <a:custGeom>
            <a:avLst/>
            <a:gdLst/>
            <a:ahLst/>
            <a:cxnLst/>
            <a:rect l="l" t="t" r="r" b="b"/>
            <a:pathLst>
              <a:path w="136886" h="2532">
                <a:moveTo>
                  <a:pt x="136886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285434" y="1595117"/>
            <a:ext cx="593723" cy="0"/>
          </a:xfrm>
          <a:custGeom>
            <a:avLst/>
            <a:gdLst/>
            <a:ahLst/>
            <a:cxnLst/>
            <a:rect l="l" t="t" r="r" b="b"/>
            <a:pathLst>
              <a:path w="593723">
                <a:moveTo>
                  <a:pt x="0" y="0"/>
                </a:moveTo>
                <a:lnTo>
                  <a:pt x="593723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514043" y="1628037"/>
            <a:ext cx="182557" cy="0"/>
          </a:xfrm>
          <a:custGeom>
            <a:avLst/>
            <a:gdLst/>
            <a:ahLst/>
            <a:cxnLst/>
            <a:rect l="l" t="t" r="r" b="b"/>
            <a:pathLst>
              <a:path w="182557">
                <a:moveTo>
                  <a:pt x="0" y="0"/>
                </a:moveTo>
                <a:lnTo>
                  <a:pt x="18255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79158" y="1592584"/>
            <a:ext cx="182938" cy="2532"/>
          </a:xfrm>
          <a:custGeom>
            <a:avLst/>
            <a:gdLst/>
            <a:ahLst/>
            <a:cxnLst/>
            <a:rect l="l" t="t" r="r" b="b"/>
            <a:pathLst>
              <a:path w="182938" h="2532">
                <a:moveTo>
                  <a:pt x="18293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79158" y="1625505"/>
            <a:ext cx="182938" cy="2532"/>
          </a:xfrm>
          <a:custGeom>
            <a:avLst/>
            <a:gdLst/>
            <a:ahLst/>
            <a:cxnLst/>
            <a:rect l="l" t="t" r="r" b="b"/>
            <a:pathLst>
              <a:path w="182938" h="2532">
                <a:moveTo>
                  <a:pt x="18293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79158" y="1559284"/>
            <a:ext cx="182938" cy="2532"/>
          </a:xfrm>
          <a:custGeom>
            <a:avLst/>
            <a:gdLst/>
            <a:ahLst/>
            <a:cxnLst/>
            <a:rect l="l" t="t" r="r" b="b"/>
            <a:pathLst>
              <a:path w="182938" h="2532">
                <a:moveTo>
                  <a:pt x="18293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062096" y="1592584"/>
            <a:ext cx="137013" cy="0"/>
          </a:xfrm>
          <a:custGeom>
            <a:avLst/>
            <a:gdLst/>
            <a:ahLst/>
            <a:cxnLst/>
            <a:rect l="l" t="t" r="r" b="b"/>
            <a:pathLst>
              <a:path w="137013">
                <a:moveTo>
                  <a:pt x="137013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333642" y="1155374"/>
            <a:ext cx="213385" cy="7597"/>
          </a:xfrm>
          <a:custGeom>
            <a:avLst/>
            <a:gdLst/>
            <a:ahLst/>
            <a:cxnLst/>
            <a:rect l="l" t="t" r="r" b="b"/>
            <a:pathLst>
              <a:path w="213385" h="7597">
                <a:moveTo>
                  <a:pt x="213385" y="7597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27311" y="4849824"/>
            <a:ext cx="155015" cy="114272"/>
          </a:xfrm>
          <a:custGeom>
            <a:avLst/>
            <a:gdLst/>
            <a:ahLst/>
            <a:cxnLst/>
            <a:rect l="l" t="t" r="r" b="b"/>
            <a:pathLst>
              <a:path w="155015" h="114272">
                <a:moveTo>
                  <a:pt x="0" y="114272"/>
                </a:moveTo>
                <a:lnTo>
                  <a:pt x="155015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145548" y="4858687"/>
            <a:ext cx="43108" cy="238674"/>
          </a:xfrm>
          <a:custGeom>
            <a:avLst/>
            <a:gdLst/>
            <a:ahLst/>
            <a:cxnLst/>
            <a:rect l="l" t="t" r="r" b="b"/>
            <a:pathLst>
              <a:path w="43108" h="238674">
                <a:moveTo>
                  <a:pt x="43108" y="0"/>
                </a:moveTo>
                <a:lnTo>
                  <a:pt x="0" y="2386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121457" y="4844759"/>
            <a:ext cx="65931" cy="261465"/>
          </a:xfrm>
          <a:custGeom>
            <a:avLst/>
            <a:gdLst/>
            <a:ahLst/>
            <a:cxnLst/>
            <a:rect l="l" t="t" r="r" b="b"/>
            <a:pathLst>
              <a:path w="65931" h="261465">
                <a:moveTo>
                  <a:pt x="63406" y="0"/>
                </a:moveTo>
                <a:lnTo>
                  <a:pt x="55794" y="10129"/>
                </a:lnTo>
                <a:lnTo>
                  <a:pt x="0" y="251336"/>
                </a:lnTo>
                <a:lnTo>
                  <a:pt x="17748" y="261465"/>
                </a:lnTo>
                <a:lnTo>
                  <a:pt x="38046" y="251336"/>
                </a:lnTo>
                <a:lnTo>
                  <a:pt x="65931" y="5064"/>
                </a:lnTo>
                <a:lnTo>
                  <a:pt x="63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036179" y="5371805"/>
            <a:ext cx="193061" cy="139595"/>
          </a:xfrm>
          <a:custGeom>
            <a:avLst/>
            <a:gdLst/>
            <a:ahLst/>
            <a:cxnLst/>
            <a:rect l="l" t="t" r="r" b="b"/>
            <a:pathLst>
              <a:path w="193061" h="139595">
                <a:moveTo>
                  <a:pt x="0" y="139595"/>
                </a:moveTo>
                <a:lnTo>
                  <a:pt x="1930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024774" y="5345215"/>
            <a:ext cx="213334" cy="164919"/>
          </a:xfrm>
          <a:custGeom>
            <a:avLst/>
            <a:gdLst/>
            <a:ahLst/>
            <a:cxnLst/>
            <a:rect l="l" t="t" r="r" b="b"/>
            <a:pathLst>
              <a:path w="213334" h="164919">
                <a:moveTo>
                  <a:pt x="195586" y="0"/>
                </a:moveTo>
                <a:lnTo>
                  <a:pt x="5074" y="154790"/>
                </a:lnTo>
                <a:lnTo>
                  <a:pt x="0" y="164919"/>
                </a:lnTo>
                <a:lnTo>
                  <a:pt x="2537" y="164919"/>
                </a:lnTo>
                <a:lnTo>
                  <a:pt x="210810" y="35452"/>
                </a:lnTo>
                <a:lnTo>
                  <a:pt x="213334" y="10129"/>
                </a:lnTo>
                <a:lnTo>
                  <a:pt x="195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027311" y="5253734"/>
            <a:ext cx="43425" cy="253868"/>
          </a:xfrm>
          <a:custGeom>
            <a:avLst/>
            <a:gdLst/>
            <a:ahLst/>
            <a:cxnLst/>
            <a:rect l="l" t="t" r="r" b="b"/>
            <a:pathLst>
              <a:path w="43425" h="253868">
                <a:moveTo>
                  <a:pt x="0" y="253868"/>
                </a:moveTo>
                <a:lnTo>
                  <a:pt x="43425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99414" y="5070772"/>
            <a:ext cx="71322" cy="177897"/>
          </a:xfrm>
          <a:custGeom>
            <a:avLst/>
            <a:gdLst/>
            <a:ahLst/>
            <a:cxnLst/>
            <a:rect l="l" t="t" r="r" b="b"/>
            <a:pathLst>
              <a:path w="71322" h="177897">
                <a:moveTo>
                  <a:pt x="0" y="0"/>
                </a:moveTo>
                <a:lnTo>
                  <a:pt x="71322" y="177897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027311" y="5512984"/>
            <a:ext cx="33276" cy="104143"/>
          </a:xfrm>
          <a:custGeom>
            <a:avLst/>
            <a:gdLst/>
            <a:ahLst/>
            <a:cxnLst/>
            <a:rect l="l" t="t" r="r" b="b"/>
            <a:pathLst>
              <a:path w="33276" h="104143">
                <a:moveTo>
                  <a:pt x="33276" y="104143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240646" y="5357877"/>
            <a:ext cx="0" cy="116804"/>
          </a:xfrm>
          <a:custGeom>
            <a:avLst/>
            <a:gdLst/>
            <a:ahLst/>
            <a:cxnLst/>
            <a:rect l="l" t="t" r="r" b="b"/>
            <a:pathLst>
              <a:path h="116804">
                <a:moveTo>
                  <a:pt x="0" y="0"/>
                </a:moveTo>
                <a:lnTo>
                  <a:pt x="0" y="116804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187388" y="4847292"/>
            <a:ext cx="124276" cy="0"/>
          </a:xfrm>
          <a:custGeom>
            <a:avLst/>
            <a:gdLst/>
            <a:ahLst/>
            <a:cxnLst/>
            <a:rect l="l" t="t" r="r" b="b"/>
            <a:pathLst>
              <a:path w="124276">
                <a:moveTo>
                  <a:pt x="0" y="0"/>
                </a:moveTo>
                <a:lnTo>
                  <a:pt x="124276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156966" y="5078369"/>
            <a:ext cx="103977" cy="25323"/>
          </a:xfrm>
          <a:custGeom>
            <a:avLst/>
            <a:gdLst/>
            <a:ahLst/>
            <a:cxnLst/>
            <a:rect l="l" t="t" r="r" b="b"/>
            <a:pathLst>
              <a:path w="103977" h="25323">
                <a:moveTo>
                  <a:pt x="103977" y="0"/>
                </a:moveTo>
                <a:lnTo>
                  <a:pt x="0" y="25323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82753" y="5253734"/>
            <a:ext cx="185446" cy="78819"/>
          </a:xfrm>
          <a:custGeom>
            <a:avLst/>
            <a:gdLst/>
            <a:ahLst/>
            <a:cxnLst/>
            <a:rect l="l" t="t" r="r" b="b"/>
            <a:pathLst>
              <a:path w="185446" h="78819">
                <a:moveTo>
                  <a:pt x="0" y="78819"/>
                </a:moveTo>
                <a:lnTo>
                  <a:pt x="185446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143011" y="5112556"/>
            <a:ext cx="93841" cy="228861"/>
          </a:xfrm>
          <a:custGeom>
            <a:avLst/>
            <a:gdLst/>
            <a:ahLst/>
            <a:cxnLst/>
            <a:rect l="l" t="t" r="r" b="b"/>
            <a:pathLst>
              <a:path w="93841" h="228861">
                <a:moveTo>
                  <a:pt x="93841" y="2288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121457" y="5096095"/>
            <a:ext cx="121726" cy="259249"/>
          </a:xfrm>
          <a:custGeom>
            <a:avLst/>
            <a:gdLst/>
            <a:ahLst/>
            <a:cxnLst/>
            <a:rect l="l" t="t" r="r" b="b"/>
            <a:pathLst>
              <a:path w="121726" h="259249">
                <a:moveTo>
                  <a:pt x="0" y="0"/>
                </a:moveTo>
                <a:lnTo>
                  <a:pt x="98903" y="249120"/>
                </a:lnTo>
                <a:lnTo>
                  <a:pt x="116651" y="259249"/>
                </a:lnTo>
                <a:lnTo>
                  <a:pt x="121726" y="233926"/>
                </a:lnTo>
                <a:lnTo>
                  <a:pt x="30434" y="10129"/>
                </a:lnTo>
                <a:lnTo>
                  <a:pt x="17748" y="101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82753" y="5332554"/>
            <a:ext cx="30432" cy="131998"/>
          </a:xfrm>
          <a:custGeom>
            <a:avLst/>
            <a:gdLst/>
            <a:ahLst/>
            <a:cxnLst/>
            <a:rect l="l" t="t" r="r" b="b"/>
            <a:pathLst>
              <a:path w="30432" h="131998">
                <a:moveTo>
                  <a:pt x="30432" y="131998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87825" y="5596552"/>
            <a:ext cx="30433" cy="200688"/>
          </a:xfrm>
          <a:custGeom>
            <a:avLst/>
            <a:gdLst/>
            <a:ahLst/>
            <a:cxnLst/>
            <a:rect l="l" t="t" r="r" b="b"/>
            <a:pathLst>
              <a:path w="30433" h="200688">
                <a:moveTo>
                  <a:pt x="0" y="200688"/>
                </a:moveTo>
                <a:lnTo>
                  <a:pt x="30433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92897" y="5713673"/>
            <a:ext cx="134413" cy="83567"/>
          </a:xfrm>
          <a:custGeom>
            <a:avLst/>
            <a:gdLst/>
            <a:ahLst/>
            <a:cxnLst/>
            <a:rect l="l" t="t" r="r" b="b"/>
            <a:pathLst>
              <a:path w="134413" h="83567">
                <a:moveTo>
                  <a:pt x="134413" y="0"/>
                </a:moveTo>
                <a:lnTo>
                  <a:pt x="0" y="83567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87825" y="5800089"/>
            <a:ext cx="76079" cy="124401"/>
          </a:xfrm>
          <a:custGeom>
            <a:avLst/>
            <a:gdLst/>
            <a:ahLst/>
            <a:cxnLst/>
            <a:rect l="l" t="t" r="r" b="b"/>
            <a:pathLst>
              <a:path w="76079" h="124401">
                <a:moveTo>
                  <a:pt x="76079" y="124401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298978" y="5573760"/>
            <a:ext cx="98903" cy="58560"/>
          </a:xfrm>
          <a:custGeom>
            <a:avLst/>
            <a:gdLst/>
            <a:ahLst/>
            <a:cxnLst/>
            <a:rect l="l" t="t" r="r" b="b"/>
            <a:pathLst>
              <a:path w="98903" h="58560">
                <a:moveTo>
                  <a:pt x="98903" y="58560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413105" y="5622192"/>
            <a:ext cx="2537" cy="126934"/>
          </a:xfrm>
          <a:custGeom>
            <a:avLst/>
            <a:gdLst/>
            <a:ahLst/>
            <a:cxnLst/>
            <a:rect l="l" t="t" r="r" b="b"/>
            <a:pathLst>
              <a:path w="2537" h="126934">
                <a:moveTo>
                  <a:pt x="0" y="126934"/>
                </a:moveTo>
                <a:lnTo>
                  <a:pt x="2537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380133" y="5622192"/>
            <a:ext cx="2537" cy="126934"/>
          </a:xfrm>
          <a:custGeom>
            <a:avLst/>
            <a:gdLst/>
            <a:ahLst/>
            <a:cxnLst/>
            <a:rect l="l" t="t" r="r" b="b"/>
            <a:pathLst>
              <a:path w="2537" h="126934">
                <a:moveTo>
                  <a:pt x="0" y="126934"/>
                </a:moveTo>
                <a:lnTo>
                  <a:pt x="2537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367446" y="5111289"/>
            <a:ext cx="78617" cy="81351"/>
          </a:xfrm>
          <a:custGeom>
            <a:avLst/>
            <a:gdLst/>
            <a:ahLst/>
            <a:cxnLst/>
            <a:rect l="l" t="t" r="r" b="b"/>
            <a:pathLst>
              <a:path w="78617" h="81351">
                <a:moveTo>
                  <a:pt x="78617" y="81351"/>
                </a:moveTo>
                <a:lnTo>
                  <a:pt x="0" y="0"/>
                </a:lnTo>
              </a:path>
            </a:pathLst>
          </a:custGeom>
          <a:ln w="50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461288" y="5182512"/>
            <a:ext cx="2537" cy="126934"/>
          </a:xfrm>
          <a:custGeom>
            <a:avLst/>
            <a:gdLst/>
            <a:ahLst/>
            <a:cxnLst/>
            <a:rect l="l" t="t" r="r" b="b"/>
            <a:pathLst>
              <a:path w="2537" h="126934">
                <a:moveTo>
                  <a:pt x="0" y="126934"/>
                </a:moveTo>
                <a:lnTo>
                  <a:pt x="2537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428316" y="5174915"/>
            <a:ext cx="2537" cy="134531"/>
          </a:xfrm>
          <a:custGeom>
            <a:avLst/>
            <a:gdLst/>
            <a:ahLst/>
            <a:cxnLst/>
            <a:rect l="l" t="t" r="r" b="b"/>
            <a:pathLst>
              <a:path w="2537" h="134531">
                <a:moveTo>
                  <a:pt x="0" y="134531"/>
                </a:moveTo>
                <a:lnTo>
                  <a:pt x="2537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46064" y="5101160"/>
            <a:ext cx="157552" cy="91481"/>
          </a:xfrm>
          <a:custGeom>
            <a:avLst/>
            <a:gdLst/>
            <a:ahLst/>
            <a:cxnLst/>
            <a:rect l="l" t="t" r="r" b="b"/>
            <a:pathLst>
              <a:path w="157552" h="91481">
                <a:moveTo>
                  <a:pt x="157552" y="0"/>
                </a:moveTo>
                <a:lnTo>
                  <a:pt x="0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603617" y="5101160"/>
            <a:ext cx="159772" cy="91481"/>
          </a:xfrm>
          <a:custGeom>
            <a:avLst/>
            <a:gdLst/>
            <a:ahLst/>
            <a:cxnLst/>
            <a:rect l="l" t="t" r="r" b="b"/>
            <a:pathLst>
              <a:path w="159772" h="91481">
                <a:moveTo>
                  <a:pt x="0" y="0"/>
                </a:moveTo>
                <a:lnTo>
                  <a:pt x="159772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397881" y="5540840"/>
            <a:ext cx="157552" cy="91481"/>
          </a:xfrm>
          <a:custGeom>
            <a:avLst/>
            <a:gdLst/>
            <a:ahLst/>
            <a:cxnLst/>
            <a:rect l="l" t="t" r="r" b="b"/>
            <a:pathLst>
              <a:path w="157552" h="91481">
                <a:moveTo>
                  <a:pt x="157552" y="0"/>
                </a:moveTo>
                <a:lnTo>
                  <a:pt x="0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55434" y="5540840"/>
            <a:ext cx="159772" cy="91481"/>
          </a:xfrm>
          <a:custGeom>
            <a:avLst/>
            <a:gdLst/>
            <a:ahLst/>
            <a:cxnLst/>
            <a:rect l="l" t="t" r="r" b="b"/>
            <a:pathLst>
              <a:path w="159772" h="91481">
                <a:moveTo>
                  <a:pt x="0" y="0"/>
                </a:moveTo>
                <a:lnTo>
                  <a:pt x="159772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976419" y="5197706"/>
            <a:ext cx="731066" cy="0"/>
          </a:xfrm>
          <a:custGeom>
            <a:avLst/>
            <a:gdLst/>
            <a:ahLst/>
            <a:cxnLst/>
            <a:rect l="l" t="t" r="r" b="b"/>
            <a:pathLst>
              <a:path w="731066">
                <a:moveTo>
                  <a:pt x="0" y="0"/>
                </a:moveTo>
                <a:lnTo>
                  <a:pt x="731066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976419" y="5164785"/>
            <a:ext cx="182887" cy="2532"/>
          </a:xfrm>
          <a:custGeom>
            <a:avLst/>
            <a:gdLst/>
            <a:ahLst/>
            <a:cxnLst/>
            <a:rect l="l" t="t" r="r" b="b"/>
            <a:pathLst>
              <a:path w="182887" h="2532">
                <a:moveTo>
                  <a:pt x="0" y="2532"/>
                </a:moveTo>
                <a:lnTo>
                  <a:pt x="18288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976419" y="5230943"/>
            <a:ext cx="182887" cy="0"/>
          </a:xfrm>
          <a:custGeom>
            <a:avLst/>
            <a:gdLst/>
            <a:ahLst/>
            <a:cxnLst/>
            <a:rect l="l" t="t" r="r" b="b"/>
            <a:pathLst>
              <a:path w="182887">
                <a:moveTo>
                  <a:pt x="0" y="0"/>
                </a:moveTo>
                <a:lnTo>
                  <a:pt x="182887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39327" y="5230943"/>
            <a:ext cx="185475" cy="0"/>
          </a:xfrm>
          <a:custGeom>
            <a:avLst/>
            <a:gdLst/>
            <a:ahLst/>
            <a:cxnLst/>
            <a:rect l="l" t="t" r="r" b="b"/>
            <a:pathLst>
              <a:path w="185475">
                <a:moveTo>
                  <a:pt x="185475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339327" y="5164785"/>
            <a:ext cx="185475" cy="0"/>
          </a:xfrm>
          <a:custGeom>
            <a:avLst/>
            <a:gdLst/>
            <a:ahLst/>
            <a:cxnLst/>
            <a:rect l="l" t="t" r="r" b="b"/>
            <a:pathLst>
              <a:path w="185475">
                <a:moveTo>
                  <a:pt x="185475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943448" y="5629789"/>
            <a:ext cx="731054" cy="0"/>
          </a:xfrm>
          <a:custGeom>
            <a:avLst/>
            <a:gdLst/>
            <a:ahLst/>
            <a:cxnLst/>
            <a:rect l="l" t="t" r="r" b="b"/>
            <a:pathLst>
              <a:path w="731054">
                <a:moveTo>
                  <a:pt x="0" y="0"/>
                </a:moveTo>
                <a:lnTo>
                  <a:pt x="731054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306469" y="5662709"/>
            <a:ext cx="185094" cy="0"/>
          </a:xfrm>
          <a:custGeom>
            <a:avLst/>
            <a:gdLst/>
            <a:ahLst/>
            <a:cxnLst/>
            <a:rect l="l" t="t" r="r" b="b"/>
            <a:pathLst>
              <a:path w="185094">
                <a:moveTo>
                  <a:pt x="185094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306469" y="5596552"/>
            <a:ext cx="185094" cy="0"/>
          </a:xfrm>
          <a:custGeom>
            <a:avLst/>
            <a:gdLst/>
            <a:ahLst/>
            <a:cxnLst/>
            <a:rect l="l" t="t" r="r" b="b"/>
            <a:pathLst>
              <a:path w="185094">
                <a:moveTo>
                  <a:pt x="185094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63389" y="5192641"/>
            <a:ext cx="213030" cy="5064"/>
          </a:xfrm>
          <a:custGeom>
            <a:avLst/>
            <a:gdLst/>
            <a:ahLst/>
            <a:cxnLst/>
            <a:rect l="l" t="t" r="r" b="b"/>
            <a:pathLst>
              <a:path w="213030" h="5064">
                <a:moveTo>
                  <a:pt x="213030" y="5064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715206" y="5629789"/>
            <a:ext cx="228241" cy="2532"/>
          </a:xfrm>
          <a:custGeom>
            <a:avLst/>
            <a:gdLst/>
            <a:ahLst/>
            <a:cxnLst/>
            <a:rect l="l" t="t" r="r" b="b"/>
            <a:pathLst>
              <a:path w="228241" h="2532">
                <a:moveTo>
                  <a:pt x="228241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707486" y="5106225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0" y="91481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864671" y="5106225"/>
            <a:ext cx="160102" cy="91481"/>
          </a:xfrm>
          <a:custGeom>
            <a:avLst/>
            <a:gdLst/>
            <a:ahLst/>
            <a:cxnLst/>
            <a:rect l="l" t="t" r="r" b="b"/>
            <a:pathLst>
              <a:path w="160102" h="91481">
                <a:moveTo>
                  <a:pt x="0" y="0"/>
                </a:moveTo>
                <a:lnTo>
                  <a:pt x="160102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674502" y="5538308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0" y="91481"/>
                </a:moveTo>
                <a:lnTo>
                  <a:pt x="157184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831686" y="5538308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0" y="0"/>
                </a:moveTo>
                <a:lnTo>
                  <a:pt x="157184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18603" y="4892874"/>
            <a:ext cx="157565" cy="114272"/>
          </a:xfrm>
          <a:custGeom>
            <a:avLst/>
            <a:gdLst/>
            <a:ahLst/>
            <a:cxnLst/>
            <a:rect l="l" t="t" r="r" b="b"/>
            <a:pathLst>
              <a:path w="157565" h="114272">
                <a:moveTo>
                  <a:pt x="0" y="114272"/>
                </a:moveTo>
                <a:lnTo>
                  <a:pt x="157565" y="0"/>
                </a:lnTo>
              </a:path>
            </a:pathLst>
          </a:custGeom>
          <a:ln w="50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438997" y="4901737"/>
            <a:ext cx="43514" cy="238990"/>
          </a:xfrm>
          <a:custGeom>
            <a:avLst/>
            <a:gdLst/>
            <a:ahLst/>
            <a:cxnLst/>
            <a:rect l="l" t="t" r="r" b="b"/>
            <a:pathLst>
              <a:path w="43514" h="238990">
                <a:moveTo>
                  <a:pt x="43514" y="0"/>
                </a:moveTo>
                <a:lnTo>
                  <a:pt x="0" y="2389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415020" y="4887809"/>
            <a:ext cx="66223" cy="261782"/>
          </a:xfrm>
          <a:custGeom>
            <a:avLst/>
            <a:gdLst/>
            <a:ahLst/>
            <a:cxnLst/>
            <a:rect l="l" t="t" r="r" b="b"/>
            <a:pathLst>
              <a:path w="66223" h="261782">
                <a:moveTo>
                  <a:pt x="61148" y="0"/>
                </a:moveTo>
                <a:lnTo>
                  <a:pt x="56073" y="10129"/>
                </a:lnTo>
                <a:lnTo>
                  <a:pt x="0" y="251652"/>
                </a:lnTo>
                <a:lnTo>
                  <a:pt x="15096" y="261782"/>
                </a:lnTo>
                <a:lnTo>
                  <a:pt x="35395" y="251652"/>
                </a:lnTo>
                <a:lnTo>
                  <a:pt x="66223" y="2532"/>
                </a:lnTo>
                <a:lnTo>
                  <a:pt x="6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30021" y="5412323"/>
            <a:ext cx="190549" cy="142444"/>
          </a:xfrm>
          <a:custGeom>
            <a:avLst/>
            <a:gdLst/>
            <a:ahLst/>
            <a:cxnLst/>
            <a:rect l="l" t="t" r="r" b="b"/>
            <a:pathLst>
              <a:path w="190549" h="142444">
                <a:moveTo>
                  <a:pt x="0" y="142444"/>
                </a:moveTo>
                <a:lnTo>
                  <a:pt x="1905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16066" y="5385733"/>
            <a:ext cx="215922" cy="167768"/>
          </a:xfrm>
          <a:custGeom>
            <a:avLst/>
            <a:gdLst/>
            <a:ahLst/>
            <a:cxnLst/>
            <a:rect l="l" t="t" r="r" b="b"/>
            <a:pathLst>
              <a:path w="215922" h="167768">
                <a:moveTo>
                  <a:pt x="198161" y="0"/>
                </a:moveTo>
                <a:lnTo>
                  <a:pt x="5074" y="157638"/>
                </a:lnTo>
                <a:lnTo>
                  <a:pt x="0" y="165236"/>
                </a:lnTo>
                <a:lnTo>
                  <a:pt x="5074" y="167768"/>
                </a:lnTo>
                <a:lnTo>
                  <a:pt x="210848" y="35769"/>
                </a:lnTo>
                <a:lnTo>
                  <a:pt x="215922" y="10129"/>
                </a:lnTo>
                <a:lnTo>
                  <a:pt x="198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321140" y="5296784"/>
            <a:ext cx="43133" cy="254184"/>
          </a:xfrm>
          <a:custGeom>
            <a:avLst/>
            <a:gdLst/>
            <a:ahLst/>
            <a:cxnLst/>
            <a:rect l="l" t="t" r="r" b="b"/>
            <a:pathLst>
              <a:path w="43133" h="254184">
                <a:moveTo>
                  <a:pt x="0" y="254184"/>
                </a:moveTo>
                <a:lnTo>
                  <a:pt x="43133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290693" y="5111289"/>
            <a:ext cx="73581" cy="180430"/>
          </a:xfrm>
          <a:custGeom>
            <a:avLst/>
            <a:gdLst/>
            <a:ahLst/>
            <a:cxnLst/>
            <a:rect l="l" t="t" r="r" b="b"/>
            <a:pathLst>
              <a:path w="73581" h="180430">
                <a:moveTo>
                  <a:pt x="0" y="0"/>
                </a:moveTo>
                <a:lnTo>
                  <a:pt x="73581" y="180430"/>
                </a:lnTo>
              </a:path>
            </a:pathLst>
          </a:custGeom>
          <a:ln w="50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18603" y="5556034"/>
            <a:ext cx="32984" cy="104143"/>
          </a:xfrm>
          <a:custGeom>
            <a:avLst/>
            <a:gdLst/>
            <a:ahLst/>
            <a:cxnLst/>
            <a:rect l="l" t="t" r="r" b="b"/>
            <a:pathLst>
              <a:path w="32984" h="104143">
                <a:moveTo>
                  <a:pt x="32984" y="104143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534526" y="5398395"/>
            <a:ext cx="0" cy="119653"/>
          </a:xfrm>
          <a:custGeom>
            <a:avLst/>
            <a:gdLst/>
            <a:ahLst/>
            <a:cxnLst/>
            <a:rect l="l" t="t" r="r" b="b"/>
            <a:pathLst>
              <a:path h="119653">
                <a:moveTo>
                  <a:pt x="0" y="0"/>
                </a:moveTo>
                <a:lnTo>
                  <a:pt x="0" y="119653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481243" y="4890342"/>
            <a:ext cx="124199" cy="0"/>
          </a:xfrm>
          <a:custGeom>
            <a:avLst/>
            <a:gdLst/>
            <a:ahLst/>
            <a:cxnLst/>
            <a:rect l="l" t="t" r="r" b="b"/>
            <a:pathLst>
              <a:path w="124199">
                <a:moveTo>
                  <a:pt x="0" y="0"/>
                </a:moveTo>
                <a:lnTo>
                  <a:pt x="124199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450415" y="5118886"/>
            <a:ext cx="104282" cy="28172"/>
          </a:xfrm>
          <a:custGeom>
            <a:avLst/>
            <a:gdLst/>
            <a:ahLst/>
            <a:cxnLst/>
            <a:rect l="l" t="t" r="r" b="b"/>
            <a:pathLst>
              <a:path w="104282" h="28172">
                <a:moveTo>
                  <a:pt x="104282" y="0"/>
                </a:moveTo>
                <a:lnTo>
                  <a:pt x="0" y="2817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176515" y="5294252"/>
            <a:ext cx="182684" cy="81351"/>
          </a:xfrm>
          <a:custGeom>
            <a:avLst/>
            <a:gdLst/>
            <a:ahLst/>
            <a:cxnLst/>
            <a:rect l="l" t="t" r="r" b="b"/>
            <a:pathLst>
              <a:path w="182684" h="81351">
                <a:moveTo>
                  <a:pt x="0" y="81351"/>
                </a:moveTo>
                <a:lnTo>
                  <a:pt x="182684" y="0"/>
                </a:lnTo>
              </a:path>
            </a:pathLst>
          </a:custGeom>
          <a:ln w="5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436460" y="5153390"/>
            <a:ext cx="94260" cy="231077"/>
          </a:xfrm>
          <a:custGeom>
            <a:avLst/>
            <a:gdLst/>
            <a:ahLst/>
            <a:cxnLst/>
            <a:rect l="l" t="t" r="r" b="b"/>
            <a:pathLst>
              <a:path w="94260" h="231077">
                <a:moveTo>
                  <a:pt x="94260" y="2310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415020" y="5139462"/>
            <a:ext cx="119505" cy="256400"/>
          </a:xfrm>
          <a:custGeom>
            <a:avLst/>
            <a:gdLst/>
            <a:ahLst/>
            <a:cxnLst/>
            <a:rect l="l" t="t" r="r" b="b"/>
            <a:pathLst>
              <a:path w="119505" h="256400">
                <a:moveTo>
                  <a:pt x="0" y="0"/>
                </a:moveTo>
                <a:lnTo>
                  <a:pt x="99207" y="246271"/>
                </a:lnTo>
                <a:lnTo>
                  <a:pt x="116968" y="256400"/>
                </a:lnTo>
                <a:lnTo>
                  <a:pt x="119505" y="233609"/>
                </a:lnTo>
                <a:lnTo>
                  <a:pt x="30320" y="10129"/>
                </a:lnTo>
                <a:lnTo>
                  <a:pt x="15096" y="101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176515" y="5375604"/>
            <a:ext cx="27910" cy="129466"/>
          </a:xfrm>
          <a:custGeom>
            <a:avLst/>
            <a:gdLst/>
            <a:ahLst/>
            <a:cxnLst/>
            <a:rect l="l" t="t" r="r" b="b"/>
            <a:pathLst>
              <a:path w="27910" h="129466">
                <a:moveTo>
                  <a:pt x="27910" y="129466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181590" y="5637386"/>
            <a:ext cx="27910" cy="200688"/>
          </a:xfrm>
          <a:custGeom>
            <a:avLst/>
            <a:gdLst/>
            <a:ahLst/>
            <a:cxnLst/>
            <a:rect l="l" t="t" r="r" b="b"/>
            <a:pathLst>
              <a:path w="27910" h="200688">
                <a:moveTo>
                  <a:pt x="0" y="200688"/>
                </a:moveTo>
                <a:lnTo>
                  <a:pt x="2791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86664" y="5756723"/>
            <a:ext cx="131938" cy="81351"/>
          </a:xfrm>
          <a:custGeom>
            <a:avLst/>
            <a:gdLst/>
            <a:ahLst/>
            <a:cxnLst/>
            <a:rect l="l" t="t" r="r" b="b"/>
            <a:pathLst>
              <a:path w="131938" h="81351">
                <a:moveTo>
                  <a:pt x="131938" y="0"/>
                </a:moveTo>
                <a:lnTo>
                  <a:pt x="0" y="8135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181590" y="5843139"/>
            <a:ext cx="73581" cy="124401"/>
          </a:xfrm>
          <a:custGeom>
            <a:avLst/>
            <a:gdLst/>
            <a:ahLst/>
            <a:cxnLst/>
            <a:rect l="l" t="t" r="r" b="b"/>
            <a:pathLst>
              <a:path w="73581" h="124401">
                <a:moveTo>
                  <a:pt x="73581" y="124401"/>
                </a:moveTo>
                <a:lnTo>
                  <a:pt x="0" y="0"/>
                </a:lnTo>
              </a:path>
            </a:pathLst>
          </a:custGeom>
          <a:ln w="50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592756" y="5617127"/>
            <a:ext cx="98953" cy="58244"/>
          </a:xfrm>
          <a:custGeom>
            <a:avLst/>
            <a:gdLst/>
            <a:ahLst/>
            <a:cxnLst/>
            <a:rect l="l" t="t" r="r" b="b"/>
            <a:pathLst>
              <a:path w="98953" h="58244">
                <a:moveTo>
                  <a:pt x="98953" y="58244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06934" y="5665242"/>
            <a:ext cx="0" cy="126934"/>
          </a:xfrm>
          <a:custGeom>
            <a:avLst/>
            <a:gdLst/>
            <a:ahLst/>
            <a:cxnLst/>
            <a:rect l="l" t="t" r="r" b="b"/>
            <a:pathLst>
              <a:path h="126934">
                <a:moveTo>
                  <a:pt x="0" y="126934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673949" y="5665242"/>
            <a:ext cx="0" cy="126934"/>
          </a:xfrm>
          <a:custGeom>
            <a:avLst/>
            <a:gdLst/>
            <a:ahLst/>
            <a:cxnLst/>
            <a:rect l="l" t="t" r="r" b="b"/>
            <a:pathLst>
              <a:path h="126934">
                <a:moveTo>
                  <a:pt x="0" y="126934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661263" y="5154656"/>
            <a:ext cx="78655" cy="78819"/>
          </a:xfrm>
          <a:custGeom>
            <a:avLst/>
            <a:gdLst/>
            <a:ahLst/>
            <a:cxnLst/>
            <a:rect l="l" t="t" r="r" b="b"/>
            <a:pathLst>
              <a:path w="78655" h="78819">
                <a:moveTo>
                  <a:pt x="78655" y="78819"/>
                </a:moveTo>
                <a:lnTo>
                  <a:pt x="0" y="0"/>
                </a:lnTo>
              </a:path>
            </a:pathLst>
          </a:custGeom>
          <a:ln w="50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755142" y="5225878"/>
            <a:ext cx="0" cy="126934"/>
          </a:xfrm>
          <a:custGeom>
            <a:avLst/>
            <a:gdLst/>
            <a:ahLst/>
            <a:cxnLst/>
            <a:rect l="l" t="t" r="r" b="b"/>
            <a:pathLst>
              <a:path h="126934">
                <a:moveTo>
                  <a:pt x="0" y="126934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722158" y="5217965"/>
            <a:ext cx="0" cy="134847"/>
          </a:xfrm>
          <a:custGeom>
            <a:avLst/>
            <a:gdLst/>
            <a:ahLst/>
            <a:cxnLst/>
            <a:rect l="l" t="t" r="r" b="b"/>
            <a:pathLst>
              <a:path h="134847">
                <a:moveTo>
                  <a:pt x="0" y="13484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739919" y="5141994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157184" y="0"/>
                </a:moveTo>
                <a:lnTo>
                  <a:pt x="0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897103" y="5141994"/>
            <a:ext cx="157565" cy="91481"/>
          </a:xfrm>
          <a:custGeom>
            <a:avLst/>
            <a:gdLst/>
            <a:ahLst/>
            <a:cxnLst/>
            <a:rect l="l" t="t" r="r" b="b"/>
            <a:pathLst>
              <a:path w="157565" h="91481">
                <a:moveTo>
                  <a:pt x="0" y="0"/>
                </a:moveTo>
                <a:lnTo>
                  <a:pt x="157565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691710" y="5583890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157184" y="0"/>
                </a:moveTo>
                <a:lnTo>
                  <a:pt x="0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848895" y="5583890"/>
            <a:ext cx="157565" cy="91481"/>
          </a:xfrm>
          <a:custGeom>
            <a:avLst/>
            <a:gdLst/>
            <a:ahLst/>
            <a:cxnLst/>
            <a:rect l="l" t="t" r="r" b="b"/>
            <a:pathLst>
              <a:path w="157565" h="91481">
                <a:moveTo>
                  <a:pt x="0" y="0"/>
                </a:moveTo>
                <a:lnTo>
                  <a:pt x="157565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270211" y="5241072"/>
            <a:ext cx="548179" cy="0"/>
          </a:xfrm>
          <a:custGeom>
            <a:avLst/>
            <a:gdLst/>
            <a:ahLst/>
            <a:cxnLst/>
            <a:rect l="l" t="t" r="r" b="b"/>
            <a:pathLst>
              <a:path w="548179">
                <a:moveTo>
                  <a:pt x="0" y="0"/>
                </a:moveTo>
                <a:lnTo>
                  <a:pt x="548179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70211" y="5207835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0" y="0"/>
                </a:moveTo>
                <a:lnTo>
                  <a:pt x="182938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270211" y="5273993"/>
            <a:ext cx="182938" cy="0"/>
          </a:xfrm>
          <a:custGeom>
            <a:avLst/>
            <a:gdLst/>
            <a:ahLst/>
            <a:cxnLst/>
            <a:rect l="l" t="t" r="r" b="b"/>
            <a:pathLst>
              <a:path w="182938">
                <a:moveTo>
                  <a:pt x="0" y="0"/>
                </a:moveTo>
                <a:lnTo>
                  <a:pt x="182938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635706" y="5273993"/>
            <a:ext cx="182684" cy="0"/>
          </a:xfrm>
          <a:custGeom>
            <a:avLst/>
            <a:gdLst/>
            <a:ahLst/>
            <a:cxnLst/>
            <a:rect l="l" t="t" r="r" b="b"/>
            <a:pathLst>
              <a:path w="182684">
                <a:moveTo>
                  <a:pt x="182684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635706" y="5207835"/>
            <a:ext cx="182684" cy="0"/>
          </a:xfrm>
          <a:custGeom>
            <a:avLst/>
            <a:gdLst/>
            <a:ahLst/>
            <a:cxnLst/>
            <a:rect l="l" t="t" r="r" b="b"/>
            <a:pathLst>
              <a:path w="182684">
                <a:moveTo>
                  <a:pt x="182684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15852" y="5238540"/>
            <a:ext cx="185348" cy="2532"/>
          </a:xfrm>
          <a:custGeom>
            <a:avLst/>
            <a:gdLst/>
            <a:ahLst/>
            <a:cxnLst/>
            <a:rect l="l" t="t" r="r" b="b"/>
            <a:pathLst>
              <a:path w="185348" h="2532">
                <a:moveTo>
                  <a:pt x="18534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001202" y="5147059"/>
            <a:ext cx="157311" cy="91481"/>
          </a:xfrm>
          <a:custGeom>
            <a:avLst/>
            <a:gdLst/>
            <a:ahLst/>
            <a:cxnLst/>
            <a:rect l="l" t="t" r="r" b="b"/>
            <a:pathLst>
              <a:path w="157311" h="91481">
                <a:moveTo>
                  <a:pt x="0" y="91481"/>
                </a:moveTo>
                <a:lnTo>
                  <a:pt x="15731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158513" y="5147059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0" y="0"/>
                </a:moveTo>
                <a:lnTo>
                  <a:pt x="157184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234688" y="5672839"/>
            <a:ext cx="365495" cy="0"/>
          </a:xfrm>
          <a:custGeom>
            <a:avLst/>
            <a:gdLst/>
            <a:ahLst/>
            <a:cxnLst/>
            <a:rect l="l" t="t" r="r" b="b"/>
            <a:pathLst>
              <a:path w="365495">
                <a:moveTo>
                  <a:pt x="0" y="0"/>
                </a:moveTo>
                <a:lnTo>
                  <a:pt x="365495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234688" y="5706076"/>
            <a:ext cx="182684" cy="0"/>
          </a:xfrm>
          <a:custGeom>
            <a:avLst/>
            <a:gdLst/>
            <a:ahLst/>
            <a:cxnLst/>
            <a:rect l="l" t="t" r="r" b="b"/>
            <a:pathLst>
              <a:path w="182684">
                <a:moveTo>
                  <a:pt x="0" y="0"/>
                </a:moveTo>
                <a:lnTo>
                  <a:pt x="182684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600184" y="5670306"/>
            <a:ext cx="182684" cy="2532"/>
          </a:xfrm>
          <a:custGeom>
            <a:avLst/>
            <a:gdLst/>
            <a:ahLst/>
            <a:cxnLst/>
            <a:rect l="l" t="t" r="r" b="b"/>
            <a:pathLst>
              <a:path w="182684" h="2532">
                <a:moveTo>
                  <a:pt x="0" y="2532"/>
                </a:moveTo>
                <a:lnTo>
                  <a:pt x="182684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600184" y="5703544"/>
            <a:ext cx="182684" cy="2532"/>
          </a:xfrm>
          <a:custGeom>
            <a:avLst/>
            <a:gdLst/>
            <a:ahLst/>
            <a:cxnLst/>
            <a:rect l="l" t="t" r="r" b="b"/>
            <a:pathLst>
              <a:path w="182684" h="2532">
                <a:moveTo>
                  <a:pt x="182684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600184" y="5639918"/>
            <a:ext cx="182684" cy="0"/>
          </a:xfrm>
          <a:custGeom>
            <a:avLst/>
            <a:gdLst/>
            <a:ahLst/>
            <a:cxnLst/>
            <a:rect l="l" t="t" r="r" b="b"/>
            <a:pathLst>
              <a:path w="182684">
                <a:moveTo>
                  <a:pt x="182684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780331" y="5670306"/>
            <a:ext cx="185475" cy="0"/>
          </a:xfrm>
          <a:custGeom>
            <a:avLst/>
            <a:gdLst/>
            <a:ahLst/>
            <a:cxnLst/>
            <a:rect l="l" t="t" r="r" b="b"/>
            <a:pathLst>
              <a:path w="185475">
                <a:moveTo>
                  <a:pt x="185475" y="0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965806" y="5578825"/>
            <a:ext cx="159721" cy="91481"/>
          </a:xfrm>
          <a:custGeom>
            <a:avLst/>
            <a:gdLst/>
            <a:ahLst/>
            <a:cxnLst/>
            <a:rect l="l" t="t" r="r" b="b"/>
            <a:pathLst>
              <a:path w="159721" h="91481">
                <a:moveTo>
                  <a:pt x="0" y="91481"/>
                </a:moveTo>
                <a:lnTo>
                  <a:pt x="159721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125528" y="5578825"/>
            <a:ext cx="154647" cy="91481"/>
          </a:xfrm>
          <a:custGeom>
            <a:avLst/>
            <a:gdLst/>
            <a:ahLst/>
            <a:cxnLst/>
            <a:rect l="l" t="t" r="r" b="b"/>
            <a:pathLst>
              <a:path w="154647" h="91481">
                <a:moveTo>
                  <a:pt x="0" y="0"/>
                </a:moveTo>
                <a:lnTo>
                  <a:pt x="154647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054668" y="5233475"/>
            <a:ext cx="215542" cy="7597"/>
          </a:xfrm>
          <a:custGeom>
            <a:avLst/>
            <a:gdLst/>
            <a:ahLst/>
            <a:cxnLst/>
            <a:rect l="l" t="t" r="r" b="b"/>
            <a:pathLst>
              <a:path w="215542" h="7597">
                <a:moveTo>
                  <a:pt x="215542" y="7597"/>
                </a:moveTo>
                <a:lnTo>
                  <a:pt x="0" y="0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006460" y="5672839"/>
            <a:ext cx="228228" cy="2532"/>
          </a:xfrm>
          <a:custGeom>
            <a:avLst/>
            <a:gdLst/>
            <a:ahLst/>
            <a:cxnLst/>
            <a:rect l="l" t="t" r="r" b="b"/>
            <a:pathLst>
              <a:path w="228228" h="2532">
                <a:moveTo>
                  <a:pt x="228228" y="0"/>
                </a:moveTo>
                <a:lnTo>
                  <a:pt x="0" y="2532"/>
                </a:lnTo>
              </a:path>
            </a:pathLst>
          </a:custGeom>
          <a:ln w="5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315697" y="5241073"/>
            <a:ext cx="0" cy="180430"/>
          </a:xfrm>
          <a:custGeom>
            <a:avLst/>
            <a:gdLst/>
            <a:ahLst/>
            <a:cxnLst/>
            <a:rect l="l" t="t" r="r" b="b"/>
            <a:pathLst>
              <a:path h="180430">
                <a:moveTo>
                  <a:pt x="0" y="18043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348682" y="5258799"/>
            <a:ext cx="0" cy="144660"/>
          </a:xfrm>
          <a:custGeom>
            <a:avLst/>
            <a:gdLst/>
            <a:ahLst/>
            <a:cxnLst/>
            <a:rect l="l" t="t" r="r" b="b"/>
            <a:pathLst>
              <a:path h="144660">
                <a:moveTo>
                  <a:pt x="0" y="14466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315697" y="5421503"/>
            <a:ext cx="160102" cy="91481"/>
          </a:xfrm>
          <a:custGeom>
            <a:avLst/>
            <a:gdLst/>
            <a:ahLst/>
            <a:cxnLst/>
            <a:rect l="l" t="t" r="r" b="b"/>
            <a:pathLst>
              <a:path w="160102" h="91481">
                <a:moveTo>
                  <a:pt x="160102" y="91481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475800" y="5421503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157184" y="0"/>
                </a:moveTo>
                <a:lnTo>
                  <a:pt x="0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475800" y="5403460"/>
            <a:ext cx="124326" cy="73754"/>
          </a:xfrm>
          <a:custGeom>
            <a:avLst/>
            <a:gdLst/>
            <a:ahLst/>
            <a:cxnLst/>
            <a:rect l="l" t="t" r="r" b="b"/>
            <a:pathLst>
              <a:path w="124326" h="73754">
                <a:moveTo>
                  <a:pt x="124326" y="0"/>
                </a:moveTo>
                <a:lnTo>
                  <a:pt x="0" y="7375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632985" y="5238540"/>
            <a:ext cx="0" cy="182962"/>
          </a:xfrm>
          <a:custGeom>
            <a:avLst/>
            <a:gdLst/>
            <a:ahLst/>
            <a:cxnLst/>
            <a:rect l="l" t="t" r="r" b="b"/>
            <a:pathLst>
              <a:path h="182962">
                <a:moveTo>
                  <a:pt x="0" y="0"/>
                </a:moveTo>
                <a:lnTo>
                  <a:pt x="0" y="182962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475800" y="5147059"/>
            <a:ext cx="157184" cy="91481"/>
          </a:xfrm>
          <a:custGeom>
            <a:avLst/>
            <a:gdLst/>
            <a:ahLst/>
            <a:cxnLst/>
            <a:rect l="l" t="t" r="r" b="b"/>
            <a:pathLst>
              <a:path w="157184" h="91481">
                <a:moveTo>
                  <a:pt x="0" y="0"/>
                </a:moveTo>
                <a:lnTo>
                  <a:pt x="157184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475800" y="5185044"/>
            <a:ext cx="124326" cy="73754"/>
          </a:xfrm>
          <a:custGeom>
            <a:avLst/>
            <a:gdLst/>
            <a:ahLst/>
            <a:cxnLst/>
            <a:rect l="l" t="t" r="r" b="b"/>
            <a:pathLst>
              <a:path w="124326" h="73754">
                <a:moveTo>
                  <a:pt x="0" y="0"/>
                </a:moveTo>
                <a:lnTo>
                  <a:pt x="124326" y="73754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318235" y="5147059"/>
            <a:ext cx="157565" cy="91481"/>
          </a:xfrm>
          <a:custGeom>
            <a:avLst/>
            <a:gdLst/>
            <a:ahLst/>
            <a:cxnLst/>
            <a:rect l="l" t="t" r="r" b="b"/>
            <a:pathLst>
              <a:path w="157565" h="91481">
                <a:moveTo>
                  <a:pt x="0" y="91481"/>
                </a:moveTo>
                <a:lnTo>
                  <a:pt x="157565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282712" y="5672839"/>
            <a:ext cx="0" cy="180430"/>
          </a:xfrm>
          <a:custGeom>
            <a:avLst/>
            <a:gdLst/>
            <a:ahLst/>
            <a:cxnLst/>
            <a:rect l="l" t="t" r="r" b="b"/>
            <a:pathLst>
              <a:path h="180430">
                <a:moveTo>
                  <a:pt x="0" y="180430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315697" y="5690565"/>
            <a:ext cx="0" cy="144977"/>
          </a:xfrm>
          <a:custGeom>
            <a:avLst/>
            <a:gdLst/>
            <a:ahLst/>
            <a:cxnLst/>
            <a:rect l="l" t="t" r="r" b="b"/>
            <a:pathLst>
              <a:path h="144977">
                <a:moveTo>
                  <a:pt x="0" y="144977"/>
                </a:moveTo>
                <a:lnTo>
                  <a:pt x="0" y="0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282712" y="5853269"/>
            <a:ext cx="157565" cy="91481"/>
          </a:xfrm>
          <a:custGeom>
            <a:avLst/>
            <a:gdLst/>
            <a:ahLst/>
            <a:cxnLst/>
            <a:rect l="l" t="t" r="r" b="b"/>
            <a:pathLst>
              <a:path w="157565" h="91481">
                <a:moveTo>
                  <a:pt x="157565" y="91481"/>
                </a:moveTo>
                <a:lnTo>
                  <a:pt x="0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440278" y="5853269"/>
            <a:ext cx="159848" cy="91481"/>
          </a:xfrm>
          <a:custGeom>
            <a:avLst/>
            <a:gdLst/>
            <a:ahLst/>
            <a:cxnLst/>
            <a:rect l="l" t="t" r="r" b="b"/>
            <a:pathLst>
              <a:path w="159848" h="91481">
                <a:moveTo>
                  <a:pt x="159848" y="0"/>
                </a:moveTo>
                <a:lnTo>
                  <a:pt x="0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440278" y="5835543"/>
            <a:ext cx="126864" cy="71222"/>
          </a:xfrm>
          <a:custGeom>
            <a:avLst/>
            <a:gdLst/>
            <a:ahLst/>
            <a:cxnLst/>
            <a:rect l="l" t="t" r="r" b="b"/>
            <a:pathLst>
              <a:path w="126864" h="71222">
                <a:moveTo>
                  <a:pt x="126864" y="0"/>
                </a:moveTo>
                <a:lnTo>
                  <a:pt x="0" y="71222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600126" y="5670306"/>
            <a:ext cx="0" cy="182962"/>
          </a:xfrm>
          <a:custGeom>
            <a:avLst/>
            <a:gdLst/>
            <a:ahLst/>
            <a:cxnLst/>
            <a:rect l="l" t="t" r="r" b="b"/>
            <a:pathLst>
              <a:path h="182962">
                <a:moveTo>
                  <a:pt x="0" y="0"/>
                </a:moveTo>
                <a:lnTo>
                  <a:pt x="0" y="182962"/>
                </a:lnTo>
              </a:path>
            </a:pathLst>
          </a:custGeom>
          <a:ln w="50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440278" y="5578825"/>
            <a:ext cx="159848" cy="91481"/>
          </a:xfrm>
          <a:custGeom>
            <a:avLst/>
            <a:gdLst/>
            <a:ahLst/>
            <a:cxnLst/>
            <a:rect l="l" t="t" r="r" b="b"/>
            <a:pathLst>
              <a:path w="159848" h="91481">
                <a:moveTo>
                  <a:pt x="0" y="0"/>
                </a:moveTo>
                <a:lnTo>
                  <a:pt x="159848" y="91481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440278" y="5617127"/>
            <a:ext cx="126864" cy="73438"/>
          </a:xfrm>
          <a:custGeom>
            <a:avLst/>
            <a:gdLst/>
            <a:ahLst/>
            <a:cxnLst/>
            <a:rect l="l" t="t" r="r" b="b"/>
            <a:pathLst>
              <a:path w="126864" h="73438">
                <a:moveTo>
                  <a:pt x="0" y="0"/>
                </a:moveTo>
                <a:lnTo>
                  <a:pt x="126864" y="73438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285250" y="5578825"/>
            <a:ext cx="155027" cy="91481"/>
          </a:xfrm>
          <a:custGeom>
            <a:avLst/>
            <a:gdLst/>
            <a:ahLst/>
            <a:cxnLst/>
            <a:rect l="l" t="t" r="r" b="b"/>
            <a:pathLst>
              <a:path w="155027" h="91481">
                <a:moveTo>
                  <a:pt x="0" y="91481"/>
                </a:moveTo>
                <a:lnTo>
                  <a:pt x="155027" y="0"/>
                </a:lnTo>
              </a:path>
            </a:pathLst>
          </a:custGeom>
          <a:ln w="50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 txBox="1"/>
          <p:nvPr/>
        </p:nvSpPr>
        <p:spPr>
          <a:xfrm>
            <a:off x="895413" y="820088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1001925" y="149597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1164552" y="1356060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1240632" y="664981"/>
            <a:ext cx="4367530" cy="387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5405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r>
              <a:rPr sz="1000" spc="-5" dirty="0" smtClean="0">
                <a:latin typeface="Arial"/>
                <a:cs typeface="Arial"/>
              </a:rPr>
              <a:t>CH</a:t>
            </a:r>
            <a:r>
              <a:rPr sz="1125" spc="0" baseline="-14814" dirty="0" smtClean="0">
                <a:latin typeface="Arial"/>
                <a:cs typeface="Arial"/>
              </a:rPr>
              <a:t>3</a:t>
            </a:r>
            <a:endParaRPr sz="1125" baseline="-14814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2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4255770" algn="l"/>
              </a:tabLst>
            </a:pPr>
            <a:r>
              <a:rPr sz="1500" baseline="5555" dirty="0" smtClean="0">
                <a:latin typeface="Arial"/>
                <a:cs typeface="Arial"/>
              </a:rPr>
              <a:t>O	</a:t>
            </a: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852301" y="1343399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930919" y="1800742"/>
            <a:ext cx="18034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1321787" y="1630441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1369970" y="1191078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905559" y="2217314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1012074" y="2893198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1172164" y="2753540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1250769" y="1996504"/>
            <a:ext cx="412115" cy="443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165">
              <a:lnSpc>
                <a:spcPct val="1417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r>
              <a:rPr sz="1000" spc="-5" dirty="0" smtClean="0">
                <a:latin typeface="Arial"/>
                <a:cs typeface="Arial"/>
              </a:rPr>
              <a:t>CH</a:t>
            </a:r>
            <a:r>
              <a:rPr sz="1125" spc="0" baseline="-14814" dirty="0" smtClean="0">
                <a:latin typeface="Arial"/>
                <a:cs typeface="Arial"/>
              </a:rPr>
              <a:t>3 </a:t>
            </a:r>
            <a:r>
              <a:rPr sz="1000" spc="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859909" y="2738345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938531" y="3198347"/>
            <a:ext cx="1828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1329386" y="3028046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1377582" y="2588304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854837" y="3528440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961354" y="4204324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1121443" y="4064665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1200048" y="3312068"/>
            <a:ext cx="41211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165">
              <a:lnSpc>
                <a:spcPct val="1402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r>
              <a:rPr sz="1000" spc="-5" dirty="0" smtClean="0">
                <a:latin typeface="Arial"/>
                <a:cs typeface="Arial"/>
              </a:rPr>
              <a:t>CH</a:t>
            </a:r>
            <a:r>
              <a:rPr sz="1125" spc="0" baseline="-14814" dirty="0" smtClean="0">
                <a:latin typeface="Arial"/>
                <a:cs typeface="Arial"/>
              </a:rPr>
              <a:t>3 </a:t>
            </a:r>
            <a:r>
              <a:rPr sz="1000" spc="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809188" y="4049471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887805" y="4509093"/>
            <a:ext cx="1828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1278666" y="433917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1326862" y="3899429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5341425" y="3612387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5447864" y="4288146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5610504" y="414861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5737368" y="3457280"/>
            <a:ext cx="30734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Arial"/>
                <a:cs typeface="Arial"/>
              </a:rPr>
              <a:t>OC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6359002" y="4148613"/>
            <a:ext cx="20891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5580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6019133" y="3517139"/>
            <a:ext cx="7937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0" dirty="0" smtClean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5686622" y="3670884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5295754" y="4135571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5376947" y="4593041"/>
            <a:ext cx="18034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5765278" y="4422740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5815896" y="3983377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5501527" y="2258211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5607966" y="2933970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5770352" y="2794057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5846344" y="2042144"/>
            <a:ext cx="414655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2705">
              <a:lnSpc>
                <a:spcPct val="14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r>
              <a:rPr sz="1000" spc="-5" dirty="0" smtClean="0">
                <a:latin typeface="Arial"/>
                <a:cs typeface="Arial"/>
              </a:rPr>
              <a:t>CH</a:t>
            </a:r>
            <a:r>
              <a:rPr sz="1125" spc="0" baseline="-14814" dirty="0" smtClean="0">
                <a:latin typeface="Arial"/>
                <a:cs typeface="Arial"/>
              </a:rPr>
              <a:t>3 </a:t>
            </a:r>
            <a:r>
              <a:rPr sz="1000" spc="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6519104" y="2794057"/>
            <a:ext cx="208279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5455856" y="2781395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5537050" y="3238865"/>
            <a:ext cx="17970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5927537" y="3068564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5975999" y="2629201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6917204" y="2451303"/>
            <a:ext cx="724535" cy="186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5580" algn="l"/>
                <a:tab pos="339725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r>
              <a:rPr sz="1000" dirty="0" smtClean="0">
                <a:latin typeface="Arial"/>
                <a:cs typeface="Arial"/>
              </a:rPr>
              <a:t>	</a:t>
            </a:r>
            <a:r>
              <a:rPr sz="1000" spc="-10" dirty="0" smtClean="0">
                <a:latin typeface="Arial"/>
                <a:cs typeface="Arial"/>
              </a:rPr>
              <a:t>S</a:t>
            </a:r>
            <a:r>
              <a:rPr sz="1000" spc="-5" dirty="0" smtClean="0">
                <a:latin typeface="Arial"/>
                <a:cs typeface="Arial"/>
              </a:rPr>
              <a:t>i</a:t>
            </a:r>
            <a:r>
              <a:rPr sz="1000" spc="5" dirty="0" smtClean="0">
                <a:latin typeface="Arial"/>
                <a:cs typeface="Arial"/>
              </a:rPr>
              <a:t>(</a:t>
            </a:r>
            <a:r>
              <a:rPr sz="1000" spc="-10" dirty="0" smtClean="0">
                <a:latin typeface="Arial"/>
                <a:cs typeface="Arial"/>
              </a:rPr>
              <a:t>E</a:t>
            </a:r>
            <a:r>
              <a:rPr sz="1000" spc="0" dirty="0" smtClean="0">
                <a:latin typeface="Arial"/>
                <a:cs typeface="Arial"/>
              </a:rPr>
              <a:t>t</a:t>
            </a:r>
            <a:r>
              <a:rPr sz="1000" spc="5" dirty="0" smtClean="0">
                <a:latin typeface="Arial"/>
                <a:cs typeface="Arial"/>
              </a:rPr>
              <a:t>)</a:t>
            </a:r>
            <a:r>
              <a:rPr sz="1125" spc="0" baseline="-14814" dirty="0" smtClean="0">
                <a:latin typeface="Arial"/>
                <a:cs typeface="Arial"/>
              </a:rPr>
              <a:t>3</a:t>
            </a:r>
            <a:endParaRPr sz="1125" baseline="-14814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6884219" y="2883069"/>
            <a:ext cx="72199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5580" algn="l"/>
                <a:tab pos="337185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r>
              <a:rPr sz="1000" dirty="0" smtClean="0">
                <a:latin typeface="Arial"/>
                <a:cs typeface="Arial"/>
              </a:rPr>
              <a:t>	</a:t>
            </a:r>
            <a:r>
              <a:rPr sz="1000" spc="10" dirty="0" smtClean="0">
                <a:latin typeface="Arial"/>
                <a:cs typeface="Arial"/>
              </a:rPr>
              <a:t>S</a:t>
            </a:r>
            <a:r>
              <a:rPr sz="1000" spc="-5" dirty="0" smtClean="0">
                <a:latin typeface="Arial"/>
                <a:cs typeface="Arial"/>
              </a:rPr>
              <a:t>i</a:t>
            </a:r>
            <a:r>
              <a:rPr sz="1000" spc="-15" dirty="0" smtClean="0">
                <a:latin typeface="Arial"/>
                <a:cs typeface="Arial"/>
              </a:rPr>
              <a:t>(</a:t>
            </a:r>
            <a:r>
              <a:rPr sz="1000" spc="10" dirty="0" smtClean="0">
                <a:latin typeface="Arial"/>
                <a:cs typeface="Arial"/>
              </a:rPr>
              <a:t>E</a:t>
            </a:r>
            <a:r>
              <a:rPr sz="1000" spc="0" dirty="0" smtClean="0">
                <a:latin typeface="Arial"/>
                <a:cs typeface="Arial"/>
              </a:rPr>
              <a:t>t</a:t>
            </a:r>
            <a:r>
              <a:rPr sz="1000" spc="-15" dirty="0" smtClean="0">
                <a:latin typeface="Arial"/>
                <a:cs typeface="Arial"/>
              </a:rPr>
              <a:t>)</a:t>
            </a:r>
            <a:r>
              <a:rPr sz="1125" spc="0" baseline="-14814" dirty="0" smtClean="0">
                <a:latin typeface="Arial"/>
                <a:cs typeface="Arial"/>
              </a:rPr>
              <a:t>3</a:t>
            </a:r>
            <a:endParaRPr sz="1125" baseline="-14814">
              <a:latin typeface="Arial"/>
              <a:cs typeface="Arial"/>
            </a:endParaRPr>
          </a:p>
        </p:txBody>
      </p:sp>
      <p:sp>
        <p:nvSpPr>
          <p:cNvPr id="486" name="object 486"/>
          <p:cNvSpPr txBox="1"/>
          <p:nvPr/>
        </p:nvSpPr>
        <p:spPr>
          <a:xfrm>
            <a:off x="5592743" y="1564599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5752591" y="1424687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5831120" y="672775"/>
            <a:ext cx="412115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165">
              <a:lnSpc>
                <a:spcPct val="14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r>
              <a:rPr sz="1000" spc="-5" dirty="0" smtClean="0">
                <a:latin typeface="Arial"/>
                <a:cs typeface="Arial"/>
              </a:rPr>
              <a:t>CH</a:t>
            </a:r>
            <a:r>
              <a:rPr sz="1125" spc="0" baseline="-14814" dirty="0" smtClean="0">
                <a:latin typeface="Arial"/>
                <a:cs typeface="Arial"/>
              </a:rPr>
              <a:t>3 </a:t>
            </a:r>
            <a:r>
              <a:rPr sz="1000" spc="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9" name="object 489"/>
          <p:cNvSpPr txBox="1"/>
          <p:nvPr/>
        </p:nvSpPr>
        <p:spPr>
          <a:xfrm>
            <a:off x="6501343" y="1424687"/>
            <a:ext cx="208279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0" name="object 490"/>
          <p:cNvSpPr txBox="1"/>
          <p:nvPr/>
        </p:nvSpPr>
        <p:spPr>
          <a:xfrm>
            <a:off x="5440252" y="1412025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5519288" y="1869495"/>
            <a:ext cx="17970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2" name="object 492"/>
          <p:cNvSpPr txBox="1"/>
          <p:nvPr/>
        </p:nvSpPr>
        <p:spPr>
          <a:xfrm>
            <a:off x="5909776" y="1699194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5958238" y="1259451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>
            <a:off x="6899443" y="1081933"/>
            <a:ext cx="445134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5580" algn="l"/>
                <a:tab pos="339725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r>
              <a:rPr sz="1000" dirty="0" smtClean="0">
                <a:latin typeface="Arial"/>
                <a:cs typeface="Arial"/>
              </a:rPr>
              <a:t>	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5" name="object 495"/>
          <p:cNvSpPr txBox="1"/>
          <p:nvPr/>
        </p:nvSpPr>
        <p:spPr>
          <a:xfrm>
            <a:off x="7194021" y="1513699"/>
            <a:ext cx="1174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6" name="object 496"/>
          <p:cNvSpPr txBox="1"/>
          <p:nvPr/>
        </p:nvSpPr>
        <p:spPr>
          <a:xfrm>
            <a:off x="913171" y="492351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1019673" y="5599334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1182300" y="5459422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1258380" y="4707446"/>
            <a:ext cx="412115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165">
              <a:lnSpc>
                <a:spcPct val="14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r>
              <a:rPr sz="1000" spc="-5" dirty="0" smtClean="0">
                <a:latin typeface="Arial"/>
                <a:cs typeface="Arial"/>
              </a:rPr>
              <a:t>CH</a:t>
            </a:r>
            <a:r>
              <a:rPr sz="1125" spc="0" baseline="-14814" dirty="0" smtClean="0">
                <a:latin typeface="Arial"/>
                <a:cs typeface="Arial"/>
              </a:rPr>
              <a:t>3 </a:t>
            </a:r>
            <a:r>
              <a:rPr sz="1000" spc="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1930747" y="5459422"/>
            <a:ext cx="208279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867517" y="5446760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948667" y="5904167"/>
            <a:ext cx="18034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1339535" y="5733866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1387718" y="529450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2164368" y="4516817"/>
            <a:ext cx="18859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9A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6539403" y="4537329"/>
            <a:ext cx="25971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13A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6529254" y="3170111"/>
            <a:ext cx="25971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12A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6547015" y="1808338"/>
            <a:ext cx="2571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1</a:t>
            </a:r>
            <a:r>
              <a:rPr sz="1000" b="1" spc="-20" dirty="0" smtClean="0">
                <a:latin typeface="Arial"/>
                <a:cs typeface="Arial"/>
              </a:rPr>
              <a:t>1</a:t>
            </a:r>
            <a:r>
              <a:rPr sz="1000" b="1" spc="0" dirty="0" smtClean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2174517" y="5751593"/>
            <a:ext cx="25971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10A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2177054" y="1691597"/>
            <a:ext cx="18859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7A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2184666" y="3165047"/>
            <a:ext cx="18859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8A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5206949" y="496656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5313515" y="5642385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5473617" y="5502789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5552146" y="4750813"/>
            <a:ext cx="411480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165">
              <a:lnSpc>
                <a:spcPct val="14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r>
              <a:rPr sz="1000" spc="-5" dirty="0" smtClean="0">
                <a:latin typeface="Arial"/>
                <a:cs typeface="Arial"/>
              </a:rPr>
              <a:t>CH</a:t>
            </a:r>
            <a:r>
              <a:rPr sz="1125" spc="0" baseline="-14814" dirty="0" smtClean="0">
                <a:latin typeface="Arial"/>
                <a:cs typeface="Arial"/>
              </a:rPr>
              <a:t>3 </a:t>
            </a:r>
            <a:r>
              <a:rPr sz="1000" spc="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5161278" y="5490127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6221988" y="5502789"/>
            <a:ext cx="208279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sz="1000" u="sng" dirty="0" smtClean="0"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5239934" y="5947217"/>
            <a:ext cx="1828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 smtClean="0">
                <a:latin typeface="Arial"/>
                <a:cs typeface="Arial"/>
              </a:rPr>
              <a:t>P</a:t>
            </a:r>
            <a:r>
              <a:rPr sz="1000" spc="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5630802" y="577723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5679010" y="5337553"/>
            <a:ext cx="1244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6539403" y="5876311"/>
            <a:ext cx="25971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latin typeface="Arial"/>
                <a:cs typeface="Arial"/>
              </a:rPr>
              <a:t>14A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2" name="object 5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909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Structures of Diacet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lene</a:t>
            </a:r>
            <a:r>
              <a:rPr sz="2400" b="1" spc="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mpoun</a:t>
            </a:r>
            <a:r>
              <a:rPr sz="2400" b="1" spc="-10" dirty="0" smtClean="0">
                <a:latin typeface="Arial"/>
                <a:cs typeface="Arial"/>
              </a:rPr>
              <a:t>d</a:t>
            </a:r>
            <a:r>
              <a:rPr sz="2400" b="1" spc="0" dirty="0" smtClean="0">
                <a:latin typeface="Arial"/>
                <a:cs typeface="Arial"/>
              </a:rPr>
              <a:t>s S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nthesized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1222044" y="6254496"/>
            <a:ext cx="61677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30" dirty="0" smtClean="0">
                <a:latin typeface="Arial"/>
                <a:cs typeface="Arial"/>
              </a:rPr>
              <a:t>T</a:t>
            </a:r>
            <a:r>
              <a:rPr sz="1800" b="1" spc="-20" dirty="0" smtClean="0">
                <a:latin typeface="Arial"/>
                <a:cs typeface="Arial"/>
              </a:rPr>
              <a:t>y</a:t>
            </a:r>
            <a:r>
              <a:rPr sz="1800" b="1" spc="0" dirty="0" smtClean="0">
                <a:latin typeface="Arial"/>
                <a:cs typeface="Arial"/>
              </a:rPr>
              <a:t>pe</a:t>
            </a:r>
            <a:r>
              <a:rPr sz="1800" b="1" spc="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 and C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gs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35" dirty="0" smtClean="0">
                <a:latin typeface="Arial"/>
                <a:cs typeface="Arial"/>
              </a:rPr>
              <a:t>w</a:t>
            </a:r>
            <a:r>
              <a:rPr sz="1800" b="1" spc="-10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th</a:t>
            </a:r>
            <a:r>
              <a:rPr sz="1800" b="1" spc="-3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</a:t>
            </a:r>
            <a:r>
              <a:rPr sz="1800" b="1" spc="5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ly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ne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fatty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10" dirty="0" smtClean="0">
                <a:latin typeface="Arial"/>
                <a:cs typeface="Arial"/>
              </a:rPr>
              <a:t>c</a:t>
            </a:r>
            <a:r>
              <a:rPr sz="1800" b="1" spc="-20" dirty="0" smtClean="0">
                <a:latin typeface="Arial"/>
                <a:cs typeface="Arial"/>
              </a:rPr>
              <a:t>y</a:t>
            </a:r>
            <a:r>
              <a:rPr sz="1800" b="1" spc="0" dirty="0" smtClean="0">
                <a:latin typeface="Arial"/>
                <a:cs typeface="Arial"/>
              </a:rPr>
              <a:t>l</a:t>
            </a:r>
            <a:r>
              <a:rPr sz="1800" b="1" spc="2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ch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i</a:t>
            </a:r>
            <a:r>
              <a:rPr sz="1800" b="1" spc="5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66700"/>
            <a:ext cx="728218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P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l</a:t>
            </a:r>
            <a:r>
              <a:rPr sz="2400" b="1" spc="-2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merization of a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Gel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F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rmed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by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mp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d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7</a:t>
            </a:r>
            <a:r>
              <a:rPr sz="2400" b="1" spc="-10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7375" y="6350101"/>
            <a:ext cx="5169535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dirty="0" smtClean="0">
                <a:latin typeface="Arial"/>
                <a:cs typeface="Arial"/>
              </a:rPr>
              <a:t>N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e,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X; </a:t>
            </a: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G</a:t>
            </a:r>
            <a:r>
              <a:rPr sz="1700" spc="0" dirty="0" smtClean="0">
                <a:latin typeface="Arial"/>
                <a:cs typeface="Arial"/>
              </a:rPr>
              <a:t>.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J.</a:t>
            </a:r>
            <a:r>
              <a:rPr sz="1700" i="1" spc="-5" dirty="0" smtClean="0">
                <a:latin typeface="Arial"/>
                <a:cs typeface="Arial"/>
              </a:rPr>
              <a:t> </a:t>
            </a:r>
            <a:r>
              <a:rPr sz="1700" i="1" spc="-10" dirty="0" smtClean="0">
                <a:latin typeface="Arial"/>
                <a:cs typeface="Arial"/>
              </a:rPr>
              <a:t>O</a:t>
            </a:r>
            <a:r>
              <a:rPr sz="1700" i="1" spc="0" dirty="0" smtClean="0">
                <a:latin typeface="Arial"/>
                <a:cs typeface="Arial"/>
              </a:rPr>
              <a:t>rg.</a:t>
            </a:r>
            <a:r>
              <a:rPr sz="1700" i="1" spc="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Chem.</a:t>
            </a:r>
            <a:r>
              <a:rPr sz="1700" i="1" spc="-15" dirty="0" smtClean="0">
                <a:latin typeface="Arial"/>
                <a:cs typeface="Arial"/>
              </a:rPr>
              <a:t> </a:t>
            </a:r>
            <a:r>
              <a:rPr sz="1700" b="1" spc="-5" dirty="0" smtClean="0">
                <a:latin typeface="Arial"/>
                <a:cs typeface="Arial"/>
              </a:rPr>
              <a:t>200</a:t>
            </a:r>
            <a:r>
              <a:rPr sz="1700" b="1" spc="0" dirty="0" smtClean="0">
                <a:latin typeface="Arial"/>
                <a:cs typeface="Arial"/>
              </a:rPr>
              <a:t>6</a:t>
            </a:r>
            <a:r>
              <a:rPr sz="1700" i="1" spc="0" dirty="0" smtClean="0">
                <a:latin typeface="Arial"/>
                <a:cs typeface="Arial"/>
              </a:rPr>
              <a:t>,</a:t>
            </a:r>
            <a:r>
              <a:rPr sz="1700" i="1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71,</a:t>
            </a:r>
            <a:r>
              <a:rPr sz="1700" i="1" spc="-5" dirty="0" smtClean="0">
                <a:latin typeface="Arial"/>
                <a:cs typeface="Arial"/>
              </a:rPr>
              <a:t> </a:t>
            </a:r>
            <a:r>
              <a:rPr sz="1700" spc="-5" dirty="0" smtClean="0">
                <a:latin typeface="Arial"/>
                <a:cs typeface="Arial"/>
              </a:rPr>
              <a:t>4734-</a:t>
            </a:r>
            <a:r>
              <a:rPr sz="1700" spc="0" dirty="0" smtClean="0">
                <a:latin typeface="Arial"/>
                <a:cs typeface="Arial"/>
              </a:rPr>
              <a:t>4741.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4575" y="5070094"/>
            <a:ext cx="187896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10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755" y="991076"/>
            <a:ext cx="2068853" cy="5666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9375" y="4460113"/>
            <a:ext cx="6096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5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t</a:t>
            </a:r>
            <a:r>
              <a:rPr sz="1800" b="1" spc="50" dirty="0" smtClean="0">
                <a:latin typeface="Arial"/>
                <a:cs typeface="Arial"/>
              </a:rPr>
              <a:t> </a:t>
            </a:r>
            <a:r>
              <a:rPr sz="1800" b="1" spc="-105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.t.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3771" y="4460113"/>
            <a:ext cx="10033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UV 3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9410" y="4460113"/>
            <a:ext cx="13595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H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at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&lt;</a:t>
            </a:r>
            <a:r>
              <a:rPr sz="1800" b="1" spc="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7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Symbol"/>
                <a:cs typeface="Symbol"/>
              </a:rPr>
              <a:t></a:t>
            </a:r>
            <a:r>
              <a:rPr sz="1800" spc="0" dirty="0" smtClean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0" y="1202436"/>
            <a:ext cx="1315212" cy="3133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1136903"/>
            <a:ext cx="1304544" cy="3191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43700" y="1127760"/>
            <a:ext cx="1362455" cy="3209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310" y="4180444"/>
            <a:ext cx="139607" cy="101470"/>
          </a:xfrm>
          <a:custGeom>
            <a:avLst/>
            <a:gdLst/>
            <a:ahLst/>
            <a:cxnLst/>
            <a:rect l="l" t="t" r="r" b="b"/>
            <a:pathLst>
              <a:path w="139607" h="101470">
                <a:moveTo>
                  <a:pt x="0" y="101470"/>
                </a:moveTo>
                <a:lnTo>
                  <a:pt x="139607" y="0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191" y="4189213"/>
            <a:ext cx="40526" cy="226117"/>
          </a:xfrm>
          <a:custGeom>
            <a:avLst/>
            <a:gdLst/>
            <a:ahLst/>
            <a:cxnLst/>
            <a:rect l="l" t="t" r="r" b="b"/>
            <a:pathLst>
              <a:path w="40526" h="226117">
                <a:moveTo>
                  <a:pt x="40526" y="0"/>
                </a:moveTo>
                <a:lnTo>
                  <a:pt x="0" y="2261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133" y="4170109"/>
            <a:ext cx="65850" cy="254303"/>
          </a:xfrm>
          <a:custGeom>
            <a:avLst/>
            <a:gdLst/>
            <a:ahLst/>
            <a:cxnLst/>
            <a:rect l="l" t="t" r="r" b="b"/>
            <a:pathLst>
              <a:path w="65850" h="254303">
                <a:moveTo>
                  <a:pt x="60783" y="0"/>
                </a:moveTo>
                <a:lnTo>
                  <a:pt x="50648" y="15345"/>
                </a:lnTo>
                <a:lnTo>
                  <a:pt x="0" y="243968"/>
                </a:lnTo>
                <a:lnTo>
                  <a:pt x="17735" y="254303"/>
                </a:lnTo>
                <a:lnTo>
                  <a:pt x="37992" y="241463"/>
                </a:lnTo>
                <a:lnTo>
                  <a:pt x="65850" y="7829"/>
                </a:lnTo>
                <a:lnTo>
                  <a:pt x="60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6043" y="4679656"/>
            <a:ext cx="182654" cy="134668"/>
          </a:xfrm>
          <a:custGeom>
            <a:avLst/>
            <a:gdLst/>
            <a:ahLst/>
            <a:cxnLst/>
            <a:rect l="l" t="t" r="r" b="b"/>
            <a:pathLst>
              <a:path w="182654" h="134668">
                <a:moveTo>
                  <a:pt x="0" y="134668"/>
                </a:moveTo>
                <a:lnTo>
                  <a:pt x="1826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120" y="4653036"/>
            <a:ext cx="207978" cy="162541"/>
          </a:xfrm>
          <a:custGeom>
            <a:avLst/>
            <a:gdLst/>
            <a:ahLst/>
            <a:cxnLst/>
            <a:rect l="l" t="t" r="r" b="b"/>
            <a:pathLst>
              <a:path w="207978" h="162541">
                <a:moveTo>
                  <a:pt x="190255" y="0"/>
                </a:moveTo>
                <a:lnTo>
                  <a:pt x="7601" y="147508"/>
                </a:lnTo>
                <a:lnTo>
                  <a:pt x="0" y="160036"/>
                </a:lnTo>
                <a:lnTo>
                  <a:pt x="7601" y="162541"/>
                </a:lnTo>
                <a:lnTo>
                  <a:pt x="200377" y="38208"/>
                </a:lnTo>
                <a:lnTo>
                  <a:pt x="207978" y="10335"/>
                </a:lnTo>
                <a:lnTo>
                  <a:pt x="190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188" y="4571608"/>
            <a:ext cx="43047" cy="241463"/>
          </a:xfrm>
          <a:custGeom>
            <a:avLst/>
            <a:gdLst/>
            <a:ahLst/>
            <a:cxnLst/>
            <a:rect l="l" t="t" r="r" b="b"/>
            <a:pathLst>
              <a:path w="43047" h="241463">
                <a:moveTo>
                  <a:pt x="0" y="241463"/>
                </a:moveTo>
                <a:lnTo>
                  <a:pt x="43047" y="0"/>
                </a:lnTo>
              </a:path>
            </a:pathLst>
          </a:custGeom>
          <a:ln w="101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4397" y="4404056"/>
            <a:ext cx="65838" cy="160036"/>
          </a:xfrm>
          <a:custGeom>
            <a:avLst/>
            <a:gdLst/>
            <a:ahLst/>
            <a:cxnLst/>
            <a:rect l="l" t="t" r="r" b="b"/>
            <a:pathLst>
              <a:path w="65838" h="160036">
                <a:moveTo>
                  <a:pt x="0" y="0"/>
                </a:moveTo>
                <a:lnTo>
                  <a:pt x="65838" y="160036"/>
                </a:lnTo>
              </a:path>
            </a:pathLst>
          </a:custGeom>
          <a:ln w="101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188" y="4820901"/>
            <a:ext cx="27858" cy="91449"/>
          </a:xfrm>
          <a:custGeom>
            <a:avLst/>
            <a:gdLst/>
            <a:ahLst/>
            <a:cxnLst/>
            <a:rect l="l" t="t" r="r" b="b"/>
            <a:pathLst>
              <a:path w="27858" h="91449">
                <a:moveTo>
                  <a:pt x="27858" y="91449"/>
                </a:moveTo>
                <a:lnTo>
                  <a:pt x="0" y="0"/>
                </a:lnTo>
              </a:path>
            </a:pathLst>
          </a:custGeom>
          <a:ln w="101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2633" y="4673393"/>
            <a:ext cx="2850" cy="98965"/>
          </a:xfrm>
          <a:custGeom>
            <a:avLst/>
            <a:gdLst/>
            <a:ahLst/>
            <a:cxnLst/>
            <a:rect l="l" t="t" r="r" b="b"/>
            <a:pathLst>
              <a:path w="2850" h="98965">
                <a:moveTo>
                  <a:pt x="2850" y="0"/>
                </a:moveTo>
                <a:lnTo>
                  <a:pt x="0" y="98965"/>
                </a:lnTo>
              </a:path>
            </a:pathLst>
          </a:custGeom>
          <a:ln w="10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4518" y="4175433"/>
            <a:ext cx="109202" cy="2505"/>
          </a:xfrm>
          <a:custGeom>
            <a:avLst/>
            <a:gdLst/>
            <a:ahLst/>
            <a:cxnLst/>
            <a:rect l="l" t="t" r="r" b="b"/>
            <a:pathLst>
              <a:path w="109202" h="2505">
                <a:moveTo>
                  <a:pt x="0" y="0"/>
                </a:moveTo>
                <a:lnTo>
                  <a:pt x="109202" y="2505"/>
                </a:lnTo>
              </a:path>
            </a:pathLst>
          </a:custGeom>
          <a:ln w="100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6660" y="4401551"/>
            <a:ext cx="86411" cy="22862"/>
          </a:xfrm>
          <a:custGeom>
            <a:avLst/>
            <a:gdLst/>
            <a:ahLst/>
            <a:cxnLst/>
            <a:rect l="l" t="t" r="r" b="b"/>
            <a:pathLst>
              <a:path w="86411" h="22862">
                <a:moveTo>
                  <a:pt x="86411" y="0"/>
                </a:moveTo>
                <a:lnTo>
                  <a:pt x="0" y="22862"/>
                </a:lnTo>
              </a:path>
            </a:pathLst>
          </a:custGeom>
          <a:ln w="100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583" y="4569103"/>
            <a:ext cx="175050" cy="76416"/>
          </a:xfrm>
          <a:custGeom>
            <a:avLst/>
            <a:gdLst/>
            <a:ahLst/>
            <a:cxnLst/>
            <a:rect l="l" t="t" r="r" b="b"/>
            <a:pathLst>
              <a:path w="175050" h="76416">
                <a:moveTo>
                  <a:pt x="0" y="76416"/>
                </a:moveTo>
                <a:lnTo>
                  <a:pt x="175050" y="0"/>
                </a:lnTo>
              </a:path>
            </a:pathLst>
          </a:custGeom>
          <a:ln w="10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7670" y="4430677"/>
            <a:ext cx="91162" cy="221106"/>
          </a:xfrm>
          <a:custGeom>
            <a:avLst/>
            <a:gdLst/>
            <a:ahLst/>
            <a:cxnLst/>
            <a:rect l="l" t="t" r="r" b="b"/>
            <a:pathLst>
              <a:path w="91162" h="221106">
                <a:moveTo>
                  <a:pt x="91162" y="2211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133" y="4414078"/>
            <a:ext cx="119350" cy="249292"/>
          </a:xfrm>
          <a:custGeom>
            <a:avLst/>
            <a:gdLst/>
            <a:ahLst/>
            <a:cxnLst/>
            <a:rect l="l" t="t" r="r" b="b"/>
            <a:pathLst>
              <a:path w="119350" h="249292">
                <a:moveTo>
                  <a:pt x="0" y="0"/>
                </a:moveTo>
                <a:lnTo>
                  <a:pt x="96242" y="238957"/>
                </a:lnTo>
                <a:lnTo>
                  <a:pt x="113965" y="249292"/>
                </a:lnTo>
                <a:lnTo>
                  <a:pt x="119350" y="231441"/>
                </a:lnTo>
                <a:lnTo>
                  <a:pt x="30391" y="12840"/>
                </a:lnTo>
                <a:lnTo>
                  <a:pt x="17735" y="103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583" y="4645519"/>
            <a:ext cx="27856" cy="116816"/>
          </a:xfrm>
          <a:custGeom>
            <a:avLst/>
            <a:gdLst/>
            <a:ahLst/>
            <a:cxnLst/>
            <a:rect l="l" t="t" r="r" b="b"/>
            <a:pathLst>
              <a:path w="27856" h="116816">
                <a:moveTo>
                  <a:pt x="27856" y="116816"/>
                </a:moveTo>
                <a:lnTo>
                  <a:pt x="0" y="0"/>
                </a:lnTo>
              </a:path>
            </a:pathLst>
          </a:custGeom>
          <a:ln w="101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648" y="4912350"/>
            <a:ext cx="28173" cy="180392"/>
          </a:xfrm>
          <a:custGeom>
            <a:avLst/>
            <a:gdLst/>
            <a:ahLst/>
            <a:cxnLst/>
            <a:rect l="l" t="t" r="r" b="b"/>
            <a:pathLst>
              <a:path w="28173" h="180392">
                <a:moveTo>
                  <a:pt x="0" y="180392"/>
                </a:moveTo>
                <a:lnTo>
                  <a:pt x="28173" y="0"/>
                </a:lnTo>
              </a:path>
            </a:pathLst>
          </a:custGeom>
          <a:ln w="101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0246" y="5016327"/>
            <a:ext cx="119341" cy="76416"/>
          </a:xfrm>
          <a:custGeom>
            <a:avLst/>
            <a:gdLst/>
            <a:ahLst/>
            <a:cxnLst/>
            <a:rect l="l" t="t" r="r" b="b"/>
            <a:pathLst>
              <a:path w="119341" h="76416">
                <a:moveTo>
                  <a:pt x="119341" y="0"/>
                </a:moveTo>
                <a:lnTo>
                  <a:pt x="0" y="76416"/>
                </a:lnTo>
              </a:path>
            </a:pathLst>
          </a:custGeom>
          <a:ln w="10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648" y="5097754"/>
            <a:ext cx="66161" cy="109300"/>
          </a:xfrm>
          <a:custGeom>
            <a:avLst/>
            <a:gdLst/>
            <a:ahLst/>
            <a:cxnLst/>
            <a:rect l="l" t="t" r="r" b="b"/>
            <a:pathLst>
              <a:path w="66161" h="109300">
                <a:moveTo>
                  <a:pt x="66161" y="109300"/>
                </a:moveTo>
                <a:lnTo>
                  <a:pt x="0" y="0"/>
                </a:lnTo>
              </a:path>
            </a:pathLst>
          </a:custGeom>
          <a:ln w="10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3855" y="4886983"/>
            <a:ext cx="88958" cy="50735"/>
          </a:xfrm>
          <a:custGeom>
            <a:avLst/>
            <a:gdLst/>
            <a:ahLst/>
            <a:cxnLst/>
            <a:rect l="l" t="t" r="r" b="b"/>
            <a:pathLst>
              <a:path w="88958" h="50735">
                <a:moveTo>
                  <a:pt x="88958" y="50735"/>
                </a:moveTo>
                <a:lnTo>
                  <a:pt x="0" y="0"/>
                </a:lnTo>
              </a:path>
            </a:pathLst>
          </a:custGeom>
          <a:ln w="100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8003" y="4927383"/>
            <a:ext cx="0" cy="119635"/>
          </a:xfrm>
          <a:custGeom>
            <a:avLst/>
            <a:gdLst/>
            <a:ahLst/>
            <a:cxnLst/>
            <a:rect l="l" t="t" r="r" b="b"/>
            <a:pathLst>
              <a:path h="119635">
                <a:moveTo>
                  <a:pt x="0" y="119635"/>
                </a:moveTo>
                <a:lnTo>
                  <a:pt x="0" y="0"/>
                </a:lnTo>
              </a:path>
            </a:pathLst>
          </a:custGeom>
          <a:ln w="10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4761" y="4927383"/>
            <a:ext cx="0" cy="119635"/>
          </a:xfrm>
          <a:custGeom>
            <a:avLst/>
            <a:gdLst/>
            <a:ahLst/>
            <a:cxnLst/>
            <a:rect l="l" t="t" r="r" b="b"/>
            <a:pathLst>
              <a:path h="119635">
                <a:moveTo>
                  <a:pt x="0" y="119635"/>
                </a:moveTo>
                <a:lnTo>
                  <a:pt x="0" y="0"/>
                </a:lnTo>
              </a:path>
            </a:pathLst>
          </a:custGeom>
          <a:ln w="10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9963" y="4846269"/>
            <a:ext cx="160167" cy="93954"/>
          </a:xfrm>
          <a:custGeom>
            <a:avLst/>
            <a:gdLst/>
            <a:ahLst/>
            <a:cxnLst/>
            <a:rect l="l" t="t" r="r" b="b"/>
            <a:pathLst>
              <a:path w="160167" h="93954">
                <a:moveTo>
                  <a:pt x="160167" y="0"/>
                </a:moveTo>
                <a:lnTo>
                  <a:pt x="0" y="93954"/>
                </a:lnTo>
              </a:path>
            </a:pathLst>
          </a:custGeom>
          <a:ln w="100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70131" y="4846269"/>
            <a:ext cx="157330" cy="91449"/>
          </a:xfrm>
          <a:custGeom>
            <a:avLst/>
            <a:gdLst/>
            <a:ahLst/>
            <a:cxnLst/>
            <a:rect l="l" t="t" r="r" b="b"/>
            <a:pathLst>
              <a:path w="157330" h="91449">
                <a:moveTo>
                  <a:pt x="0" y="0"/>
                </a:moveTo>
                <a:lnTo>
                  <a:pt x="157330" y="91449"/>
                </a:lnTo>
              </a:path>
            </a:pathLst>
          </a:custGeom>
          <a:ln w="100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7462" y="4846269"/>
            <a:ext cx="159863" cy="91449"/>
          </a:xfrm>
          <a:custGeom>
            <a:avLst/>
            <a:gdLst/>
            <a:ahLst/>
            <a:cxnLst/>
            <a:rect l="l" t="t" r="r" b="b"/>
            <a:pathLst>
              <a:path w="159863" h="91449">
                <a:moveTo>
                  <a:pt x="159863" y="0"/>
                </a:moveTo>
                <a:lnTo>
                  <a:pt x="0" y="91449"/>
                </a:lnTo>
              </a:path>
            </a:pathLst>
          </a:custGeom>
          <a:ln w="100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7325" y="4846269"/>
            <a:ext cx="175053" cy="5010"/>
          </a:xfrm>
          <a:custGeom>
            <a:avLst/>
            <a:gdLst/>
            <a:ahLst/>
            <a:cxnLst/>
            <a:rect l="l" t="t" r="r" b="b"/>
            <a:pathLst>
              <a:path w="175053" h="5010">
                <a:moveTo>
                  <a:pt x="0" y="0"/>
                </a:moveTo>
                <a:lnTo>
                  <a:pt x="175053" y="5010"/>
                </a:lnTo>
              </a:path>
            </a:pathLst>
          </a:custGeom>
          <a:ln w="100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2379" y="4851280"/>
            <a:ext cx="730555" cy="0"/>
          </a:xfrm>
          <a:custGeom>
            <a:avLst/>
            <a:gdLst/>
            <a:ahLst/>
            <a:cxnLst/>
            <a:rect l="l" t="t" r="r" b="b"/>
            <a:pathLst>
              <a:path w="730555">
                <a:moveTo>
                  <a:pt x="0" y="0"/>
                </a:moveTo>
                <a:lnTo>
                  <a:pt x="730555" y="0"/>
                </a:lnTo>
              </a:path>
            </a:pathLst>
          </a:custGeom>
          <a:ln w="100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2379" y="4818396"/>
            <a:ext cx="182641" cy="0"/>
          </a:xfrm>
          <a:custGeom>
            <a:avLst/>
            <a:gdLst/>
            <a:ahLst/>
            <a:cxnLst/>
            <a:rect l="l" t="t" r="r" b="b"/>
            <a:pathLst>
              <a:path w="182641">
                <a:moveTo>
                  <a:pt x="182641" y="0"/>
                </a:moveTo>
                <a:lnTo>
                  <a:pt x="0" y="0"/>
                </a:lnTo>
              </a:path>
            </a:pathLst>
          </a:custGeom>
          <a:ln w="100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7701" y="4884477"/>
            <a:ext cx="182679" cy="0"/>
          </a:xfrm>
          <a:custGeom>
            <a:avLst/>
            <a:gdLst/>
            <a:ahLst/>
            <a:cxnLst/>
            <a:rect l="l" t="t" r="r" b="b"/>
            <a:pathLst>
              <a:path w="182679">
                <a:moveTo>
                  <a:pt x="182679" y="0"/>
                </a:moveTo>
                <a:lnTo>
                  <a:pt x="0" y="0"/>
                </a:lnTo>
              </a:path>
            </a:pathLst>
          </a:custGeom>
          <a:ln w="100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7701" y="4818396"/>
            <a:ext cx="182679" cy="0"/>
          </a:xfrm>
          <a:custGeom>
            <a:avLst/>
            <a:gdLst/>
            <a:ahLst/>
            <a:cxnLst/>
            <a:rect l="l" t="t" r="r" b="b"/>
            <a:pathLst>
              <a:path w="182679">
                <a:moveTo>
                  <a:pt x="182679" y="0"/>
                </a:moveTo>
                <a:lnTo>
                  <a:pt x="0" y="0"/>
                </a:lnTo>
              </a:path>
            </a:pathLst>
          </a:custGeom>
          <a:ln w="100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92934" y="4759831"/>
            <a:ext cx="157342" cy="91449"/>
          </a:xfrm>
          <a:custGeom>
            <a:avLst/>
            <a:gdLst/>
            <a:ahLst/>
            <a:cxnLst/>
            <a:rect l="l" t="t" r="r" b="b"/>
            <a:pathLst>
              <a:path w="157342" h="91449">
                <a:moveTo>
                  <a:pt x="0" y="91449"/>
                </a:moveTo>
                <a:lnTo>
                  <a:pt x="157342" y="0"/>
                </a:lnTo>
              </a:path>
            </a:pathLst>
          </a:custGeom>
          <a:ln w="100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0277" y="4759831"/>
            <a:ext cx="157342" cy="91449"/>
          </a:xfrm>
          <a:custGeom>
            <a:avLst/>
            <a:gdLst/>
            <a:ahLst/>
            <a:cxnLst/>
            <a:rect l="l" t="t" r="r" b="b"/>
            <a:pathLst>
              <a:path w="157342" h="91449">
                <a:moveTo>
                  <a:pt x="0" y="0"/>
                </a:moveTo>
                <a:lnTo>
                  <a:pt x="157342" y="91449"/>
                </a:lnTo>
              </a:path>
            </a:pathLst>
          </a:custGeom>
          <a:ln w="100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07620" y="4759831"/>
            <a:ext cx="159876" cy="91449"/>
          </a:xfrm>
          <a:custGeom>
            <a:avLst/>
            <a:gdLst/>
            <a:ahLst/>
            <a:cxnLst/>
            <a:rect l="l" t="t" r="r" b="b"/>
            <a:pathLst>
              <a:path w="159876" h="91449">
                <a:moveTo>
                  <a:pt x="0" y="91449"/>
                </a:moveTo>
                <a:lnTo>
                  <a:pt x="159876" y="0"/>
                </a:lnTo>
              </a:path>
            </a:pathLst>
          </a:custGeom>
          <a:ln w="100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67496" y="4759831"/>
            <a:ext cx="157342" cy="91449"/>
          </a:xfrm>
          <a:custGeom>
            <a:avLst/>
            <a:gdLst/>
            <a:ahLst/>
            <a:cxnLst/>
            <a:rect l="l" t="t" r="r" b="b"/>
            <a:pathLst>
              <a:path w="157342" h="91449">
                <a:moveTo>
                  <a:pt x="157342" y="91449"/>
                </a:moveTo>
                <a:lnTo>
                  <a:pt x="0" y="0"/>
                </a:lnTo>
              </a:path>
            </a:pathLst>
          </a:custGeom>
          <a:ln w="100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4840" y="4757325"/>
            <a:ext cx="157342" cy="93954"/>
          </a:xfrm>
          <a:custGeom>
            <a:avLst/>
            <a:gdLst/>
            <a:ahLst/>
            <a:cxnLst/>
            <a:rect l="l" t="t" r="r" b="b"/>
            <a:pathLst>
              <a:path w="157342" h="93954">
                <a:moveTo>
                  <a:pt x="0" y="93954"/>
                </a:moveTo>
                <a:lnTo>
                  <a:pt x="157342" y="0"/>
                </a:lnTo>
              </a:path>
            </a:pathLst>
          </a:custGeom>
          <a:ln w="100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82182" y="4757325"/>
            <a:ext cx="159876" cy="91449"/>
          </a:xfrm>
          <a:custGeom>
            <a:avLst/>
            <a:gdLst/>
            <a:ahLst/>
            <a:cxnLst/>
            <a:rect l="l" t="t" r="r" b="b"/>
            <a:pathLst>
              <a:path w="159876" h="91449">
                <a:moveTo>
                  <a:pt x="0" y="0"/>
                </a:moveTo>
                <a:lnTo>
                  <a:pt x="159876" y="91449"/>
                </a:lnTo>
              </a:path>
            </a:pathLst>
          </a:custGeom>
          <a:ln w="100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42059" y="4757325"/>
            <a:ext cx="157342" cy="91449"/>
          </a:xfrm>
          <a:custGeom>
            <a:avLst/>
            <a:gdLst/>
            <a:ahLst/>
            <a:cxnLst/>
            <a:rect l="l" t="t" r="r" b="b"/>
            <a:pathLst>
              <a:path w="157342" h="91449">
                <a:moveTo>
                  <a:pt x="157342" y="0"/>
                </a:moveTo>
                <a:lnTo>
                  <a:pt x="0" y="91449"/>
                </a:lnTo>
              </a:path>
            </a:pathLst>
          </a:custGeom>
          <a:ln w="100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25589" y="4228794"/>
            <a:ext cx="1454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6887" y="4881778"/>
            <a:ext cx="1454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84217" y="4747110"/>
            <a:ext cx="1454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57973" y="4053359"/>
            <a:ext cx="476884" cy="427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165">
              <a:lnSpc>
                <a:spcPct val="113900"/>
              </a:lnSpc>
            </a:pPr>
            <a:r>
              <a:rPr sz="1200" spc="0" dirty="0" smtClean="0">
                <a:latin typeface="Arial"/>
                <a:cs typeface="Arial"/>
              </a:rPr>
              <a:t>O</a:t>
            </a:r>
            <a:r>
              <a:rPr sz="1200" spc="-15" dirty="0" smtClean="0">
                <a:latin typeface="Arial"/>
                <a:cs typeface="Arial"/>
              </a:rPr>
              <a:t>CH</a:t>
            </a:r>
            <a:r>
              <a:rPr sz="1275" spc="22" baseline="-16339" dirty="0" smtClean="0">
                <a:latin typeface="Arial"/>
                <a:cs typeface="Arial"/>
              </a:rPr>
              <a:t>3</a:t>
            </a:r>
            <a:r>
              <a:rPr sz="1275" spc="7" baseline="-16339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O</a:t>
            </a:r>
            <a:r>
              <a:rPr sz="1200" spc="5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49679" y="4747110"/>
            <a:ext cx="208279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sz="1200" u="sng" spc="0" dirty="0" smtClean="0"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9689" y="4734583"/>
            <a:ext cx="1454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8512" y="5176796"/>
            <a:ext cx="2127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P</a:t>
            </a:r>
            <a:r>
              <a:rPr sz="1200" spc="5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41547" y="5021770"/>
            <a:ext cx="1454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77537" y="5069968"/>
            <a:ext cx="25400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latin typeface="Arial"/>
                <a:cs typeface="Arial"/>
              </a:rPr>
              <a:t>9</a:t>
            </a:r>
            <a:r>
              <a:rPr sz="1400" b="1" spc="10" dirty="0" smtClean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2094" y="4086605"/>
            <a:ext cx="3096768" cy="1272540"/>
          </a:xfrm>
          <a:custGeom>
            <a:avLst/>
            <a:gdLst/>
            <a:ahLst/>
            <a:cxnLst/>
            <a:rect l="l" t="t" r="r" b="b"/>
            <a:pathLst>
              <a:path w="3096768" h="1272539">
                <a:moveTo>
                  <a:pt x="0" y="1272540"/>
                </a:moveTo>
                <a:lnTo>
                  <a:pt x="3096768" y="1272540"/>
                </a:lnTo>
                <a:lnTo>
                  <a:pt x="3096768" y="0"/>
                </a:lnTo>
                <a:lnTo>
                  <a:pt x="0" y="0"/>
                </a:lnTo>
                <a:lnTo>
                  <a:pt x="0" y="127254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2900" y="1066800"/>
            <a:ext cx="3886200" cy="2919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47615" y="1066800"/>
            <a:ext cx="3809999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17784" y="4202498"/>
            <a:ext cx="137089" cy="100986"/>
          </a:xfrm>
          <a:custGeom>
            <a:avLst/>
            <a:gdLst/>
            <a:ahLst/>
            <a:cxnLst/>
            <a:rect l="l" t="t" r="r" b="b"/>
            <a:pathLst>
              <a:path w="137089" h="100986">
                <a:moveTo>
                  <a:pt x="0" y="100986"/>
                </a:moveTo>
                <a:lnTo>
                  <a:pt x="137089" y="0"/>
                </a:lnTo>
              </a:path>
            </a:pathLst>
          </a:custGeom>
          <a:ln w="101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20361" y="4211334"/>
            <a:ext cx="40848" cy="225010"/>
          </a:xfrm>
          <a:custGeom>
            <a:avLst/>
            <a:gdLst/>
            <a:ahLst/>
            <a:cxnLst/>
            <a:rect l="l" t="t" r="r" b="b"/>
            <a:pathLst>
              <a:path w="40848" h="225010">
                <a:moveTo>
                  <a:pt x="40848" y="0"/>
                </a:moveTo>
                <a:lnTo>
                  <a:pt x="0" y="2250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93766" y="4194924"/>
            <a:ext cx="68709" cy="250256"/>
          </a:xfrm>
          <a:custGeom>
            <a:avLst/>
            <a:gdLst/>
            <a:ahLst/>
            <a:cxnLst/>
            <a:rect l="l" t="t" r="r" b="b"/>
            <a:pathLst>
              <a:path w="68709" h="250256">
                <a:moveTo>
                  <a:pt x="63641" y="0"/>
                </a:moveTo>
                <a:lnTo>
                  <a:pt x="53505" y="12623"/>
                </a:lnTo>
                <a:lnTo>
                  <a:pt x="0" y="240158"/>
                </a:lnTo>
                <a:lnTo>
                  <a:pt x="17738" y="250256"/>
                </a:lnTo>
                <a:lnTo>
                  <a:pt x="38314" y="237633"/>
                </a:lnTo>
                <a:lnTo>
                  <a:pt x="68709" y="5049"/>
                </a:lnTo>
                <a:lnTo>
                  <a:pt x="63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13983" y="4702064"/>
            <a:ext cx="182676" cy="131597"/>
          </a:xfrm>
          <a:custGeom>
            <a:avLst/>
            <a:gdLst/>
            <a:ahLst/>
            <a:cxnLst/>
            <a:rect l="l" t="t" r="r" b="b"/>
            <a:pathLst>
              <a:path w="182676" h="131597">
                <a:moveTo>
                  <a:pt x="0" y="131597"/>
                </a:moveTo>
                <a:lnTo>
                  <a:pt x="1826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9742" y="4673031"/>
            <a:ext cx="208320" cy="161893"/>
          </a:xfrm>
          <a:custGeom>
            <a:avLst/>
            <a:gdLst/>
            <a:ahLst/>
            <a:cxnLst/>
            <a:rect l="l" t="t" r="r" b="b"/>
            <a:pathLst>
              <a:path w="208320" h="161893">
                <a:moveTo>
                  <a:pt x="190595" y="0"/>
                </a:moveTo>
                <a:lnTo>
                  <a:pt x="7918" y="144221"/>
                </a:lnTo>
                <a:lnTo>
                  <a:pt x="0" y="159369"/>
                </a:lnTo>
                <a:lnTo>
                  <a:pt x="5384" y="161893"/>
                </a:lnTo>
                <a:lnTo>
                  <a:pt x="200718" y="37869"/>
                </a:lnTo>
                <a:lnTo>
                  <a:pt x="208320" y="10098"/>
                </a:lnTo>
                <a:lnTo>
                  <a:pt x="1905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05127" y="4591926"/>
            <a:ext cx="43052" cy="237949"/>
          </a:xfrm>
          <a:custGeom>
            <a:avLst/>
            <a:gdLst/>
            <a:ahLst/>
            <a:cxnLst/>
            <a:rect l="l" t="t" r="r" b="b"/>
            <a:pathLst>
              <a:path w="43052" h="237949">
                <a:moveTo>
                  <a:pt x="0" y="237949"/>
                </a:moveTo>
                <a:lnTo>
                  <a:pt x="43052" y="0"/>
                </a:lnTo>
              </a:path>
            </a:pathLst>
          </a:custGeom>
          <a:ln w="10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84551" y="4424983"/>
            <a:ext cx="63628" cy="159369"/>
          </a:xfrm>
          <a:custGeom>
            <a:avLst/>
            <a:gdLst/>
            <a:ahLst/>
            <a:cxnLst/>
            <a:rect l="l" t="t" r="r" b="b"/>
            <a:pathLst>
              <a:path w="63628" h="159369">
                <a:moveTo>
                  <a:pt x="0" y="0"/>
                </a:moveTo>
                <a:lnTo>
                  <a:pt x="63628" y="159369"/>
                </a:lnTo>
              </a:path>
            </a:pathLst>
          </a:custGeom>
          <a:ln w="101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05127" y="4839974"/>
            <a:ext cx="27861" cy="90887"/>
          </a:xfrm>
          <a:custGeom>
            <a:avLst/>
            <a:gdLst/>
            <a:ahLst/>
            <a:cxnLst/>
            <a:rect l="l" t="t" r="r" b="b"/>
            <a:pathLst>
              <a:path w="27861" h="90887">
                <a:moveTo>
                  <a:pt x="27861" y="90887"/>
                </a:moveTo>
                <a:lnTo>
                  <a:pt x="0" y="0"/>
                </a:lnTo>
              </a:path>
            </a:pathLst>
          </a:custGeom>
          <a:ln w="101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10597" y="4693228"/>
            <a:ext cx="2534" cy="98461"/>
          </a:xfrm>
          <a:custGeom>
            <a:avLst/>
            <a:gdLst/>
            <a:ahLst/>
            <a:cxnLst/>
            <a:rect l="l" t="t" r="r" b="b"/>
            <a:pathLst>
              <a:path w="2534" h="98461">
                <a:moveTo>
                  <a:pt x="2534" y="0"/>
                </a:moveTo>
                <a:lnTo>
                  <a:pt x="0" y="98461"/>
                </a:lnTo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34615" y="4422459"/>
            <a:ext cx="86105" cy="22721"/>
          </a:xfrm>
          <a:custGeom>
            <a:avLst/>
            <a:gdLst/>
            <a:ahLst/>
            <a:cxnLst/>
            <a:rect l="l" t="t" r="r" b="b"/>
            <a:pathLst>
              <a:path w="86105" h="22721">
                <a:moveTo>
                  <a:pt x="86105" y="0"/>
                </a:moveTo>
                <a:lnTo>
                  <a:pt x="0" y="22721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65189" y="4589402"/>
            <a:ext cx="175388" cy="76055"/>
          </a:xfrm>
          <a:custGeom>
            <a:avLst/>
            <a:gdLst/>
            <a:ahLst/>
            <a:cxnLst/>
            <a:rect l="l" t="t" r="r" b="b"/>
            <a:pathLst>
              <a:path w="175388" h="76055">
                <a:moveTo>
                  <a:pt x="0" y="76055"/>
                </a:moveTo>
                <a:lnTo>
                  <a:pt x="175388" y="0"/>
                </a:lnTo>
              </a:path>
            </a:pathLst>
          </a:custGeom>
          <a:ln w="10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15305" y="4451492"/>
            <a:ext cx="91490" cy="222801"/>
          </a:xfrm>
          <a:custGeom>
            <a:avLst/>
            <a:gdLst/>
            <a:ahLst/>
            <a:cxnLst/>
            <a:rect l="l" t="t" r="r" b="b"/>
            <a:pathLst>
              <a:path w="91490" h="222801">
                <a:moveTo>
                  <a:pt x="91490" y="22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93766" y="4435082"/>
            <a:ext cx="119364" cy="248047"/>
          </a:xfrm>
          <a:custGeom>
            <a:avLst/>
            <a:gdLst/>
            <a:ahLst/>
            <a:cxnLst/>
            <a:rect l="l" t="t" r="r" b="b"/>
            <a:pathLst>
              <a:path w="119364" h="248047">
                <a:moveTo>
                  <a:pt x="0" y="0"/>
                </a:moveTo>
                <a:lnTo>
                  <a:pt x="96571" y="237949"/>
                </a:lnTo>
                <a:lnTo>
                  <a:pt x="114296" y="248047"/>
                </a:lnTo>
                <a:lnTo>
                  <a:pt x="119364" y="230375"/>
                </a:lnTo>
                <a:lnTo>
                  <a:pt x="32929" y="12623"/>
                </a:lnTo>
                <a:lnTo>
                  <a:pt x="17738" y="100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65189" y="4665457"/>
            <a:ext cx="28176" cy="116134"/>
          </a:xfrm>
          <a:custGeom>
            <a:avLst/>
            <a:gdLst/>
            <a:ahLst/>
            <a:cxnLst/>
            <a:rect l="l" t="t" r="r" b="b"/>
            <a:pathLst>
              <a:path w="28176" h="116134">
                <a:moveTo>
                  <a:pt x="28176" y="116134"/>
                </a:moveTo>
                <a:lnTo>
                  <a:pt x="0" y="0"/>
                </a:lnTo>
              </a:path>
            </a:pathLst>
          </a:custGeom>
          <a:ln w="10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70254" y="4930862"/>
            <a:ext cx="25644" cy="177357"/>
          </a:xfrm>
          <a:custGeom>
            <a:avLst/>
            <a:gdLst/>
            <a:ahLst/>
            <a:cxnLst/>
            <a:rect l="l" t="t" r="r" b="b"/>
            <a:pathLst>
              <a:path w="25644" h="177357">
                <a:moveTo>
                  <a:pt x="0" y="177357"/>
                </a:moveTo>
                <a:lnTo>
                  <a:pt x="25644" y="0"/>
                </a:lnTo>
              </a:path>
            </a:pathLst>
          </a:custGeom>
          <a:ln w="101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77853" y="5037213"/>
            <a:ext cx="116821" cy="71006"/>
          </a:xfrm>
          <a:custGeom>
            <a:avLst/>
            <a:gdLst/>
            <a:ahLst/>
            <a:cxnLst/>
            <a:rect l="l" t="t" r="r" b="b"/>
            <a:pathLst>
              <a:path w="116821" h="71006">
                <a:moveTo>
                  <a:pt x="116821" y="0"/>
                </a:moveTo>
                <a:lnTo>
                  <a:pt x="0" y="71006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70254" y="5115793"/>
            <a:ext cx="63636" cy="108560"/>
          </a:xfrm>
          <a:custGeom>
            <a:avLst/>
            <a:gdLst/>
            <a:ahLst/>
            <a:cxnLst/>
            <a:rect l="l" t="t" r="r" b="b"/>
            <a:pathLst>
              <a:path w="63636" h="108560">
                <a:moveTo>
                  <a:pt x="63636" y="108560"/>
                </a:moveTo>
                <a:lnTo>
                  <a:pt x="0" y="0"/>
                </a:lnTo>
              </a:path>
            </a:pathLst>
          </a:custGeom>
          <a:ln w="101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81828" y="4905615"/>
            <a:ext cx="86118" cy="50808"/>
          </a:xfrm>
          <a:custGeom>
            <a:avLst/>
            <a:gdLst/>
            <a:ahLst/>
            <a:cxnLst/>
            <a:rect l="l" t="t" r="r" b="b"/>
            <a:pathLst>
              <a:path w="86118" h="50808">
                <a:moveTo>
                  <a:pt x="86118" y="50808"/>
                </a:moveTo>
                <a:lnTo>
                  <a:pt x="0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85988" y="4946325"/>
            <a:ext cx="0" cy="121183"/>
          </a:xfrm>
          <a:custGeom>
            <a:avLst/>
            <a:gdLst/>
            <a:ahLst/>
            <a:cxnLst/>
            <a:rect l="l" t="t" r="r" b="b"/>
            <a:pathLst>
              <a:path h="121183">
                <a:moveTo>
                  <a:pt x="0" y="121183"/>
                </a:moveTo>
                <a:lnTo>
                  <a:pt x="0" y="0"/>
                </a:lnTo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52742" y="4946325"/>
            <a:ext cx="0" cy="121183"/>
          </a:xfrm>
          <a:custGeom>
            <a:avLst/>
            <a:gdLst/>
            <a:ahLst/>
            <a:cxnLst/>
            <a:rect l="l" t="t" r="r" b="b"/>
            <a:pathLst>
              <a:path h="121183">
                <a:moveTo>
                  <a:pt x="0" y="121183"/>
                </a:moveTo>
                <a:lnTo>
                  <a:pt x="0" y="0"/>
                </a:lnTo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67946" y="4865220"/>
            <a:ext cx="160187" cy="91203"/>
          </a:xfrm>
          <a:custGeom>
            <a:avLst/>
            <a:gdLst/>
            <a:ahLst/>
            <a:cxnLst/>
            <a:rect l="l" t="t" r="r" b="b"/>
            <a:pathLst>
              <a:path w="160187" h="91203">
                <a:moveTo>
                  <a:pt x="160187" y="0"/>
                </a:moveTo>
                <a:lnTo>
                  <a:pt x="0" y="91203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25612" y="4862696"/>
            <a:ext cx="159870" cy="93727"/>
          </a:xfrm>
          <a:custGeom>
            <a:avLst/>
            <a:gdLst/>
            <a:ahLst/>
            <a:cxnLst/>
            <a:rect l="l" t="t" r="r" b="b"/>
            <a:pathLst>
              <a:path w="159870" h="93727">
                <a:moveTo>
                  <a:pt x="159870" y="93727"/>
                </a:moveTo>
                <a:lnTo>
                  <a:pt x="0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85482" y="4862696"/>
            <a:ext cx="154815" cy="93727"/>
          </a:xfrm>
          <a:custGeom>
            <a:avLst/>
            <a:gdLst/>
            <a:ahLst/>
            <a:cxnLst/>
            <a:rect l="l" t="t" r="r" b="b"/>
            <a:pathLst>
              <a:path w="154815" h="93727">
                <a:moveTo>
                  <a:pt x="154815" y="0"/>
                </a:moveTo>
                <a:lnTo>
                  <a:pt x="0" y="93727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40298" y="4862696"/>
            <a:ext cx="159883" cy="88678"/>
          </a:xfrm>
          <a:custGeom>
            <a:avLst/>
            <a:gdLst/>
            <a:ahLst/>
            <a:cxnLst/>
            <a:rect l="l" t="t" r="r" b="b"/>
            <a:pathLst>
              <a:path w="159883" h="88678">
                <a:moveTo>
                  <a:pt x="0" y="0"/>
                </a:moveTo>
                <a:lnTo>
                  <a:pt x="159883" y="88678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00181" y="4857646"/>
            <a:ext cx="157627" cy="93727"/>
          </a:xfrm>
          <a:custGeom>
            <a:avLst/>
            <a:gdLst/>
            <a:ahLst/>
            <a:cxnLst/>
            <a:rect l="l" t="t" r="r" b="b"/>
            <a:pathLst>
              <a:path w="157627" h="93727">
                <a:moveTo>
                  <a:pt x="157627" y="0"/>
                </a:moveTo>
                <a:lnTo>
                  <a:pt x="0" y="93727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57809" y="4857646"/>
            <a:ext cx="159895" cy="85838"/>
          </a:xfrm>
          <a:custGeom>
            <a:avLst/>
            <a:gdLst/>
            <a:ahLst/>
            <a:cxnLst/>
            <a:rect l="l" t="t" r="r" b="b"/>
            <a:pathLst>
              <a:path w="159895" h="85838">
                <a:moveTo>
                  <a:pt x="159895" y="85838"/>
                </a:moveTo>
                <a:lnTo>
                  <a:pt x="0" y="0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17705" y="4842498"/>
            <a:ext cx="159895" cy="100986"/>
          </a:xfrm>
          <a:custGeom>
            <a:avLst/>
            <a:gdLst/>
            <a:ahLst/>
            <a:cxnLst/>
            <a:rect l="l" t="t" r="r" b="b"/>
            <a:pathLst>
              <a:path w="159895" h="100986">
                <a:moveTo>
                  <a:pt x="159895" y="0"/>
                </a:moveTo>
                <a:lnTo>
                  <a:pt x="0" y="100986"/>
                </a:lnTo>
              </a:path>
            </a:pathLst>
          </a:custGeom>
          <a:ln w="101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18918" y="4541433"/>
            <a:ext cx="0" cy="118974"/>
          </a:xfrm>
          <a:custGeom>
            <a:avLst/>
            <a:gdLst/>
            <a:ahLst/>
            <a:cxnLst/>
            <a:rect l="l" t="t" r="r" b="b"/>
            <a:pathLst>
              <a:path h="118974">
                <a:moveTo>
                  <a:pt x="0" y="118974"/>
                </a:moveTo>
                <a:lnTo>
                  <a:pt x="0" y="0"/>
                </a:lnTo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85988" y="4531335"/>
            <a:ext cx="0" cy="129073"/>
          </a:xfrm>
          <a:custGeom>
            <a:avLst/>
            <a:gdLst/>
            <a:ahLst/>
            <a:cxnLst/>
            <a:rect l="l" t="t" r="r" b="b"/>
            <a:pathLst>
              <a:path h="129073">
                <a:moveTo>
                  <a:pt x="0" y="129073"/>
                </a:moveTo>
                <a:lnTo>
                  <a:pt x="0" y="0"/>
                </a:lnTo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03713" y="4460328"/>
            <a:ext cx="157349" cy="91203"/>
          </a:xfrm>
          <a:custGeom>
            <a:avLst/>
            <a:gdLst/>
            <a:ahLst/>
            <a:cxnLst/>
            <a:rect l="l" t="t" r="r" b="b"/>
            <a:pathLst>
              <a:path w="157349" h="91203">
                <a:moveTo>
                  <a:pt x="157349" y="0"/>
                </a:moveTo>
                <a:lnTo>
                  <a:pt x="0" y="91203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58529" y="4457804"/>
            <a:ext cx="159883" cy="93727"/>
          </a:xfrm>
          <a:custGeom>
            <a:avLst/>
            <a:gdLst/>
            <a:ahLst/>
            <a:cxnLst/>
            <a:rect l="l" t="t" r="r" b="b"/>
            <a:pathLst>
              <a:path w="159883" h="93727">
                <a:moveTo>
                  <a:pt x="159883" y="93727"/>
                </a:moveTo>
                <a:lnTo>
                  <a:pt x="0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18412" y="4457804"/>
            <a:ext cx="157349" cy="93727"/>
          </a:xfrm>
          <a:custGeom>
            <a:avLst/>
            <a:gdLst/>
            <a:ahLst/>
            <a:cxnLst/>
            <a:rect l="l" t="t" r="r" b="b"/>
            <a:pathLst>
              <a:path w="157349" h="93727">
                <a:moveTo>
                  <a:pt x="157349" y="0"/>
                </a:moveTo>
                <a:lnTo>
                  <a:pt x="0" y="93727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75761" y="4457804"/>
            <a:ext cx="160199" cy="88678"/>
          </a:xfrm>
          <a:custGeom>
            <a:avLst/>
            <a:gdLst/>
            <a:ahLst/>
            <a:cxnLst/>
            <a:rect l="l" t="t" r="r" b="b"/>
            <a:pathLst>
              <a:path w="160199" h="88678">
                <a:moveTo>
                  <a:pt x="0" y="0"/>
                </a:moveTo>
                <a:lnTo>
                  <a:pt x="160199" y="88678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35961" y="4452754"/>
            <a:ext cx="157323" cy="93727"/>
          </a:xfrm>
          <a:custGeom>
            <a:avLst/>
            <a:gdLst/>
            <a:ahLst/>
            <a:cxnLst/>
            <a:rect l="l" t="t" r="r" b="b"/>
            <a:pathLst>
              <a:path w="157323" h="93727">
                <a:moveTo>
                  <a:pt x="157323" y="0"/>
                </a:moveTo>
                <a:lnTo>
                  <a:pt x="0" y="93727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93285" y="4452754"/>
            <a:ext cx="159895" cy="86153"/>
          </a:xfrm>
          <a:custGeom>
            <a:avLst/>
            <a:gdLst/>
            <a:ahLst/>
            <a:cxnLst/>
            <a:rect l="l" t="t" r="r" b="b"/>
            <a:pathLst>
              <a:path w="159895" h="86153">
                <a:moveTo>
                  <a:pt x="159895" y="86153"/>
                </a:moveTo>
                <a:lnTo>
                  <a:pt x="0" y="0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40084" y="4470427"/>
            <a:ext cx="63628" cy="81104"/>
          </a:xfrm>
          <a:custGeom>
            <a:avLst/>
            <a:gdLst/>
            <a:ahLst/>
            <a:cxnLst/>
            <a:rect l="l" t="t" r="r" b="b"/>
            <a:pathLst>
              <a:path w="63628" h="81104">
                <a:moveTo>
                  <a:pt x="63628" y="81104"/>
                </a:moveTo>
                <a:lnTo>
                  <a:pt x="0" y="0"/>
                </a:lnTo>
              </a:path>
            </a:pathLst>
          </a:custGeom>
          <a:ln w="10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53181" y="4445180"/>
            <a:ext cx="155081" cy="93727"/>
          </a:xfrm>
          <a:custGeom>
            <a:avLst/>
            <a:gdLst/>
            <a:ahLst/>
            <a:cxnLst/>
            <a:rect l="l" t="t" r="r" b="b"/>
            <a:pathLst>
              <a:path w="155081" h="93727">
                <a:moveTo>
                  <a:pt x="0" y="93727"/>
                </a:moveTo>
                <a:lnTo>
                  <a:pt x="155081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08262" y="4445180"/>
            <a:ext cx="159895" cy="88678"/>
          </a:xfrm>
          <a:custGeom>
            <a:avLst/>
            <a:gdLst/>
            <a:ahLst/>
            <a:cxnLst/>
            <a:rect l="l" t="t" r="r" b="b"/>
            <a:pathLst>
              <a:path w="159895" h="88678">
                <a:moveTo>
                  <a:pt x="0" y="0"/>
                </a:moveTo>
                <a:lnTo>
                  <a:pt x="159895" y="88678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99259" y="4923288"/>
            <a:ext cx="182701" cy="2524"/>
          </a:xfrm>
          <a:custGeom>
            <a:avLst/>
            <a:gdLst/>
            <a:ahLst/>
            <a:cxnLst/>
            <a:rect l="l" t="t" r="r" b="b"/>
            <a:pathLst>
              <a:path w="182701" h="2524">
                <a:moveTo>
                  <a:pt x="182701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99259" y="4956424"/>
            <a:ext cx="182701" cy="2524"/>
          </a:xfrm>
          <a:custGeom>
            <a:avLst/>
            <a:gdLst/>
            <a:ahLst/>
            <a:cxnLst/>
            <a:rect l="l" t="t" r="r" b="b"/>
            <a:pathLst>
              <a:path w="182701" h="2524">
                <a:moveTo>
                  <a:pt x="182701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99259" y="4890467"/>
            <a:ext cx="182701" cy="2524"/>
          </a:xfrm>
          <a:custGeom>
            <a:avLst/>
            <a:gdLst/>
            <a:ahLst/>
            <a:cxnLst/>
            <a:rect l="l" t="t" r="r" b="b"/>
            <a:pathLst>
              <a:path w="182701" h="2524">
                <a:moveTo>
                  <a:pt x="182701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81961" y="4918238"/>
            <a:ext cx="183082" cy="5049"/>
          </a:xfrm>
          <a:custGeom>
            <a:avLst/>
            <a:gdLst/>
            <a:ahLst/>
            <a:cxnLst/>
            <a:rect l="l" t="t" r="r" b="b"/>
            <a:pathLst>
              <a:path w="183082" h="5049">
                <a:moveTo>
                  <a:pt x="0" y="5049"/>
                </a:moveTo>
                <a:lnTo>
                  <a:pt x="183082" y="0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65043" y="4915714"/>
            <a:ext cx="182575" cy="2524"/>
          </a:xfrm>
          <a:custGeom>
            <a:avLst/>
            <a:gdLst/>
            <a:ahLst/>
            <a:cxnLst/>
            <a:rect l="l" t="t" r="r" b="b"/>
            <a:pathLst>
              <a:path w="182575" h="2524">
                <a:moveTo>
                  <a:pt x="0" y="2524"/>
                </a:moveTo>
                <a:lnTo>
                  <a:pt x="182575" y="0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65043" y="4948850"/>
            <a:ext cx="182575" cy="2524"/>
          </a:xfrm>
          <a:custGeom>
            <a:avLst/>
            <a:gdLst/>
            <a:ahLst/>
            <a:cxnLst/>
            <a:rect l="l" t="t" r="r" b="b"/>
            <a:pathLst>
              <a:path w="182575" h="2524">
                <a:moveTo>
                  <a:pt x="182575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65043" y="4882893"/>
            <a:ext cx="182575" cy="2524"/>
          </a:xfrm>
          <a:custGeom>
            <a:avLst/>
            <a:gdLst/>
            <a:ahLst/>
            <a:cxnLst/>
            <a:rect l="l" t="t" r="r" b="b"/>
            <a:pathLst>
              <a:path w="182575" h="2524">
                <a:moveTo>
                  <a:pt x="182575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45084" y="4913189"/>
            <a:ext cx="185616" cy="2524"/>
          </a:xfrm>
          <a:custGeom>
            <a:avLst/>
            <a:gdLst/>
            <a:ahLst/>
            <a:cxnLst/>
            <a:rect l="l" t="t" r="r" b="b"/>
            <a:pathLst>
              <a:path w="185616" h="2524">
                <a:moveTo>
                  <a:pt x="185616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30700" y="4817252"/>
            <a:ext cx="157235" cy="95937"/>
          </a:xfrm>
          <a:custGeom>
            <a:avLst/>
            <a:gdLst/>
            <a:ahLst/>
            <a:cxnLst/>
            <a:rect l="l" t="t" r="r" b="b"/>
            <a:pathLst>
              <a:path w="157235" h="95937">
                <a:moveTo>
                  <a:pt x="0" y="95937"/>
                </a:moveTo>
                <a:lnTo>
                  <a:pt x="157235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87935" y="4817252"/>
            <a:ext cx="159895" cy="88363"/>
          </a:xfrm>
          <a:custGeom>
            <a:avLst/>
            <a:gdLst/>
            <a:ahLst/>
            <a:cxnLst/>
            <a:rect l="l" t="t" r="r" b="b"/>
            <a:pathLst>
              <a:path w="159895" h="88363">
                <a:moveTo>
                  <a:pt x="159895" y="88363"/>
                </a:moveTo>
                <a:lnTo>
                  <a:pt x="0" y="0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7831" y="4812203"/>
            <a:ext cx="154827" cy="93412"/>
          </a:xfrm>
          <a:custGeom>
            <a:avLst/>
            <a:gdLst/>
            <a:ahLst/>
            <a:cxnLst/>
            <a:rect l="l" t="t" r="r" b="b"/>
            <a:pathLst>
              <a:path w="154827" h="93412">
                <a:moveTo>
                  <a:pt x="154827" y="0"/>
                </a:moveTo>
                <a:lnTo>
                  <a:pt x="0" y="93412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02659" y="4812203"/>
            <a:ext cx="160275" cy="88363"/>
          </a:xfrm>
          <a:custGeom>
            <a:avLst/>
            <a:gdLst/>
            <a:ahLst/>
            <a:cxnLst/>
            <a:rect l="l" t="t" r="r" b="b"/>
            <a:pathLst>
              <a:path w="160275" h="88363">
                <a:moveTo>
                  <a:pt x="0" y="0"/>
                </a:moveTo>
                <a:lnTo>
                  <a:pt x="160275" y="88363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62935" y="4807153"/>
            <a:ext cx="157361" cy="93412"/>
          </a:xfrm>
          <a:custGeom>
            <a:avLst/>
            <a:gdLst/>
            <a:ahLst/>
            <a:cxnLst/>
            <a:rect l="l" t="t" r="r" b="b"/>
            <a:pathLst>
              <a:path w="157361" h="93412">
                <a:moveTo>
                  <a:pt x="157361" y="0"/>
                </a:moveTo>
                <a:lnTo>
                  <a:pt x="0" y="93412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20297" y="4807153"/>
            <a:ext cx="159769" cy="88363"/>
          </a:xfrm>
          <a:custGeom>
            <a:avLst/>
            <a:gdLst/>
            <a:ahLst/>
            <a:cxnLst/>
            <a:rect l="l" t="t" r="r" b="b"/>
            <a:pathLst>
              <a:path w="159769" h="88363">
                <a:moveTo>
                  <a:pt x="159769" y="88363"/>
                </a:moveTo>
                <a:lnTo>
                  <a:pt x="0" y="0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80066" y="4799579"/>
            <a:ext cx="157361" cy="95937"/>
          </a:xfrm>
          <a:custGeom>
            <a:avLst/>
            <a:gdLst/>
            <a:ahLst/>
            <a:cxnLst/>
            <a:rect l="l" t="t" r="r" b="b"/>
            <a:pathLst>
              <a:path w="157361" h="95937">
                <a:moveTo>
                  <a:pt x="0" y="95937"/>
                </a:moveTo>
                <a:lnTo>
                  <a:pt x="157361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37428" y="4799579"/>
            <a:ext cx="160275" cy="88363"/>
          </a:xfrm>
          <a:custGeom>
            <a:avLst/>
            <a:gdLst/>
            <a:ahLst/>
            <a:cxnLst/>
            <a:rect l="l" t="t" r="r" b="b"/>
            <a:pathLst>
              <a:path w="160275" h="88363">
                <a:moveTo>
                  <a:pt x="0" y="0"/>
                </a:moveTo>
                <a:lnTo>
                  <a:pt x="160275" y="88363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97704" y="4794215"/>
            <a:ext cx="154827" cy="93727"/>
          </a:xfrm>
          <a:custGeom>
            <a:avLst/>
            <a:gdLst/>
            <a:ahLst/>
            <a:cxnLst/>
            <a:rect l="l" t="t" r="r" b="b"/>
            <a:pathLst>
              <a:path w="154827" h="93727">
                <a:moveTo>
                  <a:pt x="154827" y="0"/>
                </a:moveTo>
                <a:lnTo>
                  <a:pt x="0" y="93727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22065" y="4541433"/>
            <a:ext cx="182701" cy="5049"/>
          </a:xfrm>
          <a:custGeom>
            <a:avLst/>
            <a:gdLst/>
            <a:ahLst/>
            <a:cxnLst/>
            <a:rect l="l" t="t" r="r" b="b"/>
            <a:pathLst>
              <a:path w="182701" h="5049">
                <a:moveTo>
                  <a:pt x="182701" y="0"/>
                </a:moveTo>
                <a:lnTo>
                  <a:pt x="0" y="5049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22065" y="4574254"/>
            <a:ext cx="182701" cy="5049"/>
          </a:xfrm>
          <a:custGeom>
            <a:avLst/>
            <a:gdLst/>
            <a:ahLst/>
            <a:cxnLst/>
            <a:rect l="l" t="t" r="r" b="b"/>
            <a:pathLst>
              <a:path w="182701" h="5049">
                <a:moveTo>
                  <a:pt x="182701" y="0"/>
                </a:moveTo>
                <a:lnTo>
                  <a:pt x="0" y="5049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19531" y="4511137"/>
            <a:ext cx="182701" cy="2524"/>
          </a:xfrm>
          <a:custGeom>
            <a:avLst/>
            <a:gdLst/>
            <a:ahLst/>
            <a:cxnLst/>
            <a:rect l="l" t="t" r="r" b="b"/>
            <a:pathLst>
              <a:path w="182701" h="2524">
                <a:moveTo>
                  <a:pt x="182701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04767" y="4538908"/>
            <a:ext cx="182955" cy="2524"/>
          </a:xfrm>
          <a:custGeom>
            <a:avLst/>
            <a:gdLst/>
            <a:ahLst/>
            <a:cxnLst/>
            <a:rect l="l" t="t" r="r" b="b"/>
            <a:pathLst>
              <a:path w="182955" h="2524">
                <a:moveTo>
                  <a:pt x="182955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87722" y="4536384"/>
            <a:ext cx="182701" cy="2524"/>
          </a:xfrm>
          <a:custGeom>
            <a:avLst/>
            <a:gdLst/>
            <a:ahLst/>
            <a:cxnLst/>
            <a:rect l="l" t="t" r="r" b="b"/>
            <a:pathLst>
              <a:path w="182701" h="2524">
                <a:moveTo>
                  <a:pt x="182701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87722" y="4569204"/>
            <a:ext cx="182701" cy="2524"/>
          </a:xfrm>
          <a:custGeom>
            <a:avLst/>
            <a:gdLst/>
            <a:ahLst/>
            <a:cxnLst/>
            <a:rect l="l" t="t" r="r" b="b"/>
            <a:pathLst>
              <a:path w="182701" h="2524">
                <a:moveTo>
                  <a:pt x="182701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85189" y="4503563"/>
            <a:ext cx="182701" cy="2524"/>
          </a:xfrm>
          <a:custGeom>
            <a:avLst/>
            <a:gdLst/>
            <a:ahLst/>
            <a:cxnLst/>
            <a:rect l="l" t="t" r="r" b="b"/>
            <a:pathLst>
              <a:path w="182701" h="2524">
                <a:moveTo>
                  <a:pt x="182701" y="0"/>
                </a:moveTo>
                <a:lnTo>
                  <a:pt x="0" y="2524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67891" y="4531335"/>
            <a:ext cx="185489" cy="5049"/>
          </a:xfrm>
          <a:custGeom>
            <a:avLst/>
            <a:gdLst/>
            <a:ahLst/>
            <a:cxnLst/>
            <a:rect l="l" t="t" r="r" b="b"/>
            <a:pathLst>
              <a:path w="185489" h="5049">
                <a:moveTo>
                  <a:pt x="185489" y="0"/>
                </a:moveTo>
                <a:lnTo>
                  <a:pt x="0" y="5049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53380" y="4437607"/>
            <a:ext cx="154827" cy="93727"/>
          </a:xfrm>
          <a:custGeom>
            <a:avLst/>
            <a:gdLst/>
            <a:ahLst/>
            <a:cxnLst/>
            <a:rect l="l" t="t" r="r" b="b"/>
            <a:pathLst>
              <a:path w="154827" h="93727">
                <a:moveTo>
                  <a:pt x="0" y="93727"/>
                </a:moveTo>
                <a:lnTo>
                  <a:pt x="154827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408208" y="4437607"/>
            <a:ext cx="159895" cy="88678"/>
          </a:xfrm>
          <a:custGeom>
            <a:avLst/>
            <a:gdLst/>
            <a:ahLst/>
            <a:cxnLst/>
            <a:rect l="l" t="t" r="r" b="b"/>
            <a:pathLst>
              <a:path w="159895" h="88678">
                <a:moveTo>
                  <a:pt x="159895" y="88678"/>
                </a:moveTo>
                <a:lnTo>
                  <a:pt x="0" y="0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68103" y="4432557"/>
            <a:ext cx="157361" cy="93727"/>
          </a:xfrm>
          <a:custGeom>
            <a:avLst/>
            <a:gdLst/>
            <a:ahLst/>
            <a:cxnLst/>
            <a:rect l="l" t="t" r="r" b="b"/>
            <a:pathLst>
              <a:path w="157361" h="93727">
                <a:moveTo>
                  <a:pt x="0" y="93727"/>
                </a:moveTo>
                <a:lnTo>
                  <a:pt x="157361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25465" y="4432557"/>
            <a:ext cx="160275" cy="88678"/>
          </a:xfrm>
          <a:custGeom>
            <a:avLst/>
            <a:gdLst/>
            <a:ahLst/>
            <a:cxnLst/>
            <a:rect l="l" t="t" r="r" b="b"/>
            <a:pathLst>
              <a:path w="160275" h="88678">
                <a:moveTo>
                  <a:pt x="0" y="0"/>
                </a:moveTo>
                <a:lnTo>
                  <a:pt x="160275" y="88678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885741" y="4424983"/>
            <a:ext cx="157235" cy="96252"/>
          </a:xfrm>
          <a:custGeom>
            <a:avLst/>
            <a:gdLst/>
            <a:ahLst/>
            <a:cxnLst/>
            <a:rect l="l" t="t" r="r" b="b"/>
            <a:pathLst>
              <a:path w="157235" h="96252">
                <a:moveTo>
                  <a:pt x="157235" y="0"/>
                </a:moveTo>
                <a:lnTo>
                  <a:pt x="0" y="96252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42976" y="4424983"/>
            <a:ext cx="159895" cy="88678"/>
          </a:xfrm>
          <a:custGeom>
            <a:avLst/>
            <a:gdLst/>
            <a:ahLst/>
            <a:cxnLst/>
            <a:rect l="l" t="t" r="r" b="b"/>
            <a:pathLst>
              <a:path w="159895" h="88678">
                <a:moveTo>
                  <a:pt x="159895" y="88678"/>
                </a:moveTo>
                <a:lnTo>
                  <a:pt x="0" y="0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02872" y="4419934"/>
            <a:ext cx="155207" cy="93727"/>
          </a:xfrm>
          <a:custGeom>
            <a:avLst/>
            <a:gdLst/>
            <a:ahLst/>
            <a:cxnLst/>
            <a:rect l="l" t="t" r="r" b="b"/>
            <a:pathLst>
              <a:path w="155207" h="93727">
                <a:moveTo>
                  <a:pt x="0" y="93727"/>
                </a:moveTo>
                <a:lnTo>
                  <a:pt x="155207" y="0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58080" y="4419934"/>
            <a:ext cx="159895" cy="88678"/>
          </a:xfrm>
          <a:custGeom>
            <a:avLst/>
            <a:gdLst/>
            <a:ahLst/>
            <a:cxnLst/>
            <a:rect l="l" t="t" r="r" b="b"/>
            <a:pathLst>
              <a:path w="159895" h="88678">
                <a:moveTo>
                  <a:pt x="0" y="0"/>
                </a:moveTo>
                <a:lnTo>
                  <a:pt x="159895" y="88678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17976" y="4414885"/>
            <a:ext cx="157235" cy="93727"/>
          </a:xfrm>
          <a:custGeom>
            <a:avLst/>
            <a:gdLst/>
            <a:ahLst/>
            <a:cxnLst/>
            <a:rect l="l" t="t" r="r" b="b"/>
            <a:pathLst>
              <a:path w="157235" h="93727">
                <a:moveTo>
                  <a:pt x="157235" y="0"/>
                </a:moveTo>
                <a:lnTo>
                  <a:pt x="0" y="93727"/>
                </a:lnTo>
              </a:path>
            </a:pathLst>
          </a:custGeom>
          <a:ln w="101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68158" y="4533859"/>
            <a:ext cx="253907" cy="12623"/>
          </a:xfrm>
          <a:custGeom>
            <a:avLst/>
            <a:gdLst/>
            <a:ahLst/>
            <a:cxnLst/>
            <a:rect l="l" t="t" r="r" b="b"/>
            <a:pathLst>
              <a:path w="253907" h="12623">
                <a:moveTo>
                  <a:pt x="253907" y="12623"/>
                </a:moveTo>
                <a:lnTo>
                  <a:pt x="0" y="0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77600" y="4842498"/>
            <a:ext cx="162683" cy="80789"/>
          </a:xfrm>
          <a:custGeom>
            <a:avLst/>
            <a:gdLst/>
            <a:ahLst/>
            <a:cxnLst/>
            <a:rect l="l" t="t" r="r" b="b"/>
            <a:pathLst>
              <a:path w="162683" h="80789">
                <a:moveTo>
                  <a:pt x="0" y="0"/>
                </a:moveTo>
                <a:lnTo>
                  <a:pt x="162683" y="80789"/>
                </a:lnTo>
              </a:path>
            </a:pathLst>
          </a:custGeom>
          <a:ln w="101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40284" y="4923288"/>
            <a:ext cx="258975" cy="2524"/>
          </a:xfrm>
          <a:custGeom>
            <a:avLst/>
            <a:gdLst/>
            <a:ahLst/>
            <a:cxnLst/>
            <a:rect l="l" t="t" r="r" b="b"/>
            <a:pathLst>
              <a:path w="258975" h="2524">
                <a:moveTo>
                  <a:pt x="258975" y="2524"/>
                </a:moveTo>
                <a:lnTo>
                  <a:pt x="0" y="0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62476" y="4199973"/>
            <a:ext cx="116817" cy="0"/>
          </a:xfrm>
          <a:custGeom>
            <a:avLst/>
            <a:gdLst/>
            <a:ahLst/>
            <a:cxnLst/>
            <a:rect l="l" t="t" r="r" b="b"/>
            <a:pathLst>
              <a:path w="116817">
                <a:moveTo>
                  <a:pt x="0" y="0"/>
                </a:moveTo>
                <a:lnTo>
                  <a:pt x="116817" y="0"/>
                </a:lnTo>
              </a:path>
            </a:pathLst>
          </a:custGeom>
          <a:ln w="10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4483198" y="4249861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584508" y="4902486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739640" y="4768363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18156" y="4086255"/>
            <a:ext cx="481330" cy="415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5880">
              <a:lnSpc>
                <a:spcPct val="110600"/>
              </a:lnSpc>
            </a:pPr>
            <a:r>
              <a:rPr sz="1200" b="1" spc="-5" dirty="0" smtClean="0">
                <a:latin typeface="Arial"/>
                <a:cs typeface="Arial"/>
              </a:rPr>
              <a:t>O</a:t>
            </a:r>
            <a:r>
              <a:rPr sz="1200" b="1" spc="-20" dirty="0" smtClean="0">
                <a:latin typeface="Arial"/>
                <a:cs typeface="Arial"/>
              </a:rPr>
              <a:t>CH</a:t>
            </a:r>
            <a:r>
              <a:rPr sz="1275" b="1" spc="15" baseline="-16339" dirty="0" smtClean="0">
                <a:latin typeface="Arial"/>
                <a:cs typeface="Arial"/>
              </a:rPr>
              <a:t>3</a:t>
            </a:r>
            <a:r>
              <a:rPr sz="1275" b="1" spc="7" baseline="-16339" dirty="0" smtClean="0">
                <a:latin typeface="Arial"/>
                <a:cs typeface="Arial"/>
              </a:rPr>
              <a:t> </a:t>
            </a:r>
            <a:r>
              <a:rPr sz="1200" b="1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437292" y="4753215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516125" y="5193452"/>
            <a:ext cx="2203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Ph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899523" y="5041657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932453" y="4636765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633384" y="5130182"/>
            <a:ext cx="25336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latin typeface="Arial"/>
                <a:cs typeface="Arial"/>
              </a:rPr>
              <a:t>7A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409694" y="4114038"/>
            <a:ext cx="4312920" cy="1269492"/>
          </a:xfrm>
          <a:custGeom>
            <a:avLst/>
            <a:gdLst/>
            <a:ahLst/>
            <a:cxnLst/>
            <a:rect l="l" t="t" r="r" b="b"/>
            <a:pathLst>
              <a:path w="4312920" h="1269492">
                <a:moveTo>
                  <a:pt x="0" y="1269492"/>
                </a:moveTo>
                <a:lnTo>
                  <a:pt x="4312920" y="1269492"/>
                </a:lnTo>
                <a:lnTo>
                  <a:pt x="4312920" y="0"/>
                </a:lnTo>
                <a:lnTo>
                  <a:pt x="0" y="0"/>
                </a:lnTo>
                <a:lnTo>
                  <a:pt x="0" y="1269492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3120898" y="6474155"/>
            <a:ext cx="516890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 smtClean="0">
                <a:latin typeface="Arial"/>
                <a:cs typeface="Arial"/>
              </a:rPr>
              <a:t>Ni</a:t>
            </a:r>
            <a:r>
              <a:rPr sz="1700" spc="0" dirty="0" smtClean="0">
                <a:latin typeface="Arial"/>
                <a:cs typeface="Arial"/>
              </a:rPr>
              <a:t>e,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X; </a:t>
            </a:r>
            <a:r>
              <a:rPr sz="1700" spc="-60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</a:t>
            </a:r>
            <a:r>
              <a:rPr sz="1700" spc="-10" dirty="0" smtClean="0">
                <a:latin typeface="Arial"/>
                <a:cs typeface="Arial"/>
              </a:rPr>
              <a:t> G</a:t>
            </a:r>
            <a:r>
              <a:rPr sz="1700" spc="0" dirty="0" smtClean="0">
                <a:latin typeface="Arial"/>
                <a:cs typeface="Arial"/>
              </a:rPr>
              <a:t>.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J. </a:t>
            </a:r>
            <a:r>
              <a:rPr sz="1700" i="1" spc="-10" dirty="0" smtClean="0">
                <a:latin typeface="Arial"/>
                <a:cs typeface="Arial"/>
              </a:rPr>
              <a:t>O</a:t>
            </a:r>
            <a:r>
              <a:rPr sz="1700" i="1" spc="0" dirty="0" smtClean="0">
                <a:latin typeface="Arial"/>
                <a:cs typeface="Arial"/>
              </a:rPr>
              <a:t>rg.</a:t>
            </a:r>
            <a:r>
              <a:rPr sz="1700" i="1" spc="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Chem.</a:t>
            </a:r>
            <a:r>
              <a:rPr sz="1700" i="1" spc="-10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200</a:t>
            </a:r>
            <a:r>
              <a:rPr sz="1700" b="1" spc="-5" dirty="0" smtClean="0">
                <a:latin typeface="Arial"/>
                <a:cs typeface="Arial"/>
              </a:rPr>
              <a:t>6</a:t>
            </a:r>
            <a:r>
              <a:rPr sz="1700" i="1" spc="0" dirty="0" smtClean="0">
                <a:latin typeface="Arial"/>
                <a:cs typeface="Arial"/>
              </a:rPr>
              <a:t>,</a:t>
            </a:r>
            <a:r>
              <a:rPr sz="1700" i="1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71, </a:t>
            </a:r>
            <a:r>
              <a:rPr sz="1700" spc="0" dirty="0" smtClean="0">
                <a:latin typeface="Arial"/>
                <a:cs typeface="Arial"/>
              </a:rPr>
              <a:t>4734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4741.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7" name="object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023" rIns="0" bIns="0" rtlCol="0">
            <a:noAutofit/>
          </a:bodyPr>
          <a:lstStyle/>
          <a:p>
            <a:pPr marL="54229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Opt</a:t>
            </a:r>
            <a:r>
              <a:rPr sz="2400" b="1" spc="5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cal</a:t>
            </a:r>
            <a:r>
              <a:rPr sz="2400" b="1" spc="-3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Mic</a:t>
            </a:r>
            <a:r>
              <a:rPr sz="2400" b="1" spc="5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ographs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-180" dirty="0" smtClean="0">
                <a:latin typeface="Arial"/>
                <a:cs typeface="Arial"/>
              </a:rPr>
              <a:t>T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o</a:t>
            </a:r>
            <a:r>
              <a:rPr sz="2400" b="1" spc="-3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Ge</a:t>
            </a:r>
            <a:r>
              <a:rPr sz="2400" b="1" spc="5" dirty="0" smtClean="0">
                <a:latin typeface="Arial"/>
                <a:cs typeface="Arial"/>
              </a:rPr>
              <a:t>l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959477" y="5427268"/>
            <a:ext cx="26409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LC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mp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’t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cross 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88340" y="5415991"/>
            <a:ext cx="212852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rtia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mer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072383"/>
            <a:ext cx="3505200" cy="272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7991" y="3116579"/>
            <a:ext cx="3505200" cy="2720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587" y="1255447"/>
            <a:ext cx="144476" cy="101215"/>
          </a:xfrm>
          <a:custGeom>
            <a:avLst/>
            <a:gdLst/>
            <a:ahLst/>
            <a:cxnLst/>
            <a:rect l="l" t="t" r="r" b="b"/>
            <a:pathLst>
              <a:path w="144476" h="101215">
                <a:moveTo>
                  <a:pt x="0" y="101215"/>
                </a:moveTo>
                <a:lnTo>
                  <a:pt x="144476" y="0"/>
                </a:lnTo>
              </a:path>
            </a:pathLst>
          </a:custGeom>
          <a:ln w="10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235" y="1256708"/>
            <a:ext cx="43095" cy="235223"/>
          </a:xfrm>
          <a:custGeom>
            <a:avLst/>
            <a:gdLst/>
            <a:ahLst/>
            <a:cxnLst/>
            <a:rect l="l" t="t" r="r" b="b"/>
            <a:pathLst>
              <a:path w="43095" h="235223">
                <a:moveTo>
                  <a:pt x="43095" y="0"/>
                </a:moveTo>
                <a:lnTo>
                  <a:pt x="0" y="2352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158" y="1237789"/>
            <a:ext cx="70976" cy="262971"/>
          </a:xfrm>
          <a:custGeom>
            <a:avLst/>
            <a:gdLst/>
            <a:ahLst/>
            <a:cxnLst/>
            <a:rect l="l" t="t" r="r" b="b"/>
            <a:pathLst>
              <a:path w="70976" h="262971">
                <a:moveTo>
                  <a:pt x="70976" y="0"/>
                </a:moveTo>
                <a:lnTo>
                  <a:pt x="53226" y="25225"/>
                </a:lnTo>
                <a:lnTo>
                  <a:pt x="0" y="252881"/>
                </a:lnTo>
                <a:lnTo>
                  <a:pt x="15214" y="262971"/>
                </a:lnTo>
                <a:lnTo>
                  <a:pt x="38024" y="250359"/>
                </a:lnTo>
                <a:lnTo>
                  <a:pt x="70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783" y="1757111"/>
            <a:ext cx="182804" cy="131485"/>
          </a:xfrm>
          <a:custGeom>
            <a:avLst/>
            <a:gdLst/>
            <a:ahLst/>
            <a:cxnLst/>
            <a:rect l="l" t="t" r="r" b="b"/>
            <a:pathLst>
              <a:path w="182804" h="131485">
                <a:moveTo>
                  <a:pt x="0" y="131485"/>
                </a:moveTo>
                <a:lnTo>
                  <a:pt x="1828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849" y="1728102"/>
            <a:ext cx="208150" cy="161755"/>
          </a:xfrm>
          <a:custGeom>
            <a:avLst/>
            <a:gdLst/>
            <a:ahLst/>
            <a:cxnLst/>
            <a:rect l="l" t="t" r="r" b="b"/>
            <a:pathLst>
              <a:path w="208150" h="161755">
                <a:moveTo>
                  <a:pt x="190412" y="0"/>
                </a:moveTo>
                <a:lnTo>
                  <a:pt x="7607" y="144098"/>
                </a:lnTo>
                <a:lnTo>
                  <a:pt x="0" y="159233"/>
                </a:lnTo>
                <a:lnTo>
                  <a:pt x="5071" y="161755"/>
                </a:lnTo>
                <a:lnTo>
                  <a:pt x="200542" y="37837"/>
                </a:lnTo>
                <a:lnTo>
                  <a:pt x="208150" y="10090"/>
                </a:lnTo>
                <a:lnTo>
                  <a:pt x="190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920" y="1644859"/>
            <a:ext cx="45618" cy="239953"/>
          </a:xfrm>
          <a:custGeom>
            <a:avLst/>
            <a:gdLst/>
            <a:ahLst/>
            <a:cxnLst/>
            <a:rect l="l" t="t" r="r" b="b"/>
            <a:pathLst>
              <a:path w="45618" h="239953">
                <a:moveTo>
                  <a:pt x="0" y="239953"/>
                </a:moveTo>
                <a:lnTo>
                  <a:pt x="45618" y="0"/>
                </a:lnTo>
              </a:path>
            </a:pathLst>
          </a:custGeom>
          <a:ln w="101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170" y="1480581"/>
            <a:ext cx="63369" cy="159233"/>
          </a:xfrm>
          <a:custGeom>
            <a:avLst/>
            <a:gdLst/>
            <a:ahLst/>
            <a:cxnLst/>
            <a:rect l="l" t="t" r="r" b="b"/>
            <a:pathLst>
              <a:path w="63369" h="159233">
                <a:moveTo>
                  <a:pt x="0" y="0"/>
                </a:moveTo>
                <a:lnTo>
                  <a:pt x="63369" y="159233"/>
                </a:lnTo>
              </a:path>
            </a:pathLst>
          </a:custGeom>
          <a:ln w="101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920" y="1894903"/>
            <a:ext cx="27880" cy="93648"/>
          </a:xfrm>
          <a:custGeom>
            <a:avLst/>
            <a:gdLst/>
            <a:ahLst/>
            <a:cxnLst/>
            <a:rect l="l" t="t" r="r" b="b"/>
            <a:pathLst>
              <a:path w="27880" h="93648">
                <a:moveTo>
                  <a:pt x="27880" y="93648"/>
                </a:moveTo>
                <a:lnTo>
                  <a:pt x="0" y="0"/>
                </a:lnTo>
              </a:path>
            </a:pathLst>
          </a:custGeom>
          <a:ln w="10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535" y="1748282"/>
            <a:ext cx="2535" cy="101215"/>
          </a:xfrm>
          <a:custGeom>
            <a:avLst/>
            <a:gdLst/>
            <a:ahLst/>
            <a:cxnLst/>
            <a:rect l="l" t="t" r="r" b="b"/>
            <a:pathLst>
              <a:path w="2535" h="101215">
                <a:moveTo>
                  <a:pt x="2535" y="0"/>
                </a:moveTo>
                <a:lnTo>
                  <a:pt x="0" y="101215"/>
                </a:lnTo>
              </a:path>
            </a:pathLst>
          </a:custGeom>
          <a:ln w="1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182" y="1478058"/>
            <a:ext cx="91554" cy="22702"/>
          </a:xfrm>
          <a:custGeom>
            <a:avLst/>
            <a:gdLst/>
            <a:ahLst/>
            <a:cxnLst/>
            <a:rect l="l" t="t" r="r" b="b"/>
            <a:pathLst>
              <a:path w="91554" h="22702">
                <a:moveTo>
                  <a:pt x="91554" y="0"/>
                </a:moveTo>
                <a:lnTo>
                  <a:pt x="0" y="22702"/>
                </a:lnTo>
              </a:path>
            </a:pathLst>
          </a:custGeom>
          <a:ln w="100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735" y="1644859"/>
            <a:ext cx="175196" cy="73152"/>
          </a:xfrm>
          <a:custGeom>
            <a:avLst/>
            <a:gdLst/>
            <a:ahLst/>
            <a:cxnLst/>
            <a:rect l="l" t="t" r="r" b="b"/>
            <a:pathLst>
              <a:path w="175196" h="73152">
                <a:moveTo>
                  <a:pt x="0" y="73152"/>
                </a:moveTo>
                <a:lnTo>
                  <a:pt x="175196" y="0"/>
                </a:lnTo>
              </a:path>
            </a:pathLst>
          </a:custGeom>
          <a:ln w="100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7699" y="1507067"/>
            <a:ext cx="89031" cy="222296"/>
          </a:xfrm>
          <a:custGeom>
            <a:avLst/>
            <a:gdLst/>
            <a:ahLst/>
            <a:cxnLst/>
            <a:rect l="l" t="t" r="r" b="b"/>
            <a:pathLst>
              <a:path w="89031" h="222296">
                <a:moveTo>
                  <a:pt x="89031" y="2222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6158" y="1490671"/>
            <a:ext cx="116912" cy="247521"/>
          </a:xfrm>
          <a:custGeom>
            <a:avLst/>
            <a:gdLst/>
            <a:ahLst/>
            <a:cxnLst/>
            <a:rect l="l" t="t" r="r" b="b"/>
            <a:pathLst>
              <a:path w="116912" h="247521">
                <a:moveTo>
                  <a:pt x="0" y="0"/>
                </a:moveTo>
                <a:lnTo>
                  <a:pt x="94103" y="237431"/>
                </a:lnTo>
                <a:lnTo>
                  <a:pt x="111840" y="247521"/>
                </a:lnTo>
                <a:lnTo>
                  <a:pt x="116912" y="229863"/>
                </a:lnTo>
                <a:lnTo>
                  <a:pt x="30416" y="12612"/>
                </a:lnTo>
                <a:lnTo>
                  <a:pt x="15214" y="100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7735" y="1718012"/>
            <a:ext cx="25345" cy="118873"/>
          </a:xfrm>
          <a:custGeom>
            <a:avLst/>
            <a:gdLst/>
            <a:ahLst/>
            <a:cxnLst/>
            <a:rect l="l" t="t" r="r" b="b"/>
            <a:pathLst>
              <a:path w="25345" h="118873">
                <a:moveTo>
                  <a:pt x="25345" y="118873"/>
                </a:moveTo>
                <a:lnTo>
                  <a:pt x="0" y="0"/>
                </a:lnTo>
              </a:path>
            </a:pathLst>
          </a:custGeom>
          <a:ln w="101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735" y="1986029"/>
            <a:ext cx="27879" cy="176890"/>
          </a:xfrm>
          <a:custGeom>
            <a:avLst/>
            <a:gdLst/>
            <a:ahLst/>
            <a:cxnLst/>
            <a:rect l="l" t="t" r="r" b="b"/>
            <a:pathLst>
              <a:path w="27879" h="176890">
                <a:moveTo>
                  <a:pt x="0" y="176890"/>
                </a:moveTo>
                <a:lnTo>
                  <a:pt x="27879" y="0"/>
                </a:lnTo>
              </a:path>
            </a:pathLst>
          </a:custGeom>
          <a:ln w="101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339" y="2089451"/>
            <a:ext cx="116902" cy="73468"/>
          </a:xfrm>
          <a:custGeom>
            <a:avLst/>
            <a:gdLst/>
            <a:ahLst/>
            <a:cxnLst/>
            <a:rect l="l" t="t" r="r" b="b"/>
            <a:pathLst>
              <a:path w="116902" h="73468">
                <a:moveTo>
                  <a:pt x="116902" y="0"/>
                </a:moveTo>
                <a:lnTo>
                  <a:pt x="0" y="73468"/>
                </a:lnTo>
              </a:path>
            </a:pathLst>
          </a:custGeom>
          <a:ln w="10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7735" y="2167965"/>
            <a:ext cx="65898" cy="110990"/>
          </a:xfrm>
          <a:custGeom>
            <a:avLst/>
            <a:gdLst/>
            <a:ahLst/>
            <a:cxnLst/>
            <a:rect l="l" t="t" r="r" b="b"/>
            <a:pathLst>
              <a:path w="65898" h="110990">
                <a:moveTo>
                  <a:pt x="65898" y="110990"/>
                </a:moveTo>
                <a:lnTo>
                  <a:pt x="0" y="0"/>
                </a:lnTo>
              </a:path>
            </a:pathLst>
          </a:custGeom>
          <a:ln w="101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1499" y="1963326"/>
            <a:ext cx="86178" cy="47927"/>
          </a:xfrm>
          <a:custGeom>
            <a:avLst/>
            <a:gdLst/>
            <a:ahLst/>
            <a:cxnLst/>
            <a:rect l="l" t="t" r="r" b="b"/>
            <a:pathLst>
              <a:path w="86178" h="47927">
                <a:moveTo>
                  <a:pt x="86178" y="47927"/>
                </a:moveTo>
                <a:lnTo>
                  <a:pt x="0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2879" y="2003686"/>
            <a:ext cx="2535" cy="118873"/>
          </a:xfrm>
          <a:custGeom>
            <a:avLst/>
            <a:gdLst/>
            <a:ahLst/>
            <a:cxnLst/>
            <a:rect l="l" t="t" r="r" b="b"/>
            <a:pathLst>
              <a:path w="2535" h="118873">
                <a:moveTo>
                  <a:pt x="0" y="118873"/>
                </a:moveTo>
                <a:lnTo>
                  <a:pt x="2535" y="0"/>
                </a:lnTo>
              </a:path>
            </a:pathLst>
          </a:custGeom>
          <a:ln w="1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9927" y="2003686"/>
            <a:ext cx="2535" cy="118873"/>
          </a:xfrm>
          <a:custGeom>
            <a:avLst/>
            <a:gdLst/>
            <a:ahLst/>
            <a:cxnLst/>
            <a:rect l="l" t="t" r="r" b="b"/>
            <a:pathLst>
              <a:path w="2535" h="118873">
                <a:moveTo>
                  <a:pt x="0" y="118873"/>
                </a:moveTo>
                <a:lnTo>
                  <a:pt x="2535" y="0"/>
                </a:lnTo>
              </a:path>
            </a:pathLst>
          </a:custGeom>
          <a:ln w="1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7677" y="1922651"/>
            <a:ext cx="159995" cy="88603"/>
          </a:xfrm>
          <a:custGeom>
            <a:avLst/>
            <a:gdLst/>
            <a:ahLst/>
            <a:cxnLst/>
            <a:rect l="l" t="t" r="r" b="b"/>
            <a:pathLst>
              <a:path w="159995" h="88603">
                <a:moveTo>
                  <a:pt x="159995" y="0"/>
                </a:moveTo>
                <a:lnTo>
                  <a:pt x="0" y="88603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5137" y="1920128"/>
            <a:ext cx="159982" cy="93648"/>
          </a:xfrm>
          <a:custGeom>
            <a:avLst/>
            <a:gdLst/>
            <a:ahLst/>
            <a:cxnLst/>
            <a:rect l="l" t="t" r="r" b="b"/>
            <a:pathLst>
              <a:path w="159982" h="93648">
                <a:moveTo>
                  <a:pt x="159982" y="93648"/>
                </a:moveTo>
                <a:lnTo>
                  <a:pt x="0" y="0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5120" y="1920128"/>
            <a:ext cx="154607" cy="93648"/>
          </a:xfrm>
          <a:custGeom>
            <a:avLst/>
            <a:gdLst/>
            <a:ahLst/>
            <a:cxnLst/>
            <a:rect l="l" t="t" r="r" b="b"/>
            <a:pathLst>
              <a:path w="154607" h="93648">
                <a:moveTo>
                  <a:pt x="154607" y="0"/>
                </a:moveTo>
                <a:lnTo>
                  <a:pt x="0" y="93648"/>
                </a:lnTo>
              </a:path>
            </a:pathLst>
          </a:custGeom>
          <a:ln w="10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9727" y="1920128"/>
            <a:ext cx="159995" cy="88603"/>
          </a:xfrm>
          <a:custGeom>
            <a:avLst/>
            <a:gdLst/>
            <a:ahLst/>
            <a:cxnLst/>
            <a:rect l="l" t="t" r="r" b="b"/>
            <a:pathLst>
              <a:path w="159995" h="88603">
                <a:moveTo>
                  <a:pt x="0" y="0"/>
                </a:moveTo>
                <a:lnTo>
                  <a:pt x="159995" y="88603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9723" y="1915083"/>
            <a:ext cx="157485" cy="93648"/>
          </a:xfrm>
          <a:custGeom>
            <a:avLst/>
            <a:gdLst/>
            <a:ahLst/>
            <a:cxnLst/>
            <a:rect l="l" t="t" r="r" b="b"/>
            <a:pathLst>
              <a:path w="157485" h="93648">
                <a:moveTo>
                  <a:pt x="157485" y="0"/>
                </a:moveTo>
                <a:lnTo>
                  <a:pt x="0" y="93648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7208" y="1915083"/>
            <a:ext cx="159627" cy="88603"/>
          </a:xfrm>
          <a:custGeom>
            <a:avLst/>
            <a:gdLst/>
            <a:ahLst/>
            <a:cxnLst/>
            <a:rect l="l" t="t" r="r" b="b"/>
            <a:pathLst>
              <a:path w="159627" h="88603">
                <a:moveTo>
                  <a:pt x="159627" y="88603"/>
                </a:moveTo>
                <a:lnTo>
                  <a:pt x="0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46836" y="1902471"/>
            <a:ext cx="160008" cy="101215"/>
          </a:xfrm>
          <a:custGeom>
            <a:avLst/>
            <a:gdLst/>
            <a:ahLst/>
            <a:cxnLst/>
            <a:rect l="l" t="t" r="r" b="b"/>
            <a:pathLst>
              <a:path w="160008" h="101215">
                <a:moveTo>
                  <a:pt x="160008" y="0"/>
                </a:moveTo>
                <a:lnTo>
                  <a:pt x="0" y="101215"/>
                </a:lnTo>
              </a:path>
            </a:pathLst>
          </a:custGeom>
          <a:ln w="10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1221" y="1599139"/>
            <a:ext cx="0" cy="118873"/>
          </a:xfrm>
          <a:custGeom>
            <a:avLst/>
            <a:gdLst/>
            <a:ahLst/>
            <a:cxnLst/>
            <a:rect l="l" t="t" r="r" b="b"/>
            <a:pathLst>
              <a:path h="118873">
                <a:moveTo>
                  <a:pt x="0" y="118873"/>
                </a:moveTo>
                <a:lnTo>
                  <a:pt x="0" y="0"/>
                </a:lnTo>
              </a:path>
            </a:pathLst>
          </a:custGeom>
          <a:ln w="1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7951" y="1586526"/>
            <a:ext cx="0" cy="131485"/>
          </a:xfrm>
          <a:custGeom>
            <a:avLst/>
            <a:gdLst/>
            <a:ahLst/>
            <a:cxnLst/>
            <a:rect l="l" t="t" r="r" b="b"/>
            <a:pathLst>
              <a:path h="131485">
                <a:moveTo>
                  <a:pt x="0" y="131485"/>
                </a:moveTo>
                <a:lnTo>
                  <a:pt x="0" y="0"/>
                </a:lnTo>
              </a:path>
            </a:pathLst>
          </a:custGeom>
          <a:ln w="1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3153" y="1518418"/>
            <a:ext cx="159995" cy="88287"/>
          </a:xfrm>
          <a:custGeom>
            <a:avLst/>
            <a:gdLst/>
            <a:ahLst/>
            <a:cxnLst/>
            <a:rect l="l" t="t" r="r" b="b"/>
            <a:pathLst>
              <a:path w="159995" h="88287">
                <a:moveTo>
                  <a:pt x="159995" y="0"/>
                </a:moveTo>
                <a:lnTo>
                  <a:pt x="0" y="88287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0613" y="1515896"/>
            <a:ext cx="159995" cy="93332"/>
          </a:xfrm>
          <a:custGeom>
            <a:avLst/>
            <a:gdLst/>
            <a:ahLst/>
            <a:cxnLst/>
            <a:rect l="l" t="t" r="r" b="b"/>
            <a:pathLst>
              <a:path w="159995" h="93332">
                <a:moveTo>
                  <a:pt x="159995" y="93332"/>
                </a:moveTo>
                <a:lnTo>
                  <a:pt x="0" y="0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0608" y="1515896"/>
            <a:ext cx="157459" cy="93332"/>
          </a:xfrm>
          <a:custGeom>
            <a:avLst/>
            <a:gdLst/>
            <a:ahLst/>
            <a:cxnLst/>
            <a:rect l="l" t="t" r="r" b="b"/>
            <a:pathLst>
              <a:path w="157459" h="93332">
                <a:moveTo>
                  <a:pt x="157459" y="0"/>
                </a:moveTo>
                <a:lnTo>
                  <a:pt x="0" y="93332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08068" y="1515896"/>
            <a:ext cx="159678" cy="88287"/>
          </a:xfrm>
          <a:custGeom>
            <a:avLst/>
            <a:gdLst/>
            <a:ahLst/>
            <a:cxnLst/>
            <a:rect l="l" t="t" r="r" b="b"/>
            <a:pathLst>
              <a:path w="159678" h="88287">
                <a:moveTo>
                  <a:pt x="159678" y="88287"/>
                </a:moveTo>
                <a:lnTo>
                  <a:pt x="0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67747" y="1510851"/>
            <a:ext cx="154962" cy="93332"/>
          </a:xfrm>
          <a:custGeom>
            <a:avLst/>
            <a:gdLst/>
            <a:ahLst/>
            <a:cxnLst/>
            <a:rect l="l" t="t" r="r" b="b"/>
            <a:pathLst>
              <a:path w="154962" h="93332">
                <a:moveTo>
                  <a:pt x="154962" y="0"/>
                </a:moveTo>
                <a:lnTo>
                  <a:pt x="0" y="93332"/>
                </a:lnTo>
              </a:path>
            </a:pathLst>
          </a:custGeom>
          <a:ln w="10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2709" y="1510851"/>
            <a:ext cx="160008" cy="88287"/>
          </a:xfrm>
          <a:custGeom>
            <a:avLst/>
            <a:gdLst/>
            <a:ahLst/>
            <a:cxnLst/>
            <a:rect l="l" t="t" r="r" b="b"/>
            <a:pathLst>
              <a:path w="160008" h="88287">
                <a:moveTo>
                  <a:pt x="0" y="0"/>
                </a:moveTo>
                <a:lnTo>
                  <a:pt x="160008" y="88287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9796" y="1528509"/>
            <a:ext cx="63356" cy="78197"/>
          </a:xfrm>
          <a:custGeom>
            <a:avLst/>
            <a:gdLst/>
            <a:ahLst/>
            <a:cxnLst/>
            <a:rect l="l" t="t" r="r" b="b"/>
            <a:pathLst>
              <a:path w="63356" h="78197">
                <a:moveTo>
                  <a:pt x="63356" y="78197"/>
                </a:moveTo>
                <a:lnTo>
                  <a:pt x="0" y="0"/>
                </a:lnTo>
              </a:path>
            </a:pathLst>
          </a:custGeom>
          <a:ln w="101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82717" y="1508328"/>
            <a:ext cx="157092" cy="90810"/>
          </a:xfrm>
          <a:custGeom>
            <a:avLst/>
            <a:gdLst/>
            <a:ahLst/>
            <a:cxnLst/>
            <a:rect l="l" t="t" r="r" b="b"/>
            <a:pathLst>
              <a:path w="157092" h="90810">
                <a:moveTo>
                  <a:pt x="157092" y="0"/>
                </a:moveTo>
                <a:lnTo>
                  <a:pt x="0" y="90810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39809" y="1508328"/>
            <a:ext cx="160008" cy="88287"/>
          </a:xfrm>
          <a:custGeom>
            <a:avLst/>
            <a:gdLst/>
            <a:ahLst/>
            <a:cxnLst/>
            <a:rect l="l" t="t" r="r" b="b"/>
            <a:pathLst>
              <a:path w="160008" h="88287">
                <a:moveTo>
                  <a:pt x="0" y="0"/>
                </a:moveTo>
                <a:lnTo>
                  <a:pt x="160008" y="88287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28165" y="1986029"/>
            <a:ext cx="182830" cy="2522"/>
          </a:xfrm>
          <a:custGeom>
            <a:avLst/>
            <a:gdLst/>
            <a:ahLst/>
            <a:cxnLst/>
            <a:rect l="l" t="t" r="r" b="b"/>
            <a:pathLst>
              <a:path w="182830" h="2522">
                <a:moveTo>
                  <a:pt x="182830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28165" y="2018821"/>
            <a:ext cx="182830" cy="2522"/>
          </a:xfrm>
          <a:custGeom>
            <a:avLst/>
            <a:gdLst/>
            <a:ahLst/>
            <a:cxnLst/>
            <a:rect l="l" t="t" r="r" b="b"/>
            <a:pathLst>
              <a:path w="182830" h="2522">
                <a:moveTo>
                  <a:pt x="182830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8165" y="1953236"/>
            <a:ext cx="182830" cy="2522"/>
          </a:xfrm>
          <a:custGeom>
            <a:avLst/>
            <a:gdLst/>
            <a:ahLst/>
            <a:cxnLst/>
            <a:rect l="l" t="t" r="r" b="b"/>
            <a:pathLst>
              <a:path w="182830" h="2522">
                <a:moveTo>
                  <a:pt x="182830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10995" y="1983506"/>
            <a:ext cx="182576" cy="2522"/>
          </a:xfrm>
          <a:custGeom>
            <a:avLst/>
            <a:gdLst/>
            <a:ahLst/>
            <a:cxnLst/>
            <a:rect l="l" t="t" r="r" b="b"/>
            <a:pathLst>
              <a:path w="182576" h="2522">
                <a:moveTo>
                  <a:pt x="0" y="2522"/>
                </a:moveTo>
                <a:lnTo>
                  <a:pt x="182576" y="0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93572" y="1980984"/>
            <a:ext cx="182703" cy="2522"/>
          </a:xfrm>
          <a:custGeom>
            <a:avLst/>
            <a:gdLst/>
            <a:ahLst/>
            <a:cxnLst/>
            <a:rect l="l" t="t" r="r" b="b"/>
            <a:pathLst>
              <a:path w="182703" h="2522">
                <a:moveTo>
                  <a:pt x="182703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93572" y="2013776"/>
            <a:ext cx="182703" cy="2522"/>
          </a:xfrm>
          <a:custGeom>
            <a:avLst/>
            <a:gdLst/>
            <a:ahLst/>
            <a:cxnLst/>
            <a:rect l="l" t="t" r="r" b="b"/>
            <a:pathLst>
              <a:path w="182703" h="2522">
                <a:moveTo>
                  <a:pt x="182703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93572" y="1947876"/>
            <a:ext cx="182703" cy="2837"/>
          </a:xfrm>
          <a:custGeom>
            <a:avLst/>
            <a:gdLst/>
            <a:ahLst/>
            <a:cxnLst/>
            <a:rect l="l" t="t" r="r" b="b"/>
            <a:pathLst>
              <a:path w="182703" h="2837">
                <a:moveTo>
                  <a:pt x="182703" y="0"/>
                </a:moveTo>
                <a:lnTo>
                  <a:pt x="0" y="2837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73740" y="1978461"/>
            <a:ext cx="185366" cy="2522"/>
          </a:xfrm>
          <a:custGeom>
            <a:avLst/>
            <a:gdLst/>
            <a:ahLst/>
            <a:cxnLst/>
            <a:rect l="l" t="t" r="r" b="b"/>
            <a:pathLst>
              <a:path w="185366" h="2522">
                <a:moveTo>
                  <a:pt x="185366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59106" y="1884813"/>
            <a:ext cx="157472" cy="93648"/>
          </a:xfrm>
          <a:custGeom>
            <a:avLst/>
            <a:gdLst/>
            <a:ahLst/>
            <a:cxnLst/>
            <a:rect l="l" t="t" r="r" b="b"/>
            <a:pathLst>
              <a:path w="157472" h="93648">
                <a:moveTo>
                  <a:pt x="0" y="93648"/>
                </a:moveTo>
                <a:lnTo>
                  <a:pt x="157472" y="0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16579" y="1884813"/>
            <a:ext cx="159627" cy="88603"/>
          </a:xfrm>
          <a:custGeom>
            <a:avLst/>
            <a:gdLst/>
            <a:ahLst/>
            <a:cxnLst/>
            <a:rect l="l" t="t" r="r" b="b"/>
            <a:pathLst>
              <a:path w="159627" h="88603">
                <a:moveTo>
                  <a:pt x="159627" y="88603"/>
                </a:moveTo>
                <a:lnTo>
                  <a:pt x="0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76206" y="1879768"/>
            <a:ext cx="154936" cy="93648"/>
          </a:xfrm>
          <a:custGeom>
            <a:avLst/>
            <a:gdLst/>
            <a:ahLst/>
            <a:cxnLst/>
            <a:rect l="l" t="t" r="r" b="b"/>
            <a:pathLst>
              <a:path w="154936" h="93648">
                <a:moveTo>
                  <a:pt x="154936" y="0"/>
                </a:moveTo>
                <a:lnTo>
                  <a:pt x="0" y="93648"/>
                </a:lnTo>
              </a:path>
            </a:pathLst>
          </a:custGeom>
          <a:ln w="10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31143" y="1879768"/>
            <a:ext cx="160008" cy="88603"/>
          </a:xfrm>
          <a:custGeom>
            <a:avLst/>
            <a:gdLst/>
            <a:ahLst/>
            <a:cxnLst/>
            <a:rect l="l" t="t" r="r" b="b"/>
            <a:pathLst>
              <a:path w="160008" h="88603">
                <a:moveTo>
                  <a:pt x="0" y="0"/>
                </a:moveTo>
                <a:lnTo>
                  <a:pt x="160008" y="88603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91151" y="1874723"/>
            <a:ext cx="157218" cy="93648"/>
          </a:xfrm>
          <a:custGeom>
            <a:avLst/>
            <a:gdLst/>
            <a:ahLst/>
            <a:cxnLst/>
            <a:rect l="l" t="t" r="r" b="b"/>
            <a:pathLst>
              <a:path w="157218" h="93648">
                <a:moveTo>
                  <a:pt x="157218" y="0"/>
                </a:moveTo>
                <a:lnTo>
                  <a:pt x="0" y="93648"/>
                </a:lnTo>
              </a:path>
            </a:pathLst>
          </a:custGeom>
          <a:ln w="10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48370" y="1874723"/>
            <a:ext cx="159881" cy="88603"/>
          </a:xfrm>
          <a:custGeom>
            <a:avLst/>
            <a:gdLst/>
            <a:ahLst/>
            <a:cxnLst/>
            <a:rect l="l" t="t" r="r" b="b"/>
            <a:pathLst>
              <a:path w="159881" h="88603">
                <a:moveTo>
                  <a:pt x="0" y="0"/>
                </a:moveTo>
                <a:lnTo>
                  <a:pt x="159881" y="88603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08252" y="1869678"/>
            <a:ext cx="157472" cy="93648"/>
          </a:xfrm>
          <a:custGeom>
            <a:avLst/>
            <a:gdLst/>
            <a:ahLst/>
            <a:cxnLst/>
            <a:rect l="l" t="t" r="r" b="b"/>
            <a:pathLst>
              <a:path w="157472" h="93648">
                <a:moveTo>
                  <a:pt x="0" y="93648"/>
                </a:moveTo>
                <a:lnTo>
                  <a:pt x="157472" y="0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65724" y="1869678"/>
            <a:ext cx="159754" cy="88603"/>
          </a:xfrm>
          <a:custGeom>
            <a:avLst/>
            <a:gdLst/>
            <a:ahLst/>
            <a:cxnLst/>
            <a:rect l="l" t="t" r="r" b="b"/>
            <a:pathLst>
              <a:path w="159754" h="88603">
                <a:moveTo>
                  <a:pt x="159754" y="88603"/>
                </a:moveTo>
                <a:lnTo>
                  <a:pt x="0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25479" y="1864633"/>
            <a:ext cx="157472" cy="93648"/>
          </a:xfrm>
          <a:custGeom>
            <a:avLst/>
            <a:gdLst/>
            <a:ahLst/>
            <a:cxnLst/>
            <a:rect l="l" t="t" r="r" b="b"/>
            <a:pathLst>
              <a:path w="157472" h="93648">
                <a:moveTo>
                  <a:pt x="157472" y="0"/>
                </a:moveTo>
                <a:lnTo>
                  <a:pt x="0" y="93648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50987" y="1606706"/>
            <a:ext cx="182830" cy="2522"/>
          </a:xfrm>
          <a:custGeom>
            <a:avLst/>
            <a:gdLst/>
            <a:ahLst/>
            <a:cxnLst/>
            <a:rect l="l" t="t" r="r" b="b"/>
            <a:pathLst>
              <a:path w="182830" h="2522">
                <a:moveTo>
                  <a:pt x="182830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50987" y="1639814"/>
            <a:ext cx="182830" cy="2522"/>
          </a:xfrm>
          <a:custGeom>
            <a:avLst/>
            <a:gdLst/>
            <a:ahLst/>
            <a:cxnLst/>
            <a:rect l="l" t="t" r="r" b="b"/>
            <a:pathLst>
              <a:path w="182830" h="2522">
                <a:moveTo>
                  <a:pt x="182830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50987" y="1573914"/>
            <a:ext cx="182830" cy="2522"/>
          </a:xfrm>
          <a:custGeom>
            <a:avLst/>
            <a:gdLst/>
            <a:ahLst/>
            <a:cxnLst/>
            <a:rect l="l" t="t" r="r" b="b"/>
            <a:pathLst>
              <a:path w="182830" h="2522">
                <a:moveTo>
                  <a:pt x="182830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33818" y="1604184"/>
            <a:ext cx="182830" cy="2522"/>
          </a:xfrm>
          <a:custGeom>
            <a:avLst/>
            <a:gdLst/>
            <a:ahLst/>
            <a:cxnLst/>
            <a:rect l="l" t="t" r="r" b="b"/>
            <a:pathLst>
              <a:path w="182830" h="2522">
                <a:moveTo>
                  <a:pt x="182830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16648" y="1601661"/>
            <a:ext cx="182449" cy="2522"/>
          </a:xfrm>
          <a:custGeom>
            <a:avLst/>
            <a:gdLst/>
            <a:ahLst/>
            <a:cxnLst/>
            <a:rect l="l" t="t" r="r" b="b"/>
            <a:pathLst>
              <a:path w="182449" h="2522">
                <a:moveTo>
                  <a:pt x="182449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16648" y="1634769"/>
            <a:ext cx="182449" cy="2522"/>
          </a:xfrm>
          <a:custGeom>
            <a:avLst/>
            <a:gdLst/>
            <a:ahLst/>
            <a:cxnLst/>
            <a:rect l="l" t="t" r="r" b="b"/>
            <a:pathLst>
              <a:path w="182449" h="2522">
                <a:moveTo>
                  <a:pt x="182449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16648" y="1568869"/>
            <a:ext cx="182449" cy="2522"/>
          </a:xfrm>
          <a:custGeom>
            <a:avLst/>
            <a:gdLst/>
            <a:ahLst/>
            <a:cxnLst/>
            <a:rect l="l" t="t" r="r" b="b"/>
            <a:pathLst>
              <a:path w="182449" h="2522">
                <a:moveTo>
                  <a:pt x="182449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96562" y="1599139"/>
            <a:ext cx="185366" cy="2522"/>
          </a:xfrm>
          <a:custGeom>
            <a:avLst/>
            <a:gdLst/>
            <a:ahLst/>
            <a:cxnLst/>
            <a:rect l="l" t="t" r="r" b="b"/>
            <a:pathLst>
              <a:path w="185366" h="2522">
                <a:moveTo>
                  <a:pt x="185366" y="0"/>
                </a:moveTo>
                <a:lnTo>
                  <a:pt x="0" y="2522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81928" y="1505806"/>
            <a:ext cx="157472" cy="93332"/>
          </a:xfrm>
          <a:custGeom>
            <a:avLst/>
            <a:gdLst/>
            <a:ahLst/>
            <a:cxnLst/>
            <a:rect l="l" t="t" r="r" b="b"/>
            <a:pathLst>
              <a:path w="157472" h="93332">
                <a:moveTo>
                  <a:pt x="0" y="93332"/>
                </a:moveTo>
                <a:lnTo>
                  <a:pt x="157472" y="0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39400" y="1505806"/>
            <a:ext cx="159627" cy="88287"/>
          </a:xfrm>
          <a:custGeom>
            <a:avLst/>
            <a:gdLst/>
            <a:ahLst/>
            <a:cxnLst/>
            <a:rect l="l" t="t" r="r" b="b"/>
            <a:pathLst>
              <a:path w="159627" h="88287">
                <a:moveTo>
                  <a:pt x="159627" y="88287"/>
                </a:moveTo>
                <a:lnTo>
                  <a:pt x="0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99028" y="1500761"/>
            <a:ext cx="154936" cy="93332"/>
          </a:xfrm>
          <a:custGeom>
            <a:avLst/>
            <a:gdLst/>
            <a:ahLst/>
            <a:cxnLst/>
            <a:rect l="l" t="t" r="r" b="b"/>
            <a:pathLst>
              <a:path w="154936" h="93332">
                <a:moveTo>
                  <a:pt x="0" y="93332"/>
                </a:moveTo>
                <a:lnTo>
                  <a:pt x="154936" y="0"/>
                </a:lnTo>
              </a:path>
            </a:pathLst>
          </a:custGeom>
          <a:ln w="10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53965" y="1500761"/>
            <a:ext cx="160008" cy="88287"/>
          </a:xfrm>
          <a:custGeom>
            <a:avLst/>
            <a:gdLst/>
            <a:ahLst/>
            <a:cxnLst/>
            <a:rect l="l" t="t" r="r" b="b"/>
            <a:pathLst>
              <a:path w="160008" h="88287">
                <a:moveTo>
                  <a:pt x="0" y="0"/>
                </a:moveTo>
                <a:lnTo>
                  <a:pt x="160008" y="88287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13973" y="1495716"/>
            <a:ext cx="157092" cy="93332"/>
          </a:xfrm>
          <a:custGeom>
            <a:avLst/>
            <a:gdLst/>
            <a:ahLst/>
            <a:cxnLst/>
            <a:rect l="l" t="t" r="r" b="b"/>
            <a:pathLst>
              <a:path w="157092" h="93332">
                <a:moveTo>
                  <a:pt x="157092" y="0"/>
                </a:moveTo>
                <a:lnTo>
                  <a:pt x="0" y="93332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71065" y="1495716"/>
            <a:ext cx="160008" cy="88287"/>
          </a:xfrm>
          <a:custGeom>
            <a:avLst/>
            <a:gdLst/>
            <a:ahLst/>
            <a:cxnLst/>
            <a:rect l="l" t="t" r="r" b="b"/>
            <a:pathLst>
              <a:path w="160008" h="88287">
                <a:moveTo>
                  <a:pt x="0" y="0"/>
                </a:moveTo>
                <a:lnTo>
                  <a:pt x="160008" y="88287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31074" y="1490671"/>
            <a:ext cx="157472" cy="93332"/>
          </a:xfrm>
          <a:custGeom>
            <a:avLst/>
            <a:gdLst/>
            <a:ahLst/>
            <a:cxnLst/>
            <a:rect l="l" t="t" r="r" b="b"/>
            <a:pathLst>
              <a:path w="157472" h="93332">
                <a:moveTo>
                  <a:pt x="157472" y="0"/>
                </a:moveTo>
                <a:lnTo>
                  <a:pt x="0" y="93332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88546" y="1490671"/>
            <a:ext cx="160008" cy="88287"/>
          </a:xfrm>
          <a:custGeom>
            <a:avLst/>
            <a:gdLst/>
            <a:ahLst/>
            <a:cxnLst/>
            <a:rect l="l" t="t" r="r" b="b"/>
            <a:pathLst>
              <a:path w="160008" h="88287">
                <a:moveTo>
                  <a:pt x="160008" y="88287"/>
                </a:moveTo>
                <a:lnTo>
                  <a:pt x="0" y="0"/>
                </a:lnTo>
              </a:path>
            </a:pathLst>
          </a:custGeom>
          <a:ln w="10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48554" y="1485626"/>
            <a:ext cx="157092" cy="93332"/>
          </a:xfrm>
          <a:custGeom>
            <a:avLst/>
            <a:gdLst/>
            <a:ahLst/>
            <a:cxnLst/>
            <a:rect l="l" t="t" r="r" b="b"/>
            <a:pathLst>
              <a:path w="157092" h="93332">
                <a:moveTo>
                  <a:pt x="157092" y="0"/>
                </a:moveTo>
                <a:lnTo>
                  <a:pt x="0" y="93332"/>
                </a:lnTo>
              </a:path>
            </a:pathLst>
          </a:custGeom>
          <a:ln w="10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99817" y="1596616"/>
            <a:ext cx="251169" cy="12612"/>
          </a:xfrm>
          <a:custGeom>
            <a:avLst/>
            <a:gdLst/>
            <a:ahLst/>
            <a:cxnLst/>
            <a:rect l="l" t="t" r="r" b="b"/>
            <a:pathLst>
              <a:path w="251169" h="12612">
                <a:moveTo>
                  <a:pt x="251169" y="12612"/>
                </a:moveTo>
                <a:lnTo>
                  <a:pt x="0" y="0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06844" y="1902471"/>
            <a:ext cx="162544" cy="83558"/>
          </a:xfrm>
          <a:custGeom>
            <a:avLst/>
            <a:gdLst/>
            <a:ahLst/>
            <a:cxnLst/>
            <a:rect l="l" t="t" r="r" b="b"/>
            <a:pathLst>
              <a:path w="162544" h="83558">
                <a:moveTo>
                  <a:pt x="0" y="0"/>
                </a:moveTo>
                <a:lnTo>
                  <a:pt x="162544" y="83558"/>
                </a:lnTo>
              </a:path>
            </a:pathLst>
          </a:custGeom>
          <a:ln w="100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69388" y="1986029"/>
            <a:ext cx="258777" cy="2522"/>
          </a:xfrm>
          <a:custGeom>
            <a:avLst/>
            <a:gdLst/>
            <a:ahLst/>
            <a:cxnLst/>
            <a:rect l="l" t="t" r="r" b="b"/>
            <a:pathLst>
              <a:path w="258777" h="2522">
                <a:moveTo>
                  <a:pt x="258777" y="2522"/>
                </a:moveTo>
                <a:lnTo>
                  <a:pt x="0" y="0"/>
                </a:lnTo>
              </a:path>
            </a:pathLst>
          </a:custGeom>
          <a:ln w="10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15451" y="1305478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12077" y="1954709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69220" y="1823539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48108" y="1363496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7294" y="1808403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43331" y="2247951"/>
            <a:ext cx="2120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Ph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26680" y="2096285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62168" y="1692053"/>
            <a:ext cx="1441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16966" y="2344122"/>
            <a:ext cx="30543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 smtClean="0">
                <a:latin typeface="Arial"/>
                <a:cs typeface="Arial"/>
              </a:rPr>
              <a:t>1</a:t>
            </a:r>
            <a:r>
              <a:rPr sz="1200" b="1" spc="-20" dirty="0" smtClean="0">
                <a:latin typeface="Arial"/>
                <a:cs typeface="Arial"/>
              </a:rPr>
              <a:t>5</a:t>
            </a:r>
            <a:r>
              <a:rPr sz="1200" b="1" spc="-10" dirty="0" smtClean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45008" y="1197863"/>
            <a:ext cx="4305300" cy="1333500"/>
          </a:xfrm>
          <a:custGeom>
            <a:avLst/>
            <a:gdLst/>
            <a:ahLst/>
            <a:cxnLst/>
            <a:rect l="l" t="t" r="r" b="b"/>
            <a:pathLst>
              <a:path w="4305300" h="1333500">
                <a:moveTo>
                  <a:pt x="0" y="1333500"/>
                </a:moveTo>
                <a:lnTo>
                  <a:pt x="4305300" y="1333500"/>
                </a:lnTo>
                <a:lnTo>
                  <a:pt x="4305300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08091" y="557783"/>
            <a:ext cx="27432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370202" y="5916167"/>
            <a:ext cx="694055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705225" algn="l"/>
              </a:tabLst>
            </a:pPr>
            <a:r>
              <a:rPr sz="1800" dirty="0" smtClean="0">
                <a:latin typeface="Arial"/>
                <a:cs typeface="Arial"/>
              </a:rPr>
              <a:t>Optic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micr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ph	Sc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ph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5410">
              <a:lnSpc>
                <a:spcPct val="100000"/>
              </a:lnSpc>
            </a:pPr>
            <a:r>
              <a:rPr sz="1700" spc="-60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Hao,</a:t>
            </a:r>
            <a:r>
              <a:rPr sz="1700" spc="-35" dirty="0" smtClean="0">
                <a:latin typeface="Arial"/>
                <a:cs typeface="Arial"/>
              </a:rPr>
              <a:t> </a:t>
            </a:r>
            <a:r>
              <a:rPr sz="1700" spc="-225" dirty="0" smtClean="0">
                <a:latin typeface="Arial"/>
                <a:cs typeface="Arial"/>
              </a:rPr>
              <a:t>Y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5" dirty="0" smtClean="0">
                <a:latin typeface="Arial"/>
                <a:cs typeface="Arial"/>
              </a:rPr>
              <a:t>C</a:t>
            </a:r>
            <a:r>
              <a:rPr sz="1700" spc="0" dirty="0" smtClean="0">
                <a:latin typeface="Arial"/>
                <a:cs typeface="Arial"/>
              </a:rPr>
              <a:t>heuk, S.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Be</a:t>
            </a:r>
            <a:r>
              <a:rPr sz="1700" i="1" spc="5" dirty="0" smtClean="0">
                <a:latin typeface="Arial"/>
                <a:cs typeface="Arial"/>
              </a:rPr>
              <a:t>i</a:t>
            </a:r>
            <a:r>
              <a:rPr sz="1700" i="1" spc="0" dirty="0" smtClean="0">
                <a:latin typeface="Arial"/>
                <a:cs typeface="Arial"/>
              </a:rPr>
              <a:t>ls</a:t>
            </a:r>
            <a:r>
              <a:rPr sz="1700" i="1" spc="-10" dirty="0" smtClean="0">
                <a:latin typeface="Arial"/>
                <a:cs typeface="Arial"/>
              </a:rPr>
              <a:t>t</a:t>
            </a:r>
            <a:r>
              <a:rPr sz="1700" i="1" spc="0" dirty="0" smtClean="0">
                <a:latin typeface="Arial"/>
                <a:cs typeface="Arial"/>
              </a:rPr>
              <a:t>e</a:t>
            </a:r>
            <a:r>
              <a:rPr sz="1700" i="1" spc="5" dirty="0" smtClean="0">
                <a:latin typeface="Arial"/>
                <a:cs typeface="Arial"/>
              </a:rPr>
              <a:t>i</a:t>
            </a:r>
            <a:r>
              <a:rPr sz="1700" i="1" spc="0" dirty="0" smtClean="0">
                <a:latin typeface="Arial"/>
                <a:cs typeface="Arial"/>
              </a:rPr>
              <a:t>n</a:t>
            </a:r>
            <a:r>
              <a:rPr sz="1700" i="1" spc="-1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J. O</a:t>
            </a:r>
            <a:r>
              <a:rPr sz="1700" i="1" spc="-10" dirty="0" smtClean="0">
                <a:latin typeface="Arial"/>
                <a:cs typeface="Arial"/>
              </a:rPr>
              <a:t>r</a:t>
            </a:r>
            <a:r>
              <a:rPr sz="1700" i="1" spc="0" dirty="0" smtClean="0">
                <a:latin typeface="Arial"/>
                <a:cs typeface="Arial"/>
              </a:rPr>
              <a:t>g. </a:t>
            </a:r>
            <a:r>
              <a:rPr sz="1700" i="1" spc="10" dirty="0" smtClean="0">
                <a:latin typeface="Arial"/>
                <a:cs typeface="Arial"/>
              </a:rPr>
              <a:t>C</a:t>
            </a:r>
            <a:r>
              <a:rPr sz="1700" i="1" spc="0" dirty="0" smtClean="0">
                <a:latin typeface="Arial"/>
                <a:cs typeface="Arial"/>
              </a:rPr>
              <a:t>hem.</a:t>
            </a:r>
            <a:r>
              <a:rPr sz="1700" i="1" spc="-10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20</a:t>
            </a:r>
            <a:r>
              <a:rPr sz="1700" b="1" spc="-95" dirty="0" smtClean="0">
                <a:latin typeface="Arial"/>
                <a:cs typeface="Arial"/>
              </a:rPr>
              <a:t>1</a:t>
            </a:r>
            <a:r>
              <a:rPr sz="1700" b="1" spc="0" dirty="0" smtClean="0">
                <a:latin typeface="Arial"/>
                <a:cs typeface="Arial"/>
              </a:rPr>
              <a:t>1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7</a:t>
            </a:r>
            <a:r>
              <a:rPr sz="1700" b="1" i="1" spc="0" dirty="0" smtClean="0">
                <a:latin typeface="Arial"/>
                <a:cs typeface="Arial"/>
              </a:rPr>
              <a:t>, </a:t>
            </a:r>
            <a:r>
              <a:rPr sz="1700" spc="0" dirty="0" smtClean="0">
                <a:latin typeface="Arial"/>
                <a:cs typeface="Arial"/>
              </a:rPr>
              <a:t>234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242.</a:t>
            </a:r>
            <a:endParaRPr sz="17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31140" y="263652"/>
            <a:ext cx="477329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A</a:t>
            </a:r>
            <a:r>
              <a:rPr sz="2400" b="1" spc="-9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Deo</a:t>
            </a:r>
            <a:r>
              <a:rPr sz="2400" b="1" spc="-10" dirty="0" smtClean="0">
                <a:latin typeface="Arial"/>
                <a:cs typeface="Arial"/>
              </a:rPr>
              <a:t>x</a:t>
            </a:r>
            <a:r>
              <a:rPr sz="2400" b="1" spc="0" dirty="0" smtClean="0">
                <a:latin typeface="Arial"/>
                <a:cs typeface="Arial"/>
              </a:rPr>
              <a:t>y</a:t>
            </a:r>
            <a:r>
              <a:rPr sz="2400" b="1" spc="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Su</a:t>
            </a:r>
            <a:r>
              <a:rPr sz="2400" b="1" spc="-10" dirty="0" smtClean="0">
                <a:latin typeface="Arial"/>
                <a:cs typeface="Arial"/>
              </a:rPr>
              <a:t>g</a:t>
            </a:r>
            <a:r>
              <a:rPr sz="2400" b="1" spc="0" dirty="0" smtClean="0">
                <a:latin typeface="Arial"/>
                <a:cs typeface="Arial"/>
              </a:rPr>
              <a:t>ar Diacet</a:t>
            </a:r>
            <a:r>
              <a:rPr sz="2400" b="1" spc="-2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lene</a:t>
            </a:r>
            <a:r>
              <a:rPr sz="2400" b="1" spc="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Lipid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675503" y="2731008"/>
            <a:ext cx="23120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Eth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l, 10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33600"/>
            <a:ext cx="3886200" cy="2915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133600"/>
            <a:ext cx="3886200" cy="291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1131" y="229284"/>
            <a:ext cx="4444839" cy="170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4926" y="188213"/>
            <a:ext cx="4498848" cy="1775460"/>
          </a:xfrm>
          <a:custGeom>
            <a:avLst/>
            <a:gdLst/>
            <a:ahLst/>
            <a:cxnLst/>
            <a:rect l="l" t="t" r="r" b="b"/>
            <a:pathLst>
              <a:path w="4498848" h="1775460">
                <a:moveTo>
                  <a:pt x="0" y="1775460"/>
                </a:moveTo>
                <a:lnTo>
                  <a:pt x="4498848" y="1775460"/>
                </a:lnTo>
                <a:lnTo>
                  <a:pt x="4498848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ln w="19812">
            <a:solidFill>
              <a:srgbClr val="FF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5374843"/>
            <a:ext cx="65525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eld 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mi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sion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SEM 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compo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nd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1</a:t>
            </a:r>
            <a:r>
              <a:rPr sz="1800" b="1" spc="-10" dirty="0" smtClean="0">
                <a:latin typeface="Arial"/>
                <a:cs typeface="Arial"/>
              </a:rPr>
              <a:t>0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ethanol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gel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1.2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mg</a:t>
            </a:r>
            <a:r>
              <a:rPr sz="1800" b="1" spc="5" dirty="0" smtClean="0">
                <a:latin typeface="Arial"/>
                <a:cs typeface="Arial"/>
              </a:rPr>
              <a:t>/</a:t>
            </a:r>
            <a:r>
              <a:rPr sz="1800" b="1" spc="0" dirty="0" smtClean="0">
                <a:latin typeface="Arial"/>
                <a:cs typeface="Arial"/>
              </a:rPr>
              <a:t>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6315862"/>
            <a:ext cx="638492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7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ang,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G</a:t>
            </a:r>
            <a:r>
              <a:rPr sz="1600" spc="-5" dirty="0" smtClean="0">
                <a:latin typeface="Arial"/>
                <a:cs typeface="Arial"/>
              </a:rPr>
              <a:t>.;</a:t>
            </a:r>
            <a:r>
              <a:rPr sz="1600" spc="35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G</a:t>
            </a:r>
            <a:r>
              <a:rPr sz="1600" spc="-10" dirty="0" smtClean="0">
                <a:latin typeface="Arial"/>
                <a:cs typeface="Arial"/>
              </a:rPr>
              <a:t>o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5" dirty="0" smtClean="0">
                <a:latin typeface="Arial"/>
                <a:cs typeface="Arial"/>
              </a:rPr>
              <a:t>,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N.;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Redd</a:t>
            </a:r>
            <a:r>
              <a:rPr sz="1600" spc="-150" dirty="0" smtClean="0">
                <a:latin typeface="Arial"/>
                <a:cs typeface="Arial"/>
              </a:rPr>
              <a:t>y</a:t>
            </a:r>
            <a:r>
              <a:rPr sz="1600" spc="-5" dirty="0" smtClean="0">
                <a:latin typeface="Arial"/>
                <a:cs typeface="Arial"/>
              </a:rPr>
              <a:t>,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220" dirty="0" smtClean="0">
                <a:latin typeface="Arial"/>
                <a:cs typeface="Arial"/>
              </a:rPr>
              <a:t>P</a:t>
            </a:r>
            <a:r>
              <a:rPr sz="1600" spc="-5" dirty="0" smtClean="0">
                <a:latin typeface="Arial"/>
                <a:cs typeface="Arial"/>
              </a:rPr>
              <a:t>.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60" dirty="0" smtClean="0">
                <a:latin typeface="Arial"/>
                <a:cs typeface="Arial"/>
              </a:rPr>
              <a:t>V</a:t>
            </a:r>
            <a:r>
              <a:rPr sz="1600" spc="-5" dirty="0" smtClean="0">
                <a:latin typeface="Arial"/>
                <a:cs typeface="Arial"/>
              </a:rPr>
              <a:t>. </a:t>
            </a:r>
            <a:r>
              <a:rPr sz="1600" spc="-10" dirty="0" smtClean="0">
                <a:latin typeface="Arial"/>
                <a:cs typeface="Arial"/>
              </a:rPr>
              <a:t>N.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i="1" spc="-10" dirty="0" smtClean="0">
                <a:latin typeface="Arial"/>
                <a:cs typeface="Arial"/>
              </a:rPr>
              <a:t>J.</a:t>
            </a:r>
            <a:r>
              <a:rPr sz="1600" i="1" spc="-5" dirty="0" smtClean="0">
                <a:latin typeface="Arial"/>
                <a:cs typeface="Arial"/>
              </a:rPr>
              <a:t> </a:t>
            </a:r>
            <a:r>
              <a:rPr sz="1600" i="1" spc="-20" dirty="0" smtClean="0">
                <a:latin typeface="Arial"/>
                <a:cs typeface="Arial"/>
              </a:rPr>
              <a:t>O</a:t>
            </a:r>
            <a:r>
              <a:rPr sz="1600" i="1" spc="-10" dirty="0" smtClean="0">
                <a:latin typeface="Arial"/>
                <a:cs typeface="Arial"/>
              </a:rPr>
              <a:t>rg.</a:t>
            </a:r>
            <a:r>
              <a:rPr sz="1600" i="1" spc="30" dirty="0" smtClean="0">
                <a:latin typeface="Arial"/>
                <a:cs typeface="Arial"/>
              </a:rPr>
              <a:t> </a:t>
            </a:r>
            <a:r>
              <a:rPr sz="1600" i="1" spc="-10" dirty="0" smtClean="0">
                <a:latin typeface="Arial"/>
                <a:cs typeface="Arial"/>
              </a:rPr>
              <a:t>Che</a:t>
            </a:r>
            <a:r>
              <a:rPr sz="1600" i="1" spc="-25" dirty="0" smtClean="0">
                <a:latin typeface="Arial"/>
                <a:cs typeface="Arial"/>
              </a:rPr>
              <a:t>m</a:t>
            </a:r>
            <a:r>
              <a:rPr sz="1600" i="1" spc="-5" dirty="0" smtClean="0">
                <a:latin typeface="Arial"/>
                <a:cs typeface="Arial"/>
              </a:rPr>
              <a:t>.</a:t>
            </a:r>
            <a:r>
              <a:rPr sz="1600" i="1" spc="3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2015</a:t>
            </a:r>
            <a:r>
              <a:rPr sz="1600" spc="-5" dirty="0" smtClean="0">
                <a:latin typeface="Arial"/>
                <a:cs typeface="Arial"/>
              </a:rPr>
              <a:t>, </a:t>
            </a:r>
            <a:r>
              <a:rPr sz="1600" i="1" spc="-10" dirty="0" smtClean="0">
                <a:latin typeface="Arial"/>
                <a:cs typeface="Arial"/>
              </a:rPr>
              <a:t>80</a:t>
            </a:r>
            <a:r>
              <a:rPr sz="1600" spc="-5" dirty="0" smtClean="0">
                <a:latin typeface="Arial"/>
                <a:cs typeface="Arial"/>
              </a:rPr>
              <a:t>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73</a:t>
            </a:r>
            <a:r>
              <a:rPr sz="1600" spc="-5" dirty="0" smtClean="0">
                <a:latin typeface="Arial"/>
                <a:cs typeface="Arial"/>
              </a:rPr>
              <a:t>3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10" dirty="0" smtClean="0">
                <a:latin typeface="Arial"/>
                <a:cs typeface="Arial"/>
              </a:rPr>
              <a:t>743.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412" y="1207261"/>
            <a:ext cx="6388100" cy="1716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G</a:t>
            </a:r>
            <a:r>
              <a:rPr sz="2400" b="1" spc="5" dirty="0" smtClean="0">
                <a:latin typeface="Arial"/>
                <a:cs typeface="Arial"/>
              </a:rPr>
              <a:t>l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co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eptoids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r>
              <a:rPr sz="2400" b="1" spc="-3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nthesized</a:t>
            </a:r>
            <a:r>
              <a:rPr sz="2400" b="1" spc="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by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g</a:t>
            </a:r>
            <a:r>
              <a:rPr sz="2400" b="1" spc="0" dirty="0" smtClean="0">
                <a:latin typeface="Arial"/>
                <a:cs typeface="Arial"/>
              </a:rPr>
              <a:t>i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R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action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77470" algn="ctr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Ugi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one</a:t>
            </a:r>
            <a:r>
              <a:rPr sz="2400" b="1" spc="0" dirty="0" smtClean="0">
                <a:latin typeface="Arial"/>
                <a:cs typeface="Arial"/>
              </a:rPr>
              <a:t>-p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t fo</a:t>
            </a:r>
            <a:r>
              <a:rPr sz="2400" b="1" spc="-10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r </a:t>
            </a:r>
            <a:r>
              <a:rPr sz="2400" b="1" spc="-10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om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e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t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rea</a:t>
            </a:r>
            <a:r>
              <a:rPr sz="2400" b="1" spc="-10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81915" algn="ctr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mod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roach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ucture d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versity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5701" y="4395246"/>
            <a:ext cx="161655" cy="177986"/>
          </a:xfrm>
          <a:custGeom>
            <a:avLst/>
            <a:gdLst/>
            <a:ahLst/>
            <a:cxnLst/>
            <a:rect l="l" t="t" r="r" b="b"/>
            <a:pathLst>
              <a:path w="161655" h="177986">
                <a:moveTo>
                  <a:pt x="81329" y="0"/>
                </a:moveTo>
                <a:lnTo>
                  <a:pt x="0" y="0"/>
                </a:lnTo>
                <a:lnTo>
                  <a:pt x="0" y="177986"/>
                </a:lnTo>
                <a:lnTo>
                  <a:pt x="24277" y="177986"/>
                </a:lnTo>
                <a:lnTo>
                  <a:pt x="24277" y="98950"/>
                </a:lnTo>
                <a:lnTo>
                  <a:pt x="101867" y="98950"/>
                </a:lnTo>
                <a:lnTo>
                  <a:pt x="103422" y="95551"/>
                </a:lnTo>
                <a:lnTo>
                  <a:pt x="115946" y="91764"/>
                </a:lnTo>
                <a:lnTo>
                  <a:pt x="126854" y="85953"/>
                </a:lnTo>
                <a:lnTo>
                  <a:pt x="135547" y="78545"/>
                </a:lnTo>
                <a:lnTo>
                  <a:pt x="24277" y="78545"/>
                </a:lnTo>
                <a:lnTo>
                  <a:pt x="24277" y="19657"/>
                </a:lnTo>
                <a:lnTo>
                  <a:pt x="136555" y="19657"/>
                </a:lnTo>
                <a:lnTo>
                  <a:pt x="133941" y="15270"/>
                </a:lnTo>
                <a:lnTo>
                  <a:pt x="124500" y="8443"/>
                </a:lnTo>
                <a:lnTo>
                  <a:pt x="109104" y="2192"/>
                </a:lnTo>
                <a:lnTo>
                  <a:pt x="96562" y="548"/>
                </a:lnTo>
                <a:lnTo>
                  <a:pt x="81329" y="0"/>
                </a:lnTo>
                <a:close/>
              </a:path>
              <a:path w="161655" h="177986">
                <a:moveTo>
                  <a:pt x="101867" y="98950"/>
                </a:moveTo>
                <a:lnTo>
                  <a:pt x="58675" y="98950"/>
                </a:lnTo>
                <a:lnTo>
                  <a:pt x="63180" y="99248"/>
                </a:lnTo>
                <a:lnTo>
                  <a:pt x="65934" y="99803"/>
                </a:lnTo>
                <a:lnTo>
                  <a:pt x="98547" y="128787"/>
                </a:lnTo>
                <a:lnTo>
                  <a:pt x="131122" y="177986"/>
                </a:lnTo>
                <a:lnTo>
                  <a:pt x="161655" y="177986"/>
                </a:lnTo>
                <a:lnTo>
                  <a:pt x="126227" y="124501"/>
                </a:lnTo>
                <a:lnTo>
                  <a:pt x="101379" y="100017"/>
                </a:lnTo>
                <a:lnTo>
                  <a:pt x="101867" y="98950"/>
                </a:lnTo>
                <a:close/>
              </a:path>
              <a:path w="161655" h="177986">
                <a:moveTo>
                  <a:pt x="136555" y="19657"/>
                </a:moveTo>
                <a:lnTo>
                  <a:pt x="24277" y="19657"/>
                </a:lnTo>
                <a:lnTo>
                  <a:pt x="89269" y="19926"/>
                </a:lnTo>
                <a:lnTo>
                  <a:pt x="102561" y="22501"/>
                </a:lnTo>
                <a:lnTo>
                  <a:pt x="112161" y="27811"/>
                </a:lnTo>
                <a:lnTo>
                  <a:pt x="118460" y="33232"/>
                </a:lnTo>
                <a:lnTo>
                  <a:pt x="121599" y="40147"/>
                </a:lnTo>
                <a:lnTo>
                  <a:pt x="121599" y="54320"/>
                </a:lnTo>
                <a:lnTo>
                  <a:pt x="90850" y="77781"/>
                </a:lnTo>
                <a:lnTo>
                  <a:pt x="76440" y="78545"/>
                </a:lnTo>
                <a:lnTo>
                  <a:pt x="135547" y="78545"/>
                </a:lnTo>
                <a:lnTo>
                  <a:pt x="136468" y="77761"/>
                </a:lnTo>
                <a:lnTo>
                  <a:pt x="142062" y="68554"/>
                </a:lnTo>
                <a:lnTo>
                  <a:pt x="145238" y="56479"/>
                </a:lnTo>
                <a:lnTo>
                  <a:pt x="145860" y="40147"/>
                </a:lnTo>
                <a:lnTo>
                  <a:pt x="142119" y="29000"/>
                </a:lnTo>
                <a:lnTo>
                  <a:pt x="136555" y="196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1186" y="4497313"/>
            <a:ext cx="50668" cy="134060"/>
          </a:xfrm>
          <a:custGeom>
            <a:avLst/>
            <a:gdLst/>
            <a:ahLst/>
            <a:cxnLst/>
            <a:rect l="l" t="t" r="r" b="b"/>
            <a:pathLst>
              <a:path w="50668" h="134060">
                <a:moveTo>
                  <a:pt x="50668" y="29603"/>
                </a:moveTo>
                <a:lnTo>
                  <a:pt x="33778" y="29603"/>
                </a:lnTo>
                <a:lnTo>
                  <a:pt x="33778" y="134060"/>
                </a:lnTo>
                <a:lnTo>
                  <a:pt x="50668" y="134060"/>
                </a:lnTo>
                <a:lnTo>
                  <a:pt x="50668" y="29603"/>
                </a:lnTo>
                <a:close/>
              </a:path>
              <a:path w="50668" h="134060">
                <a:moveTo>
                  <a:pt x="50668" y="0"/>
                </a:moveTo>
                <a:lnTo>
                  <a:pt x="39238" y="1058"/>
                </a:lnTo>
                <a:lnTo>
                  <a:pt x="32945" y="9707"/>
                </a:lnTo>
                <a:lnTo>
                  <a:pt x="21894" y="20270"/>
                </a:lnTo>
                <a:lnTo>
                  <a:pt x="11620" y="27408"/>
                </a:lnTo>
                <a:lnTo>
                  <a:pt x="0" y="33509"/>
                </a:lnTo>
                <a:lnTo>
                  <a:pt x="0" y="49368"/>
                </a:lnTo>
                <a:lnTo>
                  <a:pt x="33778" y="29603"/>
                </a:lnTo>
                <a:lnTo>
                  <a:pt x="50668" y="29603"/>
                </a:lnTo>
                <a:lnTo>
                  <a:pt x="5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2351" y="3935329"/>
            <a:ext cx="175365" cy="183480"/>
          </a:xfrm>
          <a:custGeom>
            <a:avLst/>
            <a:gdLst/>
            <a:ahLst/>
            <a:cxnLst/>
            <a:rect l="l" t="t" r="r" b="b"/>
            <a:pathLst>
              <a:path w="175365" h="183480">
                <a:moveTo>
                  <a:pt x="87292" y="0"/>
                </a:moveTo>
                <a:lnTo>
                  <a:pt x="40431" y="13387"/>
                </a:lnTo>
                <a:lnTo>
                  <a:pt x="11668" y="42453"/>
                </a:lnTo>
                <a:lnTo>
                  <a:pt x="715" y="79745"/>
                </a:lnTo>
                <a:lnTo>
                  <a:pt x="0" y="94829"/>
                </a:lnTo>
                <a:lnTo>
                  <a:pt x="339" y="102969"/>
                </a:lnTo>
                <a:lnTo>
                  <a:pt x="10942" y="139796"/>
                </a:lnTo>
                <a:lnTo>
                  <a:pt x="47476" y="175324"/>
                </a:lnTo>
                <a:lnTo>
                  <a:pt x="99428" y="183480"/>
                </a:lnTo>
                <a:lnTo>
                  <a:pt x="111264" y="181152"/>
                </a:lnTo>
                <a:lnTo>
                  <a:pt x="123507" y="176974"/>
                </a:lnTo>
                <a:lnTo>
                  <a:pt x="136560" y="170706"/>
                </a:lnTo>
                <a:lnTo>
                  <a:pt x="145029" y="164406"/>
                </a:lnTo>
                <a:lnTo>
                  <a:pt x="145390" y="164026"/>
                </a:lnTo>
                <a:lnTo>
                  <a:pt x="87379" y="164026"/>
                </a:lnTo>
                <a:lnTo>
                  <a:pt x="74519" y="162826"/>
                </a:lnTo>
                <a:lnTo>
                  <a:pt x="40942" y="143458"/>
                </a:lnTo>
                <a:lnTo>
                  <a:pt x="25009" y="94829"/>
                </a:lnTo>
                <a:lnTo>
                  <a:pt x="25536" y="81977"/>
                </a:lnTo>
                <a:lnTo>
                  <a:pt x="36977" y="45315"/>
                </a:lnTo>
                <a:lnTo>
                  <a:pt x="77564" y="21375"/>
                </a:lnTo>
                <a:lnTo>
                  <a:pt x="92279" y="20417"/>
                </a:lnTo>
                <a:lnTo>
                  <a:pt x="144524" y="20417"/>
                </a:lnTo>
                <a:lnTo>
                  <a:pt x="138800" y="15874"/>
                </a:lnTo>
                <a:lnTo>
                  <a:pt x="125123" y="7487"/>
                </a:lnTo>
                <a:lnTo>
                  <a:pt x="113340" y="3327"/>
                </a:lnTo>
                <a:lnTo>
                  <a:pt x="100749" y="831"/>
                </a:lnTo>
                <a:lnTo>
                  <a:pt x="87292" y="0"/>
                </a:lnTo>
                <a:close/>
              </a:path>
              <a:path w="175365" h="183480">
                <a:moveTo>
                  <a:pt x="144524" y="20417"/>
                </a:moveTo>
                <a:lnTo>
                  <a:pt x="92279" y="20417"/>
                </a:lnTo>
                <a:lnTo>
                  <a:pt x="102902" y="22230"/>
                </a:lnTo>
                <a:lnTo>
                  <a:pt x="114622" y="26842"/>
                </a:lnTo>
                <a:lnTo>
                  <a:pt x="143843" y="56710"/>
                </a:lnTo>
                <a:lnTo>
                  <a:pt x="150333" y="94829"/>
                </a:lnTo>
                <a:lnTo>
                  <a:pt x="149341" y="107250"/>
                </a:lnTo>
                <a:lnTo>
                  <a:pt x="124306" y="152735"/>
                </a:lnTo>
                <a:lnTo>
                  <a:pt x="87379" y="164026"/>
                </a:lnTo>
                <a:lnTo>
                  <a:pt x="145390" y="164026"/>
                </a:lnTo>
                <a:lnTo>
                  <a:pt x="169045" y="129795"/>
                </a:lnTo>
                <a:lnTo>
                  <a:pt x="175365" y="91314"/>
                </a:lnTo>
                <a:lnTo>
                  <a:pt x="174594" y="78579"/>
                </a:lnTo>
                <a:lnTo>
                  <a:pt x="163283" y="41971"/>
                </a:lnTo>
                <a:lnTo>
                  <a:pt x="149286" y="24196"/>
                </a:lnTo>
                <a:lnTo>
                  <a:pt x="144524" y="20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9139" y="4147273"/>
            <a:ext cx="23060" cy="214420"/>
          </a:xfrm>
          <a:custGeom>
            <a:avLst/>
            <a:gdLst/>
            <a:ahLst/>
            <a:cxnLst/>
            <a:rect l="l" t="t" r="r" b="b"/>
            <a:pathLst>
              <a:path w="23060" h="214420">
                <a:moveTo>
                  <a:pt x="17892" y="0"/>
                </a:moveTo>
                <a:lnTo>
                  <a:pt x="5167" y="0"/>
                </a:lnTo>
                <a:lnTo>
                  <a:pt x="0" y="5165"/>
                </a:lnTo>
                <a:lnTo>
                  <a:pt x="0" y="209255"/>
                </a:lnTo>
                <a:lnTo>
                  <a:pt x="5167" y="214420"/>
                </a:lnTo>
                <a:lnTo>
                  <a:pt x="17892" y="214420"/>
                </a:lnTo>
                <a:lnTo>
                  <a:pt x="23060" y="209255"/>
                </a:lnTo>
                <a:lnTo>
                  <a:pt x="23060" y="5165"/>
                </a:lnTo>
                <a:lnTo>
                  <a:pt x="17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7943" y="4147273"/>
            <a:ext cx="23060" cy="214420"/>
          </a:xfrm>
          <a:custGeom>
            <a:avLst/>
            <a:gdLst/>
            <a:ahLst/>
            <a:cxnLst/>
            <a:rect l="l" t="t" r="r" b="b"/>
            <a:pathLst>
              <a:path w="23060" h="214420">
                <a:moveTo>
                  <a:pt x="17892" y="0"/>
                </a:moveTo>
                <a:lnTo>
                  <a:pt x="5167" y="0"/>
                </a:lnTo>
                <a:lnTo>
                  <a:pt x="0" y="5165"/>
                </a:lnTo>
                <a:lnTo>
                  <a:pt x="0" y="209255"/>
                </a:lnTo>
                <a:lnTo>
                  <a:pt x="5167" y="214420"/>
                </a:lnTo>
                <a:lnTo>
                  <a:pt x="17892" y="214420"/>
                </a:lnTo>
                <a:lnTo>
                  <a:pt x="23060" y="209255"/>
                </a:lnTo>
                <a:lnTo>
                  <a:pt x="23060" y="5165"/>
                </a:lnTo>
                <a:lnTo>
                  <a:pt x="17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5428" y="4395246"/>
            <a:ext cx="161655" cy="177986"/>
          </a:xfrm>
          <a:custGeom>
            <a:avLst/>
            <a:gdLst/>
            <a:ahLst/>
            <a:cxnLst/>
            <a:rect l="l" t="t" r="r" b="b"/>
            <a:pathLst>
              <a:path w="161655" h="177986">
                <a:moveTo>
                  <a:pt x="81329" y="0"/>
                </a:moveTo>
                <a:lnTo>
                  <a:pt x="0" y="0"/>
                </a:lnTo>
                <a:lnTo>
                  <a:pt x="0" y="177986"/>
                </a:lnTo>
                <a:lnTo>
                  <a:pt x="24277" y="177986"/>
                </a:lnTo>
                <a:lnTo>
                  <a:pt x="24277" y="98950"/>
                </a:lnTo>
                <a:lnTo>
                  <a:pt x="101866" y="98950"/>
                </a:lnTo>
                <a:lnTo>
                  <a:pt x="103418" y="95555"/>
                </a:lnTo>
                <a:lnTo>
                  <a:pt x="115940" y="91768"/>
                </a:lnTo>
                <a:lnTo>
                  <a:pt x="126851" y="85956"/>
                </a:lnTo>
                <a:lnTo>
                  <a:pt x="135547" y="78545"/>
                </a:lnTo>
                <a:lnTo>
                  <a:pt x="24277" y="78545"/>
                </a:lnTo>
                <a:lnTo>
                  <a:pt x="24277" y="19657"/>
                </a:lnTo>
                <a:lnTo>
                  <a:pt x="136555" y="19657"/>
                </a:lnTo>
                <a:lnTo>
                  <a:pt x="133941" y="15270"/>
                </a:lnTo>
                <a:lnTo>
                  <a:pt x="124500" y="8443"/>
                </a:lnTo>
                <a:lnTo>
                  <a:pt x="109104" y="2192"/>
                </a:lnTo>
                <a:lnTo>
                  <a:pt x="96562" y="548"/>
                </a:lnTo>
                <a:lnTo>
                  <a:pt x="81329" y="0"/>
                </a:lnTo>
                <a:close/>
              </a:path>
              <a:path w="161655" h="177986">
                <a:moveTo>
                  <a:pt x="101866" y="98950"/>
                </a:moveTo>
                <a:lnTo>
                  <a:pt x="58675" y="98950"/>
                </a:lnTo>
                <a:lnTo>
                  <a:pt x="63201" y="99248"/>
                </a:lnTo>
                <a:lnTo>
                  <a:pt x="65934" y="99803"/>
                </a:lnTo>
                <a:lnTo>
                  <a:pt x="98547" y="128787"/>
                </a:lnTo>
                <a:lnTo>
                  <a:pt x="131122" y="177986"/>
                </a:lnTo>
                <a:lnTo>
                  <a:pt x="161655" y="177986"/>
                </a:lnTo>
                <a:lnTo>
                  <a:pt x="126227" y="124501"/>
                </a:lnTo>
                <a:lnTo>
                  <a:pt x="101379" y="100017"/>
                </a:lnTo>
                <a:lnTo>
                  <a:pt x="101866" y="98950"/>
                </a:lnTo>
                <a:close/>
              </a:path>
              <a:path w="161655" h="177986">
                <a:moveTo>
                  <a:pt x="136555" y="19657"/>
                </a:moveTo>
                <a:lnTo>
                  <a:pt x="24277" y="19657"/>
                </a:lnTo>
                <a:lnTo>
                  <a:pt x="89271" y="19926"/>
                </a:lnTo>
                <a:lnTo>
                  <a:pt x="102570" y="22501"/>
                </a:lnTo>
                <a:lnTo>
                  <a:pt x="112161" y="27811"/>
                </a:lnTo>
                <a:lnTo>
                  <a:pt x="118460" y="33232"/>
                </a:lnTo>
                <a:lnTo>
                  <a:pt x="121620" y="40147"/>
                </a:lnTo>
                <a:lnTo>
                  <a:pt x="121620" y="54320"/>
                </a:lnTo>
                <a:lnTo>
                  <a:pt x="90850" y="77781"/>
                </a:lnTo>
                <a:lnTo>
                  <a:pt x="76440" y="78545"/>
                </a:lnTo>
                <a:lnTo>
                  <a:pt x="135547" y="78545"/>
                </a:lnTo>
                <a:lnTo>
                  <a:pt x="136468" y="77761"/>
                </a:lnTo>
                <a:lnTo>
                  <a:pt x="142062" y="68554"/>
                </a:lnTo>
                <a:lnTo>
                  <a:pt x="145238" y="56479"/>
                </a:lnTo>
                <a:lnTo>
                  <a:pt x="145860" y="40147"/>
                </a:lnTo>
                <a:lnTo>
                  <a:pt x="142119" y="29000"/>
                </a:lnTo>
                <a:lnTo>
                  <a:pt x="136555" y="196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5688" y="4497313"/>
            <a:ext cx="91044" cy="134060"/>
          </a:xfrm>
          <a:custGeom>
            <a:avLst/>
            <a:gdLst/>
            <a:ahLst/>
            <a:cxnLst/>
            <a:rect l="l" t="t" r="r" b="b"/>
            <a:pathLst>
              <a:path w="91044" h="134060">
                <a:moveTo>
                  <a:pt x="80499" y="13574"/>
                </a:moveTo>
                <a:lnTo>
                  <a:pt x="55301" y="13574"/>
                </a:lnTo>
                <a:lnTo>
                  <a:pt x="61536" y="15815"/>
                </a:lnTo>
                <a:lnTo>
                  <a:pt x="71123" y="24737"/>
                </a:lnTo>
                <a:lnTo>
                  <a:pt x="73514" y="30222"/>
                </a:lnTo>
                <a:lnTo>
                  <a:pt x="73501" y="37477"/>
                </a:lnTo>
                <a:lnTo>
                  <a:pt x="70885" y="47282"/>
                </a:lnTo>
                <a:lnTo>
                  <a:pt x="62131" y="60629"/>
                </a:lnTo>
                <a:lnTo>
                  <a:pt x="54931" y="67881"/>
                </a:lnTo>
                <a:lnTo>
                  <a:pt x="44748" y="76910"/>
                </a:lnTo>
                <a:lnTo>
                  <a:pt x="31074" y="88129"/>
                </a:lnTo>
                <a:lnTo>
                  <a:pt x="20925" y="97022"/>
                </a:lnTo>
                <a:lnTo>
                  <a:pt x="0" y="130112"/>
                </a:lnTo>
                <a:lnTo>
                  <a:pt x="128" y="134060"/>
                </a:lnTo>
                <a:lnTo>
                  <a:pt x="91044" y="134060"/>
                </a:lnTo>
                <a:lnTo>
                  <a:pt x="91044" y="118308"/>
                </a:lnTo>
                <a:lnTo>
                  <a:pt x="23593" y="118308"/>
                </a:lnTo>
                <a:lnTo>
                  <a:pt x="25472" y="115320"/>
                </a:lnTo>
                <a:lnTo>
                  <a:pt x="27842" y="112375"/>
                </a:lnTo>
                <a:lnTo>
                  <a:pt x="35058" y="105399"/>
                </a:lnTo>
                <a:lnTo>
                  <a:pt x="43960" y="97781"/>
                </a:lnTo>
                <a:lnTo>
                  <a:pt x="59477" y="84875"/>
                </a:lnTo>
                <a:lnTo>
                  <a:pt x="69237" y="76166"/>
                </a:lnTo>
                <a:lnTo>
                  <a:pt x="90873" y="42410"/>
                </a:lnTo>
                <a:lnTo>
                  <a:pt x="89819" y="28478"/>
                </a:lnTo>
                <a:lnTo>
                  <a:pt x="84575" y="17805"/>
                </a:lnTo>
                <a:lnTo>
                  <a:pt x="80499" y="13574"/>
                </a:lnTo>
                <a:close/>
              </a:path>
              <a:path w="91044" h="134060">
                <a:moveTo>
                  <a:pt x="47885" y="0"/>
                </a:moveTo>
                <a:lnTo>
                  <a:pt x="12513" y="14170"/>
                </a:lnTo>
                <a:lnTo>
                  <a:pt x="3330" y="38610"/>
                </a:lnTo>
                <a:lnTo>
                  <a:pt x="20668" y="40339"/>
                </a:lnTo>
                <a:lnTo>
                  <a:pt x="20754" y="31972"/>
                </a:lnTo>
                <a:lnTo>
                  <a:pt x="23209" y="25420"/>
                </a:lnTo>
                <a:lnTo>
                  <a:pt x="32967" y="15943"/>
                </a:lnTo>
                <a:lnTo>
                  <a:pt x="39479" y="13574"/>
                </a:lnTo>
                <a:lnTo>
                  <a:pt x="80499" y="13574"/>
                </a:lnTo>
                <a:lnTo>
                  <a:pt x="73444" y="6252"/>
                </a:lnTo>
                <a:lnTo>
                  <a:pt x="61897" y="1572"/>
                </a:lnTo>
                <a:lnTo>
                  <a:pt x="47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6897" y="4320030"/>
            <a:ext cx="162082" cy="104648"/>
          </a:xfrm>
          <a:custGeom>
            <a:avLst/>
            <a:gdLst/>
            <a:ahLst/>
            <a:cxnLst/>
            <a:rect l="l" t="t" r="r" b="b"/>
            <a:pathLst>
              <a:path w="162082" h="104648">
                <a:moveTo>
                  <a:pt x="13430" y="0"/>
                </a:moveTo>
                <a:lnTo>
                  <a:pt x="6384" y="1878"/>
                </a:lnTo>
                <a:lnTo>
                  <a:pt x="0" y="12913"/>
                </a:lnTo>
                <a:lnTo>
                  <a:pt x="1900" y="19956"/>
                </a:lnTo>
                <a:lnTo>
                  <a:pt x="148652" y="104648"/>
                </a:lnTo>
                <a:lnTo>
                  <a:pt x="155719" y="102770"/>
                </a:lnTo>
                <a:lnTo>
                  <a:pt x="162082" y="91735"/>
                </a:lnTo>
                <a:lnTo>
                  <a:pt x="160182" y="84692"/>
                </a:lnTo>
                <a:lnTo>
                  <a:pt x="13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3883" y="3976801"/>
            <a:ext cx="175275" cy="184174"/>
          </a:xfrm>
          <a:custGeom>
            <a:avLst/>
            <a:gdLst/>
            <a:ahLst/>
            <a:cxnLst/>
            <a:rect l="l" t="t" r="r" b="b"/>
            <a:pathLst>
              <a:path w="175275" h="184174">
                <a:moveTo>
                  <a:pt x="87276" y="0"/>
                </a:moveTo>
                <a:lnTo>
                  <a:pt x="40392" y="13387"/>
                </a:lnTo>
                <a:lnTo>
                  <a:pt x="11644" y="42470"/>
                </a:lnTo>
                <a:lnTo>
                  <a:pt x="706" y="79749"/>
                </a:lnTo>
                <a:lnTo>
                  <a:pt x="0" y="94829"/>
                </a:lnTo>
                <a:lnTo>
                  <a:pt x="572" y="105371"/>
                </a:lnTo>
                <a:lnTo>
                  <a:pt x="12436" y="142649"/>
                </a:lnTo>
                <a:lnTo>
                  <a:pt x="51212" y="177084"/>
                </a:lnTo>
                <a:lnTo>
                  <a:pt x="89631" y="184174"/>
                </a:lnTo>
                <a:lnTo>
                  <a:pt x="101003" y="183232"/>
                </a:lnTo>
                <a:lnTo>
                  <a:pt x="112610" y="180669"/>
                </a:lnTo>
                <a:lnTo>
                  <a:pt x="124962" y="176171"/>
                </a:lnTo>
                <a:lnTo>
                  <a:pt x="138567" y="169426"/>
                </a:lnTo>
                <a:lnTo>
                  <a:pt x="145351" y="164047"/>
                </a:lnTo>
                <a:lnTo>
                  <a:pt x="87282" y="164047"/>
                </a:lnTo>
                <a:lnTo>
                  <a:pt x="74436" y="162826"/>
                </a:lnTo>
                <a:lnTo>
                  <a:pt x="40820" y="143486"/>
                </a:lnTo>
                <a:lnTo>
                  <a:pt x="24962" y="94829"/>
                </a:lnTo>
                <a:lnTo>
                  <a:pt x="25484" y="82031"/>
                </a:lnTo>
                <a:lnTo>
                  <a:pt x="36909" y="45347"/>
                </a:lnTo>
                <a:lnTo>
                  <a:pt x="77471" y="21387"/>
                </a:lnTo>
                <a:lnTo>
                  <a:pt x="92193" y="20418"/>
                </a:lnTo>
                <a:lnTo>
                  <a:pt x="144473" y="20418"/>
                </a:lnTo>
                <a:lnTo>
                  <a:pt x="138750" y="15876"/>
                </a:lnTo>
                <a:lnTo>
                  <a:pt x="125082" y="7481"/>
                </a:lnTo>
                <a:lnTo>
                  <a:pt x="113261" y="3336"/>
                </a:lnTo>
                <a:lnTo>
                  <a:pt x="100668" y="842"/>
                </a:lnTo>
                <a:lnTo>
                  <a:pt x="87276" y="0"/>
                </a:lnTo>
                <a:close/>
              </a:path>
              <a:path w="175275" h="184174">
                <a:moveTo>
                  <a:pt x="144473" y="20418"/>
                </a:moveTo>
                <a:lnTo>
                  <a:pt x="92193" y="20418"/>
                </a:lnTo>
                <a:lnTo>
                  <a:pt x="102770" y="22227"/>
                </a:lnTo>
                <a:lnTo>
                  <a:pt x="114492" y="26836"/>
                </a:lnTo>
                <a:lnTo>
                  <a:pt x="143849" y="56706"/>
                </a:lnTo>
                <a:lnTo>
                  <a:pt x="150265" y="94829"/>
                </a:lnTo>
                <a:lnTo>
                  <a:pt x="149266" y="107252"/>
                </a:lnTo>
                <a:lnTo>
                  <a:pt x="124233" y="152744"/>
                </a:lnTo>
                <a:lnTo>
                  <a:pt x="87282" y="164047"/>
                </a:lnTo>
                <a:lnTo>
                  <a:pt x="145351" y="164047"/>
                </a:lnTo>
                <a:lnTo>
                  <a:pt x="168975" y="129803"/>
                </a:lnTo>
                <a:lnTo>
                  <a:pt x="175275" y="91342"/>
                </a:lnTo>
                <a:lnTo>
                  <a:pt x="174527" y="78599"/>
                </a:lnTo>
                <a:lnTo>
                  <a:pt x="163220" y="41993"/>
                </a:lnTo>
                <a:lnTo>
                  <a:pt x="149244" y="24205"/>
                </a:lnTo>
                <a:lnTo>
                  <a:pt x="144473" y="2041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0624" y="4191327"/>
            <a:ext cx="23060" cy="213972"/>
          </a:xfrm>
          <a:custGeom>
            <a:avLst/>
            <a:gdLst/>
            <a:ahLst/>
            <a:cxnLst/>
            <a:rect l="l" t="t" r="r" b="b"/>
            <a:pathLst>
              <a:path w="23060" h="213972">
                <a:moveTo>
                  <a:pt x="17935" y="0"/>
                </a:moveTo>
                <a:lnTo>
                  <a:pt x="5124" y="0"/>
                </a:lnTo>
                <a:lnTo>
                  <a:pt x="0" y="5165"/>
                </a:lnTo>
                <a:lnTo>
                  <a:pt x="0" y="208807"/>
                </a:lnTo>
                <a:lnTo>
                  <a:pt x="5124" y="213972"/>
                </a:lnTo>
                <a:lnTo>
                  <a:pt x="17935" y="213972"/>
                </a:lnTo>
                <a:lnTo>
                  <a:pt x="23060" y="208807"/>
                </a:lnTo>
                <a:lnTo>
                  <a:pt x="23060" y="5165"/>
                </a:lnTo>
                <a:lnTo>
                  <a:pt x="179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9342" y="4191327"/>
            <a:ext cx="23060" cy="216298"/>
          </a:xfrm>
          <a:custGeom>
            <a:avLst/>
            <a:gdLst/>
            <a:ahLst/>
            <a:cxnLst/>
            <a:rect l="l" t="t" r="r" b="b"/>
            <a:pathLst>
              <a:path w="23060" h="216298">
                <a:moveTo>
                  <a:pt x="17935" y="0"/>
                </a:moveTo>
                <a:lnTo>
                  <a:pt x="5337" y="0"/>
                </a:lnTo>
                <a:lnTo>
                  <a:pt x="0" y="5165"/>
                </a:lnTo>
                <a:lnTo>
                  <a:pt x="0" y="211133"/>
                </a:lnTo>
                <a:lnTo>
                  <a:pt x="5337" y="216298"/>
                </a:lnTo>
                <a:lnTo>
                  <a:pt x="17935" y="216298"/>
                </a:lnTo>
                <a:lnTo>
                  <a:pt x="23060" y="211133"/>
                </a:lnTo>
                <a:lnTo>
                  <a:pt x="23060" y="5165"/>
                </a:lnTo>
                <a:lnTo>
                  <a:pt x="179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1951" y="4480709"/>
            <a:ext cx="175280" cy="183480"/>
          </a:xfrm>
          <a:custGeom>
            <a:avLst/>
            <a:gdLst/>
            <a:ahLst/>
            <a:cxnLst/>
            <a:rect l="l" t="t" r="r" b="b"/>
            <a:pathLst>
              <a:path w="175280" h="183480">
                <a:moveTo>
                  <a:pt x="87208" y="0"/>
                </a:moveTo>
                <a:lnTo>
                  <a:pt x="40345" y="13386"/>
                </a:lnTo>
                <a:lnTo>
                  <a:pt x="11602" y="42429"/>
                </a:lnTo>
                <a:lnTo>
                  <a:pt x="711" y="79735"/>
                </a:lnTo>
                <a:lnTo>
                  <a:pt x="0" y="94829"/>
                </a:lnTo>
                <a:lnTo>
                  <a:pt x="329" y="102935"/>
                </a:lnTo>
                <a:lnTo>
                  <a:pt x="10887" y="139766"/>
                </a:lnTo>
                <a:lnTo>
                  <a:pt x="47350" y="175352"/>
                </a:lnTo>
                <a:lnTo>
                  <a:pt x="99312" y="183480"/>
                </a:lnTo>
                <a:lnTo>
                  <a:pt x="111135" y="181157"/>
                </a:lnTo>
                <a:lnTo>
                  <a:pt x="123359" y="176991"/>
                </a:lnTo>
                <a:lnTo>
                  <a:pt x="136426" y="170747"/>
                </a:lnTo>
                <a:lnTo>
                  <a:pt x="144872" y="164438"/>
                </a:lnTo>
                <a:lnTo>
                  <a:pt x="145244" y="164047"/>
                </a:lnTo>
                <a:lnTo>
                  <a:pt x="87296" y="164047"/>
                </a:lnTo>
                <a:lnTo>
                  <a:pt x="74447" y="162827"/>
                </a:lnTo>
                <a:lnTo>
                  <a:pt x="40836" y="143482"/>
                </a:lnTo>
                <a:lnTo>
                  <a:pt x="24967" y="94829"/>
                </a:lnTo>
                <a:lnTo>
                  <a:pt x="25486" y="82060"/>
                </a:lnTo>
                <a:lnTo>
                  <a:pt x="36899" y="45362"/>
                </a:lnTo>
                <a:lnTo>
                  <a:pt x="77449" y="21391"/>
                </a:lnTo>
                <a:lnTo>
                  <a:pt x="92158" y="20425"/>
                </a:lnTo>
                <a:lnTo>
                  <a:pt x="144468" y="20425"/>
                </a:lnTo>
                <a:lnTo>
                  <a:pt x="138754" y="15898"/>
                </a:lnTo>
                <a:lnTo>
                  <a:pt x="125076" y="7524"/>
                </a:lnTo>
                <a:lnTo>
                  <a:pt x="113295" y="3354"/>
                </a:lnTo>
                <a:lnTo>
                  <a:pt x="100677" y="846"/>
                </a:lnTo>
                <a:lnTo>
                  <a:pt x="87208" y="0"/>
                </a:lnTo>
                <a:close/>
              </a:path>
              <a:path w="175280" h="183480">
                <a:moveTo>
                  <a:pt x="144468" y="20425"/>
                </a:moveTo>
                <a:lnTo>
                  <a:pt x="92158" y="20425"/>
                </a:lnTo>
                <a:lnTo>
                  <a:pt x="102803" y="22245"/>
                </a:lnTo>
                <a:lnTo>
                  <a:pt x="114518" y="26844"/>
                </a:lnTo>
                <a:lnTo>
                  <a:pt x="143694" y="56731"/>
                </a:lnTo>
                <a:lnTo>
                  <a:pt x="150269" y="94829"/>
                </a:lnTo>
                <a:lnTo>
                  <a:pt x="149271" y="107247"/>
                </a:lnTo>
                <a:lnTo>
                  <a:pt x="124243" y="152739"/>
                </a:lnTo>
                <a:lnTo>
                  <a:pt x="87296" y="164047"/>
                </a:lnTo>
                <a:lnTo>
                  <a:pt x="145244" y="164047"/>
                </a:lnTo>
                <a:lnTo>
                  <a:pt x="168880" y="129818"/>
                </a:lnTo>
                <a:lnTo>
                  <a:pt x="175280" y="91358"/>
                </a:lnTo>
                <a:lnTo>
                  <a:pt x="174500" y="78611"/>
                </a:lnTo>
                <a:lnTo>
                  <a:pt x="163233" y="42008"/>
                </a:lnTo>
                <a:lnTo>
                  <a:pt x="149254" y="24217"/>
                </a:lnTo>
                <a:lnTo>
                  <a:pt x="144468" y="2042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624" y="4483866"/>
            <a:ext cx="143698" cy="178007"/>
          </a:xfrm>
          <a:custGeom>
            <a:avLst/>
            <a:gdLst/>
            <a:ahLst/>
            <a:cxnLst/>
            <a:rect l="l" t="t" r="r" b="b"/>
            <a:pathLst>
              <a:path w="143698" h="178007">
                <a:moveTo>
                  <a:pt x="24127" y="0"/>
                </a:moveTo>
                <a:lnTo>
                  <a:pt x="0" y="0"/>
                </a:lnTo>
                <a:lnTo>
                  <a:pt x="0" y="178007"/>
                </a:lnTo>
                <a:lnTo>
                  <a:pt x="24127" y="178007"/>
                </a:lnTo>
                <a:lnTo>
                  <a:pt x="24127" y="94105"/>
                </a:lnTo>
                <a:lnTo>
                  <a:pt x="143698" y="94105"/>
                </a:lnTo>
                <a:lnTo>
                  <a:pt x="143698" y="73102"/>
                </a:lnTo>
                <a:lnTo>
                  <a:pt x="24127" y="73102"/>
                </a:lnTo>
                <a:lnTo>
                  <a:pt x="24127" y="0"/>
                </a:lnTo>
                <a:close/>
              </a:path>
              <a:path w="143698" h="178007">
                <a:moveTo>
                  <a:pt x="143698" y="94105"/>
                </a:moveTo>
                <a:lnTo>
                  <a:pt x="119571" y="94105"/>
                </a:lnTo>
                <a:lnTo>
                  <a:pt x="119571" y="178007"/>
                </a:lnTo>
                <a:lnTo>
                  <a:pt x="143698" y="178007"/>
                </a:lnTo>
                <a:lnTo>
                  <a:pt x="143698" y="94105"/>
                </a:lnTo>
                <a:close/>
              </a:path>
              <a:path w="143698" h="178007">
                <a:moveTo>
                  <a:pt x="143698" y="0"/>
                </a:moveTo>
                <a:lnTo>
                  <a:pt x="119571" y="0"/>
                </a:lnTo>
                <a:lnTo>
                  <a:pt x="119571" y="73102"/>
                </a:lnTo>
                <a:lnTo>
                  <a:pt x="143698" y="73102"/>
                </a:lnTo>
                <a:lnTo>
                  <a:pt x="14369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8381" y="4363678"/>
            <a:ext cx="219711" cy="153163"/>
          </a:xfrm>
          <a:custGeom>
            <a:avLst/>
            <a:gdLst/>
            <a:ahLst/>
            <a:cxnLst/>
            <a:rect l="l" t="t" r="r" b="b"/>
            <a:pathLst>
              <a:path w="219711" h="153163">
                <a:moveTo>
                  <a:pt x="14092" y="0"/>
                </a:moveTo>
                <a:lnTo>
                  <a:pt x="7046" y="1472"/>
                </a:lnTo>
                <a:lnTo>
                  <a:pt x="3629" y="6808"/>
                </a:lnTo>
                <a:lnTo>
                  <a:pt x="0" y="12123"/>
                </a:lnTo>
                <a:lnTo>
                  <a:pt x="1494" y="19273"/>
                </a:lnTo>
                <a:lnTo>
                  <a:pt x="205619" y="153163"/>
                </a:lnTo>
                <a:lnTo>
                  <a:pt x="212879" y="151690"/>
                </a:lnTo>
                <a:lnTo>
                  <a:pt x="219711" y="141040"/>
                </a:lnTo>
                <a:lnTo>
                  <a:pt x="218217" y="133890"/>
                </a:lnTo>
                <a:lnTo>
                  <a:pt x="14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9349" y="4439386"/>
            <a:ext cx="161634" cy="178007"/>
          </a:xfrm>
          <a:custGeom>
            <a:avLst/>
            <a:gdLst/>
            <a:ahLst/>
            <a:cxnLst/>
            <a:rect l="l" t="t" r="r" b="b"/>
            <a:pathLst>
              <a:path w="161634" h="178007">
                <a:moveTo>
                  <a:pt x="81351" y="0"/>
                </a:moveTo>
                <a:lnTo>
                  <a:pt x="0" y="0"/>
                </a:lnTo>
                <a:lnTo>
                  <a:pt x="0" y="178007"/>
                </a:lnTo>
                <a:lnTo>
                  <a:pt x="24341" y="178007"/>
                </a:lnTo>
                <a:lnTo>
                  <a:pt x="24341" y="98971"/>
                </a:lnTo>
                <a:lnTo>
                  <a:pt x="101880" y="98971"/>
                </a:lnTo>
                <a:lnTo>
                  <a:pt x="103363" y="95588"/>
                </a:lnTo>
                <a:lnTo>
                  <a:pt x="115881" y="91793"/>
                </a:lnTo>
                <a:lnTo>
                  <a:pt x="126796" y="85960"/>
                </a:lnTo>
                <a:lnTo>
                  <a:pt x="135431" y="78566"/>
                </a:lnTo>
                <a:lnTo>
                  <a:pt x="24341" y="78566"/>
                </a:lnTo>
                <a:lnTo>
                  <a:pt x="24341" y="19679"/>
                </a:lnTo>
                <a:lnTo>
                  <a:pt x="136552" y="19679"/>
                </a:lnTo>
                <a:lnTo>
                  <a:pt x="133927" y="15306"/>
                </a:lnTo>
                <a:lnTo>
                  <a:pt x="124480" y="8465"/>
                </a:lnTo>
                <a:lnTo>
                  <a:pt x="109153" y="2221"/>
                </a:lnTo>
                <a:lnTo>
                  <a:pt x="96578" y="566"/>
                </a:lnTo>
                <a:lnTo>
                  <a:pt x="81351" y="0"/>
                </a:lnTo>
                <a:close/>
              </a:path>
              <a:path w="161634" h="178007">
                <a:moveTo>
                  <a:pt x="101880" y="98971"/>
                </a:moveTo>
                <a:lnTo>
                  <a:pt x="58717" y="98971"/>
                </a:lnTo>
                <a:lnTo>
                  <a:pt x="63201" y="99248"/>
                </a:lnTo>
                <a:lnTo>
                  <a:pt x="65977" y="99803"/>
                </a:lnTo>
                <a:lnTo>
                  <a:pt x="98517" y="128813"/>
                </a:lnTo>
                <a:lnTo>
                  <a:pt x="131101" y="178007"/>
                </a:lnTo>
                <a:lnTo>
                  <a:pt x="161634" y="178007"/>
                </a:lnTo>
                <a:lnTo>
                  <a:pt x="126218" y="124464"/>
                </a:lnTo>
                <a:lnTo>
                  <a:pt x="101421" y="100017"/>
                </a:lnTo>
                <a:lnTo>
                  <a:pt x="101880" y="98971"/>
                </a:lnTo>
                <a:close/>
              </a:path>
              <a:path w="161634" h="178007">
                <a:moveTo>
                  <a:pt x="136552" y="19679"/>
                </a:moveTo>
                <a:lnTo>
                  <a:pt x="24341" y="19679"/>
                </a:lnTo>
                <a:lnTo>
                  <a:pt x="89233" y="19944"/>
                </a:lnTo>
                <a:lnTo>
                  <a:pt x="102559" y="22519"/>
                </a:lnTo>
                <a:lnTo>
                  <a:pt x="112097" y="27811"/>
                </a:lnTo>
                <a:lnTo>
                  <a:pt x="118503" y="33253"/>
                </a:lnTo>
                <a:lnTo>
                  <a:pt x="121492" y="40169"/>
                </a:lnTo>
                <a:lnTo>
                  <a:pt x="121492" y="54320"/>
                </a:lnTo>
                <a:lnTo>
                  <a:pt x="90798" y="77788"/>
                </a:lnTo>
                <a:lnTo>
                  <a:pt x="76440" y="78566"/>
                </a:lnTo>
                <a:lnTo>
                  <a:pt x="135431" y="78566"/>
                </a:lnTo>
                <a:lnTo>
                  <a:pt x="136407" y="77730"/>
                </a:lnTo>
                <a:lnTo>
                  <a:pt x="142070" y="68539"/>
                </a:lnTo>
                <a:lnTo>
                  <a:pt x="145285" y="56472"/>
                </a:lnTo>
                <a:lnTo>
                  <a:pt x="145924" y="40169"/>
                </a:lnTo>
                <a:lnTo>
                  <a:pt x="142151" y="29006"/>
                </a:lnTo>
                <a:lnTo>
                  <a:pt x="136552" y="196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6322" y="4542028"/>
            <a:ext cx="76653" cy="133484"/>
          </a:xfrm>
          <a:custGeom>
            <a:avLst/>
            <a:gdLst/>
            <a:ahLst/>
            <a:cxnLst/>
            <a:rect l="l" t="t" r="r" b="b"/>
            <a:pathLst>
              <a:path w="76653" h="133484">
                <a:moveTo>
                  <a:pt x="76653" y="101532"/>
                </a:moveTo>
                <a:lnTo>
                  <a:pt x="59785" y="101532"/>
                </a:lnTo>
                <a:lnTo>
                  <a:pt x="59785" y="133484"/>
                </a:lnTo>
                <a:lnTo>
                  <a:pt x="76653" y="133484"/>
                </a:lnTo>
                <a:lnTo>
                  <a:pt x="76653" y="101532"/>
                </a:lnTo>
                <a:close/>
              </a:path>
              <a:path w="76653" h="133484">
                <a:moveTo>
                  <a:pt x="76653" y="0"/>
                </a:moveTo>
                <a:lnTo>
                  <a:pt x="62774" y="0"/>
                </a:lnTo>
                <a:lnTo>
                  <a:pt x="0" y="86506"/>
                </a:lnTo>
                <a:lnTo>
                  <a:pt x="0" y="101532"/>
                </a:lnTo>
                <a:lnTo>
                  <a:pt x="95229" y="101532"/>
                </a:lnTo>
                <a:lnTo>
                  <a:pt x="95229" y="86506"/>
                </a:lnTo>
                <a:lnTo>
                  <a:pt x="16654" y="86506"/>
                </a:lnTo>
                <a:lnTo>
                  <a:pt x="59785" y="26316"/>
                </a:lnTo>
                <a:lnTo>
                  <a:pt x="76653" y="26316"/>
                </a:lnTo>
                <a:lnTo>
                  <a:pt x="76653" y="0"/>
                </a:lnTo>
                <a:close/>
              </a:path>
              <a:path w="76653" h="133484">
                <a:moveTo>
                  <a:pt x="76653" y="26316"/>
                </a:moveTo>
                <a:lnTo>
                  <a:pt x="59785" y="26316"/>
                </a:lnTo>
                <a:lnTo>
                  <a:pt x="59785" y="86506"/>
                </a:lnTo>
                <a:lnTo>
                  <a:pt x="76653" y="86506"/>
                </a:lnTo>
                <a:lnTo>
                  <a:pt x="76653" y="2631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9773" y="4363636"/>
            <a:ext cx="234871" cy="146760"/>
          </a:xfrm>
          <a:custGeom>
            <a:avLst/>
            <a:gdLst/>
            <a:ahLst/>
            <a:cxnLst/>
            <a:rect l="l" t="t" r="r" b="b"/>
            <a:pathLst>
              <a:path w="234871" h="146760">
                <a:moveTo>
                  <a:pt x="221633" y="0"/>
                </a:moveTo>
                <a:lnTo>
                  <a:pt x="7259" y="123623"/>
                </a:lnTo>
                <a:lnTo>
                  <a:pt x="1921" y="126803"/>
                </a:lnTo>
                <a:lnTo>
                  <a:pt x="0" y="133847"/>
                </a:lnTo>
                <a:lnTo>
                  <a:pt x="6405" y="144882"/>
                </a:lnTo>
                <a:lnTo>
                  <a:pt x="13451" y="146760"/>
                </a:lnTo>
                <a:lnTo>
                  <a:pt x="18789" y="143580"/>
                </a:lnTo>
                <a:lnTo>
                  <a:pt x="233163" y="19977"/>
                </a:lnTo>
                <a:lnTo>
                  <a:pt x="234871" y="12913"/>
                </a:lnTo>
                <a:lnTo>
                  <a:pt x="231668" y="7406"/>
                </a:lnTo>
                <a:lnTo>
                  <a:pt x="228679" y="1899"/>
                </a:lnTo>
                <a:lnTo>
                  <a:pt x="2216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4762" y="3586719"/>
            <a:ext cx="161655" cy="178007"/>
          </a:xfrm>
          <a:custGeom>
            <a:avLst/>
            <a:gdLst/>
            <a:ahLst/>
            <a:cxnLst/>
            <a:rect l="l" t="t" r="r" b="b"/>
            <a:pathLst>
              <a:path w="161655" h="178007">
                <a:moveTo>
                  <a:pt x="81329" y="0"/>
                </a:moveTo>
                <a:lnTo>
                  <a:pt x="0" y="0"/>
                </a:lnTo>
                <a:lnTo>
                  <a:pt x="0" y="178007"/>
                </a:lnTo>
                <a:lnTo>
                  <a:pt x="24277" y="178007"/>
                </a:lnTo>
                <a:lnTo>
                  <a:pt x="24277" y="98971"/>
                </a:lnTo>
                <a:lnTo>
                  <a:pt x="101859" y="98971"/>
                </a:lnTo>
                <a:lnTo>
                  <a:pt x="103421" y="95574"/>
                </a:lnTo>
                <a:lnTo>
                  <a:pt x="115942" y="91781"/>
                </a:lnTo>
                <a:lnTo>
                  <a:pt x="126851" y="85963"/>
                </a:lnTo>
                <a:lnTo>
                  <a:pt x="135530" y="78566"/>
                </a:lnTo>
                <a:lnTo>
                  <a:pt x="24277" y="78566"/>
                </a:lnTo>
                <a:lnTo>
                  <a:pt x="24277" y="19679"/>
                </a:lnTo>
                <a:lnTo>
                  <a:pt x="136559" y="19679"/>
                </a:lnTo>
                <a:lnTo>
                  <a:pt x="133940" y="15286"/>
                </a:lnTo>
                <a:lnTo>
                  <a:pt x="124498" y="8452"/>
                </a:lnTo>
                <a:lnTo>
                  <a:pt x="109104" y="2206"/>
                </a:lnTo>
                <a:lnTo>
                  <a:pt x="96562" y="562"/>
                </a:lnTo>
                <a:lnTo>
                  <a:pt x="81329" y="0"/>
                </a:lnTo>
                <a:close/>
              </a:path>
              <a:path w="161655" h="178007">
                <a:moveTo>
                  <a:pt x="101859" y="98971"/>
                </a:moveTo>
                <a:lnTo>
                  <a:pt x="58675" y="98971"/>
                </a:lnTo>
                <a:lnTo>
                  <a:pt x="63201" y="99248"/>
                </a:lnTo>
                <a:lnTo>
                  <a:pt x="65934" y="99803"/>
                </a:lnTo>
                <a:lnTo>
                  <a:pt x="98551" y="128813"/>
                </a:lnTo>
                <a:lnTo>
                  <a:pt x="131122" y="178007"/>
                </a:lnTo>
                <a:lnTo>
                  <a:pt x="161655" y="178007"/>
                </a:lnTo>
                <a:lnTo>
                  <a:pt x="126235" y="124522"/>
                </a:lnTo>
                <a:lnTo>
                  <a:pt x="101379" y="100017"/>
                </a:lnTo>
                <a:lnTo>
                  <a:pt x="101859" y="98971"/>
                </a:lnTo>
                <a:close/>
              </a:path>
              <a:path w="161655" h="178007">
                <a:moveTo>
                  <a:pt x="136559" y="19679"/>
                </a:moveTo>
                <a:lnTo>
                  <a:pt x="24277" y="19679"/>
                </a:lnTo>
                <a:lnTo>
                  <a:pt x="89264" y="19939"/>
                </a:lnTo>
                <a:lnTo>
                  <a:pt x="102559" y="22511"/>
                </a:lnTo>
                <a:lnTo>
                  <a:pt x="112161" y="27811"/>
                </a:lnTo>
                <a:lnTo>
                  <a:pt x="118460" y="33253"/>
                </a:lnTo>
                <a:lnTo>
                  <a:pt x="121599" y="40169"/>
                </a:lnTo>
                <a:lnTo>
                  <a:pt x="121599" y="54320"/>
                </a:lnTo>
                <a:lnTo>
                  <a:pt x="90853" y="77786"/>
                </a:lnTo>
                <a:lnTo>
                  <a:pt x="76440" y="78566"/>
                </a:lnTo>
                <a:lnTo>
                  <a:pt x="135530" y="78566"/>
                </a:lnTo>
                <a:lnTo>
                  <a:pt x="136466" y="77769"/>
                </a:lnTo>
                <a:lnTo>
                  <a:pt x="142061" y="68572"/>
                </a:lnTo>
                <a:lnTo>
                  <a:pt x="145237" y="56496"/>
                </a:lnTo>
                <a:lnTo>
                  <a:pt x="145865" y="40169"/>
                </a:lnTo>
                <a:lnTo>
                  <a:pt x="142118" y="29003"/>
                </a:lnTo>
                <a:lnTo>
                  <a:pt x="136559" y="1967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7393" y="3689227"/>
            <a:ext cx="90083" cy="135870"/>
          </a:xfrm>
          <a:custGeom>
            <a:avLst/>
            <a:gdLst/>
            <a:ahLst/>
            <a:cxnLst/>
            <a:rect l="l" t="t" r="r" b="b"/>
            <a:pathLst>
              <a:path w="90083" h="135870">
                <a:moveTo>
                  <a:pt x="16889" y="96203"/>
                </a:moveTo>
                <a:lnTo>
                  <a:pt x="0" y="98380"/>
                </a:lnTo>
                <a:lnTo>
                  <a:pt x="37" y="98739"/>
                </a:lnTo>
                <a:lnTo>
                  <a:pt x="2641" y="109221"/>
                </a:lnTo>
                <a:lnTo>
                  <a:pt x="9119" y="119487"/>
                </a:lnTo>
                <a:lnTo>
                  <a:pt x="21050" y="130633"/>
                </a:lnTo>
                <a:lnTo>
                  <a:pt x="32573" y="134619"/>
                </a:lnTo>
                <a:lnTo>
                  <a:pt x="47549" y="135870"/>
                </a:lnTo>
                <a:lnTo>
                  <a:pt x="58927" y="133723"/>
                </a:lnTo>
                <a:lnTo>
                  <a:pt x="70143" y="128178"/>
                </a:lnTo>
                <a:lnTo>
                  <a:pt x="77067" y="122434"/>
                </a:lnTo>
                <a:lnTo>
                  <a:pt x="37131" y="122434"/>
                </a:lnTo>
                <a:lnTo>
                  <a:pt x="31451" y="120385"/>
                </a:lnTo>
                <a:lnTo>
                  <a:pt x="22141" y="112189"/>
                </a:lnTo>
                <a:lnTo>
                  <a:pt x="18832" y="105487"/>
                </a:lnTo>
                <a:lnTo>
                  <a:pt x="16889" y="96203"/>
                </a:lnTo>
                <a:close/>
              </a:path>
              <a:path w="90083" h="135870">
                <a:moveTo>
                  <a:pt x="80154" y="68605"/>
                </a:moveTo>
                <a:lnTo>
                  <a:pt x="53059" y="68605"/>
                </a:lnTo>
                <a:lnTo>
                  <a:pt x="59486" y="71060"/>
                </a:lnTo>
                <a:lnTo>
                  <a:pt x="69628" y="80835"/>
                </a:lnTo>
                <a:lnTo>
                  <a:pt x="72169" y="87025"/>
                </a:lnTo>
                <a:lnTo>
                  <a:pt x="72169" y="102457"/>
                </a:lnTo>
                <a:lnTo>
                  <a:pt x="69436" y="109073"/>
                </a:lnTo>
                <a:lnTo>
                  <a:pt x="58483" y="119766"/>
                </a:lnTo>
                <a:lnTo>
                  <a:pt x="51778" y="122434"/>
                </a:lnTo>
                <a:lnTo>
                  <a:pt x="77067" y="122434"/>
                </a:lnTo>
                <a:lnTo>
                  <a:pt x="82025" y="118322"/>
                </a:lnTo>
                <a:lnTo>
                  <a:pt x="88069" y="107075"/>
                </a:lnTo>
                <a:lnTo>
                  <a:pt x="90083" y="94196"/>
                </a:lnTo>
                <a:lnTo>
                  <a:pt x="90083" y="85574"/>
                </a:lnTo>
                <a:lnTo>
                  <a:pt x="87842" y="78402"/>
                </a:lnTo>
                <a:lnTo>
                  <a:pt x="80154" y="68605"/>
                </a:lnTo>
                <a:close/>
              </a:path>
              <a:path w="90083" h="135870">
                <a:moveTo>
                  <a:pt x="35188" y="56034"/>
                </a:moveTo>
                <a:lnTo>
                  <a:pt x="33309" y="70419"/>
                </a:lnTo>
                <a:lnTo>
                  <a:pt x="38070" y="69224"/>
                </a:lnTo>
                <a:lnTo>
                  <a:pt x="42042" y="68605"/>
                </a:lnTo>
                <a:lnTo>
                  <a:pt x="80154" y="68605"/>
                </a:lnTo>
                <a:lnTo>
                  <a:pt x="78831" y="66919"/>
                </a:lnTo>
                <a:lnTo>
                  <a:pt x="72511" y="63141"/>
                </a:lnTo>
                <a:lnTo>
                  <a:pt x="64376" y="61327"/>
                </a:lnTo>
                <a:lnTo>
                  <a:pt x="70632" y="58531"/>
                </a:lnTo>
                <a:lnTo>
                  <a:pt x="73527" y="56226"/>
                </a:lnTo>
                <a:lnTo>
                  <a:pt x="45116" y="56226"/>
                </a:lnTo>
                <a:lnTo>
                  <a:pt x="36319" y="56162"/>
                </a:lnTo>
                <a:lnTo>
                  <a:pt x="35188" y="56034"/>
                </a:lnTo>
                <a:close/>
              </a:path>
              <a:path w="90083" h="135870">
                <a:moveTo>
                  <a:pt x="75839" y="13068"/>
                </a:moveTo>
                <a:lnTo>
                  <a:pt x="50091" y="13068"/>
                </a:lnTo>
                <a:lnTo>
                  <a:pt x="55493" y="15032"/>
                </a:lnTo>
                <a:lnTo>
                  <a:pt x="63885" y="22929"/>
                </a:lnTo>
                <a:lnTo>
                  <a:pt x="65977" y="27902"/>
                </a:lnTo>
                <a:lnTo>
                  <a:pt x="65977" y="41498"/>
                </a:lnTo>
                <a:lnTo>
                  <a:pt x="63095" y="47112"/>
                </a:lnTo>
                <a:lnTo>
                  <a:pt x="51586" y="54411"/>
                </a:lnTo>
                <a:lnTo>
                  <a:pt x="45116" y="56226"/>
                </a:lnTo>
                <a:lnTo>
                  <a:pt x="73527" y="56226"/>
                </a:lnTo>
                <a:lnTo>
                  <a:pt x="75351" y="54774"/>
                </a:lnTo>
                <a:lnTo>
                  <a:pt x="81735" y="45298"/>
                </a:lnTo>
                <a:lnTo>
                  <a:pt x="83336" y="40047"/>
                </a:lnTo>
                <a:lnTo>
                  <a:pt x="83249" y="27902"/>
                </a:lnTo>
                <a:lnTo>
                  <a:pt x="81671" y="22481"/>
                </a:lnTo>
                <a:lnTo>
                  <a:pt x="75839" y="13068"/>
                </a:lnTo>
                <a:close/>
              </a:path>
              <a:path w="90083" h="135870">
                <a:moveTo>
                  <a:pt x="36452" y="0"/>
                </a:moveTo>
                <a:lnTo>
                  <a:pt x="24701" y="3441"/>
                </a:lnTo>
                <a:lnTo>
                  <a:pt x="13083" y="11103"/>
                </a:lnTo>
                <a:lnTo>
                  <a:pt x="5893" y="21237"/>
                </a:lnTo>
                <a:lnTo>
                  <a:pt x="1708" y="34178"/>
                </a:lnTo>
                <a:lnTo>
                  <a:pt x="18597" y="37102"/>
                </a:lnTo>
                <a:lnTo>
                  <a:pt x="19835" y="29098"/>
                </a:lnTo>
                <a:lnTo>
                  <a:pt x="22654" y="23079"/>
                </a:lnTo>
                <a:lnTo>
                  <a:pt x="31408" y="15075"/>
                </a:lnTo>
                <a:lnTo>
                  <a:pt x="36896" y="13068"/>
                </a:lnTo>
                <a:lnTo>
                  <a:pt x="75839" y="13068"/>
                </a:lnTo>
                <a:lnTo>
                  <a:pt x="74966" y="11660"/>
                </a:lnTo>
                <a:lnTo>
                  <a:pt x="70141" y="7412"/>
                </a:lnTo>
                <a:lnTo>
                  <a:pt x="62139" y="3490"/>
                </a:lnTo>
                <a:lnTo>
                  <a:pt x="51914" y="629"/>
                </a:lnTo>
                <a:lnTo>
                  <a:pt x="3645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9787" y="3585118"/>
            <a:ext cx="144339" cy="178007"/>
          </a:xfrm>
          <a:custGeom>
            <a:avLst/>
            <a:gdLst/>
            <a:ahLst/>
            <a:cxnLst/>
            <a:rect l="l" t="t" r="r" b="b"/>
            <a:pathLst>
              <a:path w="144339" h="178007">
                <a:moveTo>
                  <a:pt x="24768" y="0"/>
                </a:moveTo>
                <a:lnTo>
                  <a:pt x="0" y="0"/>
                </a:lnTo>
                <a:lnTo>
                  <a:pt x="0" y="178007"/>
                </a:lnTo>
                <a:lnTo>
                  <a:pt x="23273" y="178007"/>
                </a:lnTo>
                <a:lnTo>
                  <a:pt x="23273" y="38141"/>
                </a:lnTo>
                <a:lnTo>
                  <a:pt x="51106" y="38141"/>
                </a:lnTo>
                <a:lnTo>
                  <a:pt x="24768" y="0"/>
                </a:lnTo>
                <a:close/>
              </a:path>
              <a:path w="144339" h="178007">
                <a:moveTo>
                  <a:pt x="51106" y="38141"/>
                </a:moveTo>
                <a:lnTo>
                  <a:pt x="23273" y="38141"/>
                </a:lnTo>
                <a:lnTo>
                  <a:pt x="119571" y="178007"/>
                </a:lnTo>
                <a:lnTo>
                  <a:pt x="144339" y="178007"/>
                </a:lnTo>
                <a:lnTo>
                  <a:pt x="144339" y="139759"/>
                </a:lnTo>
                <a:lnTo>
                  <a:pt x="121279" y="139759"/>
                </a:lnTo>
                <a:lnTo>
                  <a:pt x="51106" y="38141"/>
                </a:lnTo>
                <a:close/>
              </a:path>
              <a:path w="144339" h="178007">
                <a:moveTo>
                  <a:pt x="144339" y="0"/>
                </a:moveTo>
                <a:lnTo>
                  <a:pt x="121279" y="0"/>
                </a:lnTo>
                <a:lnTo>
                  <a:pt x="121279" y="139759"/>
                </a:lnTo>
                <a:lnTo>
                  <a:pt x="144339" y="139759"/>
                </a:lnTo>
                <a:lnTo>
                  <a:pt x="14433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336" y="3585118"/>
            <a:ext cx="143912" cy="178007"/>
          </a:xfrm>
          <a:custGeom>
            <a:avLst/>
            <a:gdLst/>
            <a:ahLst/>
            <a:cxnLst/>
            <a:rect l="l" t="t" r="r" b="b"/>
            <a:pathLst>
              <a:path w="143912" h="178007">
                <a:moveTo>
                  <a:pt x="24341" y="0"/>
                </a:moveTo>
                <a:lnTo>
                  <a:pt x="0" y="0"/>
                </a:lnTo>
                <a:lnTo>
                  <a:pt x="0" y="178007"/>
                </a:lnTo>
                <a:lnTo>
                  <a:pt x="24341" y="178007"/>
                </a:lnTo>
                <a:lnTo>
                  <a:pt x="24341" y="94105"/>
                </a:lnTo>
                <a:lnTo>
                  <a:pt x="143912" y="94105"/>
                </a:lnTo>
                <a:lnTo>
                  <a:pt x="143912" y="73102"/>
                </a:lnTo>
                <a:lnTo>
                  <a:pt x="24341" y="73102"/>
                </a:lnTo>
                <a:lnTo>
                  <a:pt x="24341" y="0"/>
                </a:lnTo>
                <a:close/>
              </a:path>
              <a:path w="143912" h="178007">
                <a:moveTo>
                  <a:pt x="143912" y="94105"/>
                </a:moveTo>
                <a:lnTo>
                  <a:pt x="119784" y="94105"/>
                </a:lnTo>
                <a:lnTo>
                  <a:pt x="119784" y="178007"/>
                </a:lnTo>
                <a:lnTo>
                  <a:pt x="143912" y="178007"/>
                </a:lnTo>
                <a:lnTo>
                  <a:pt x="143912" y="94105"/>
                </a:lnTo>
                <a:close/>
              </a:path>
              <a:path w="143912" h="178007">
                <a:moveTo>
                  <a:pt x="143912" y="0"/>
                </a:moveTo>
                <a:lnTo>
                  <a:pt x="119784" y="0"/>
                </a:lnTo>
                <a:lnTo>
                  <a:pt x="119784" y="73102"/>
                </a:lnTo>
                <a:lnTo>
                  <a:pt x="143912" y="73102"/>
                </a:lnTo>
                <a:lnTo>
                  <a:pt x="14391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65297" y="3687206"/>
            <a:ext cx="90959" cy="134039"/>
          </a:xfrm>
          <a:custGeom>
            <a:avLst/>
            <a:gdLst/>
            <a:ahLst/>
            <a:cxnLst/>
            <a:rect l="l" t="t" r="r" b="b"/>
            <a:pathLst>
              <a:path w="90959" h="134039">
                <a:moveTo>
                  <a:pt x="80551" y="13574"/>
                </a:moveTo>
                <a:lnTo>
                  <a:pt x="55301" y="13574"/>
                </a:lnTo>
                <a:lnTo>
                  <a:pt x="61493" y="15794"/>
                </a:lnTo>
                <a:lnTo>
                  <a:pt x="66404" y="20276"/>
                </a:lnTo>
                <a:lnTo>
                  <a:pt x="71102" y="24737"/>
                </a:lnTo>
                <a:lnTo>
                  <a:pt x="73450" y="30201"/>
                </a:lnTo>
                <a:lnTo>
                  <a:pt x="73438" y="37416"/>
                </a:lnTo>
                <a:lnTo>
                  <a:pt x="44742" y="76864"/>
                </a:lnTo>
                <a:lnTo>
                  <a:pt x="31074" y="88069"/>
                </a:lnTo>
                <a:lnTo>
                  <a:pt x="20948" y="96983"/>
                </a:lnTo>
                <a:lnTo>
                  <a:pt x="13238" y="104904"/>
                </a:lnTo>
                <a:lnTo>
                  <a:pt x="8113" y="110731"/>
                </a:lnTo>
                <a:lnTo>
                  <a:pt x="4483" y="116665"/>
                </a:lnTo>
                <a:lnTo>
                  <a:pt x="2135" y="122663"/>
                </a:lnTo>
                <a:lnTo>
                  <a:pt x="640" y="126312"/>
                </a:lnTo>
                <a:lnTo>
                  <a:pt x="0" y="130112"/>
                </a:lnTo>
                <a:lnTo>
                  <a:pt x="213" y="134039"/>
                </a:lnTo>
                <a:lnTo>
                  <a:pt x="90959" y="134039"/>
                </a:lnTo>
                <a:lnTo>
                  <a:pt x="90959" y="118287"/>
                </a:lnTo>
                <a:lnTo>
                  <a:pt x="23487" y="118287"/>
                </a:lnTo>
                <a:lnTo>
                  <a:pt x="25408" y="115320"/>
                </a:lnTo>
                <a:lnTo>
                  <a:pt x="27757" y="112375"/>
                </a:lnTo>
                <a:lnTo>
                  <a:pt x="35022" y="105398"/>
                </a:lnTo>
                <a:lnTo>
                  <a:pt x="43944" y="97778"/>
                </a:lnTo>
                <a:lnTo>
                  <a:pt x="59460" y="84866"/>
                </a:lnTo>
                <a:lnTo>
                  <a:pt x="69241" y="76162"/>
                </a:lnTo>
                <a:lnTo>
                  <a:pt x="90959" y="42410"/>
                </a:lnTo>
                <a:lnTo>
                  <a:pt x="89887" y="28411"/>
                </a:lnTo>
                <a:lnTo>
                  <a:pt x="84605" y="17753"/>
                </a:lnTo>
                <a:lnTo>
                  <a:pt x="80551" y="13574"/>
                </a:lnTo>
                <a:close/>
              </a:path>
              <a:path w="90959" h="134039">
                <a:moveTo>
                  <a:pt x="47876" y="0"/>
                </a:moveTo>
                <a:lnTo>
                  <a:pt x="12485" y="14126"/>
                </a:lnTo>
                <a:lnTo>
                  <a:pt x="3416" y="38610"/>
                </a:lnTo>
                <a:lnTo>
                  <a:pt x="20711" y="40339"/>
                </a:lnTo>
                <a:lnTo>
                  <a:pt x="20711" y="31972"/>
                </a:lnTo>
                <a:lnTo>
                  <a:pt x="23273" y="25420"/>
                </a:lnTo>
                <a:lnTo>
                  <a:pt x="28184" y="20682"/>
                </a:lnTo>
                <a:lnTo>
                  <a:pt x="32882" y="15943"/>
                </a:lnTo>
                <a:lnTo>
                  <a:pt x="39501" y="13574"/>
                </a:lnTo>
                <a:lnTo>
                  <a:pt x="80551" y="13574"/>
                </a:lnTo>
                <a:lnTo>
                  <a:pt x="73398" y="6201"/>
                </a:lnTo>
                <a:lnTo>
                  <a:pt x="61879" y="1552"/>
                </a:lnTo>
                <a:lnTo>
                  <a:pt x="4787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59149" y="3664688"/>
            <a:ext cx="126510" cy="23051"/>
          </a:xfrm>
          <a:custGeom>
            <a:avLst/>
            <a:gdLst/>
            <a:ahLst/>
            <a:cxnLst/>
            <a:rect l="l" t="t" r="r" b="b"/>
            <a:pathLst>
              <a:path w="126510" h="23051">
                <a:moveTo>
                  <a:pt x="121172" y="0"/>
                </a:moveTo>
                <a:lnTo>
                  <a:pt x="5167" y="0"/>
                </a:lnTo>
                <a:lnTo>
                  <a:pt x="0" y="5165"/>
                </a:lnTo>
                <a:lnTo>
                  <a:pt x="0" y="17886"/>
                </a:lnTo>
                <a:lnTo>
                  <a:pt x="5167" y="23051"/>
                </a:lnTo>
                <a:lnTo>
                  <a:pt x="121172" y="23051"/>
                </a:lnTo>
                <a:lnTo>
                  <a:pt x="126510" y="17886"/>
                </a:lnTo>
                <a:lnTo>
                  <a:pt x="126510" y="5165"/>
                </a:lnTo>
                <a:lnTo>
                  <a:pt x="12117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50686" y="4909655"/>
            <a:ext cx="161634" cy="178007"/>
          </a:xfrm>
          <a:custGeom>
            <a:avLst/>
            <a:gdLst/>
            <a:ahLst/>
            <a:cxnLst/>
            <a:rect l="l" t="t" r="r" b="b"/>
            <a:pathLst>
              <a:path w="161634" h="178007">
                <a:moveTo>
                  <a:pt x="81329" y="0"/>
                </a:moveTo>
                <a:lnTo>
                  <a:pt x="0" y="0"/>
                </a:lnTo>
                <a:lnTo>
                  <a:pt x="0" y="178007"/>
                </a:lnTo>
                <a:lnTo>
                  <a:pt x="24277" y="178007"/>
                </a:lnTo>
                <a:lnTo>
                  <a:pt x="24277" y="98971"/>
                </a:lnTo>
                <a:lnTo>
                  <a:pt x="101857" y="98971"/>
                </a:lnTo>
                <a:lnTo>
                  <a:pt x="103414" y="95571"/>
                </a:lnTo>
                <a:lnTo>
                  <a:pt x="115936" y="91777"/>
                </a:lnTo>
                <a:lnTo>
                  <a:pt x="126846" y="85958"/>
                </a:lnTo>
                <a:lnTo>
                  <a:pt x="135513" y="78566"/>
                </a:lnTo>
                <a:lnTo>
                  <a:pt x="24277" y="78566"/>
                </a:lnTo>
                <a:lnTo>
                  <a:pt x="24277" y="19679"/>
                </a:lnTo>
                <a:lnTo>
                  <a:pt x="136547" y="19679"/>
                </a:lnTo>
                <a:lnTo>
                  <a:pt x="133921" y="15281"/>
                </a:lnTo>
                <a:lnTo>
                  <a:pt x="124476" y="8450"/>
                </a:lnTo>
                <a:lnTo>
                  <a:pt x="109090" y="2206"/>
                </a:lnTo>
                <a:lnTo>
                  <a:pt x="96547" y="562"/>
                </a:lnTo>
                <a:lnTo>
                  <a:pt x="81329" y="0"/>
                </a:lnTo>
                <a:close/>
              </a:path>
              <a:path w="161634" h="178007">
                <a:moveTo>
                  <a:pt x="101857" y="98971"/>
                </a:moveTo>
                <a:lnTo>
                  <a:pt x="58675" y="98971"/>
                </a:lnTo>
                <a:lnTo>
                  <a:pt x="63180" y="99248"/>
                </a:lnTo>
                <a:lnTo>
                  <a:pt x="65934" y="99803"/>
                </a:lnTo>
                <a:lnTo>
                  <a:pt x="98545" y="128813"/>
                </a:lnTo>
                <a:lnTo>
                  <a:pt x="131122" y="178007"/>
                </a:lnTo>
                <a:lnTo>
                  <a:pt x="161634" y="178007"/>
                </a:lnTo>
                <a:lnTo>
                  <a:pt x="126223" y="124532"/>
                </a:lnTo>
                <a:lnTo>
                  <a:pt x="101379" y="100017"/>
                </a:lnTo>
                <a:lnTo>
                  <a:pt x="101857" y="98971"/>
                </a:lnTo>
                <a:close/>
              </a:path>
              <a:path w="161634" h="178007">
                <a:moveTo>
                  <a:pt x="136547" y="19679"/>
                </a:moveTo>
                <a:lnTo>
                  <a:pt x="24277" y="19679"/>
                </a:lnTo>
                <a:lnTo>
                  <a:pt x="89264" y="19941"/>
                </a:lnTo>
                <a:lnTo>
                  <a:pt x="102559" y="22514"/>
                </a:lnTo>
                <a:lnTo>
                  <a:pt x="112161" y="27811"/>
                </a:lnTo>
                <a:lnTo>
                  <a:pt x="118460" y="33253"/>
                </a:lnTo>
                <a:lnTo>
                  <a:pt x="121599" y="40169"/>
                </a:lnTo>
                <a:lnTo>
                  <a:pt x="121599" y="54320"/>
                </a:lnTo>
                <a:lnTo>
                  <a:pt x="90853" y="77786"/>
                </a:lnTo>
                <a:lnTo>
                  <a:pt x="76440" y="78566"/>
                </a:lnTo>
                <a:lnTo>
                  <a:pt x="135513" y="78566"/>
                </a:lnTo>
                <a:lnTo>
                  <a:pt x="136457" y="77761"/>
                </a:lnTo>
                <a:lnTo>
                  <a:pt x="142059" y="68565"/>
                </a:lnTo>
                <a:lnTo>
                  <a:pt x="145237" y="56489"/>
                </a:lnTo>
                <a:lnTo>
                  <a:pt x="145866" y="40169"/>
                </a:lnTo>
                <a:lnTo>
                  <a:pt x="142111" y="28998"/>
                </a:lnTo>
                <a:lnTo>
                  <a:pt x="136547" y="196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23210" y="5014112"/>
            <a:ext cx="91129" cy="133150"/>
          </a:xfrm>
          <a:custGeom>
            <a:avLst/>
            <a:gdLst/>
            <a:ahLst/>
            <a:cxnLst/>
            <a:rect l="l" t="t" r="r" b="b"/>
            <a:pathLst>
              <a:path w="91129" h="133150">
                <a:moveTo>
                  <a:pt x="17743" y="95257"/>
                </a:moveTo>
                <a:lnTo>
                  <a:pt x="0" y="96709"/>
                </a:lnTo>
                <a:lnTo>
                  <a:pt x="1258" y="103808"/>
                </a:lnTo>
                <a:lnTo>
                  <a:pt x="6300" y="115143"/>
                </a:lnTo>
                <a:lnTo>
                  <a:pt x="15526" y="125321"/>
                </a:lnTo>
                <a:lnTo>
                  <a:pt x="24318" y="130073"/>
                </a:lnTo>
                <a:lnTo>
                  <a:pt x="36441" y="132728"/>
                </a:lnTo>
                <a:lnTo>
                  <a:pt x="53506" y="133150"/>
                </a:lnTo>
                <a:lnTo>
                  <a:pt x="64334" y="129417"/>
                </a:lnTo>
                <a:lnTo>
                  <a:pt x="74907" y="121806"/>
                </a:lnTo>
                <a:lnTo>
                  <a:pt x="76069" y="120486"/>
                </a:lnTo>
                <a:lnTo>
                  <a:pt x="37451" y="120486"/>
                </a:lnTo>
                <a:lnTo>
                  <a:pt x="31686" y="118373"/>
                </a:lnTo>
                <a:lnTo>
                  <a:pt x="22120" y="109942"/>
                </a:lnTo>
                <a:lnTo>
                  <a:pt x="19067" y="103624"/>
                </a:lnTo>
                <a:lnTo>
                  <a:pt x="17743" y="95257"/>
                </a:lnTo>
                <a:close/>
              </a:path>
              <a:path w="91129" h="133150">
                <a:moveTo>
                  <a:pt x="79314" y="57649"/>
                </a:moveTo>
                <a:lnTo>
                  <a:pt x="52675" y="57649"/>
                </a:lnTo>
                <a:lnTo>
                  <a:pt x="59764" y="60360"/>
                </a:lnTo>
                <a:lnTo>
                  <a:pt x="70589" y="71160"/>
                </a:lnTo>
                <a:lnTo>
                  <a:pt x="73301" y="78524"/>
                </a:lnTo>
                <a:lnTo>
                  <a:pt x="73295" y="97728"/>
                </a:lnTo>
                <a:lnTo>
                  <a:pt x="70482" y="105609"/>
                </a:lnTo>
                <a:lnTo>
                  <a:pt x="59230" y="117519"/>
                </a:lnTo>
                <a:lnTo>
                  <a:pt x="52333" y="120486"/>
                </a:lnTo>
                <a:lnTo>
                  <a:pt x="76069" y="120486"/>
                </a:lnTo>
                <a:lnTo>
                  <a:pt x="85822" y="109407"/>
                </a:lnTo>
                <a:lnTo>
                  <a:pt x="89844" y="97728"/>
                </a:lnTo>
                <a:lnTo>
                  <a:pt x="91129" y="83362"/>
                </a:lnTo>
                <a:lnTo>
                  <a:pt x="88949" y="72384"/>
                </a:lnTo>
                <a:lnTo>
                  <a:pt x="82928" y="61489"/>
                </a:lnTo>
                <a:lnTo>
                  <a:pt x="79314" y="57649"/>
                </a:lnTo>
                <a:close/>
              </a:path>
              <a:path w="91129" h="133150">
                <a:moveTo>
                  <a:pt x="84745" y="0"/>
                </a:moveTo>
                <a:lnTo>
                  <a:pt x="16334" y="0"/>
                </a:lnTo>
                <a:lnTo>
                  <a:pt x="3010" y="68577"/>
                </a:lnTo>
                <a:lnTo>
                  <a:pt x="18875" y="70562"/>
                </a:lnTo>
                <a:lnTo>
                  <a:pt x="21373" y="66763"/>
                </a:lnTo>
                <a:lnTo>
                  <a:pt x="24810" y="63647"/>
                </a:lnTo>
                <a:lnTo>
                  <a:pt x="33565" y="58845"/>
                </a:lnTo>
                <a:lnTo>
                  <a:pt x="38476" y="57649"/>
                </a:lnTo>
                <a:lnTo>
                  <a:pt x="79314" y="57649"/>
                </a:lnTo>
                <a:lnTo>
                  <a:pt x="73569" y="51545"/>
                </a:lnTo>
                <a:lnTo>
                  <a:pt x="22440" y="51545"/>
                </a:lnTo>
                <a:lnTo>
                  <a:pt x="29850" y="15666"/>
                </a:lnTo>
                <a:lnTo>
                  <a:pt x="84745" y="15666"/>
                </a:lnTo>
                <a:lnTo>
                  <a:pt x="84745" y="0"/>
                </a:lnTo>
                <a:close/>
              </a:path>
              <a:path w="91129" h="133150">
                <a:moveTo>
                  <a:pt x="46532" y="43198"/>
                </a:moveTo>
                <a:lnTo>
                  <a:pt x="34215" y="45557"/>
                </a:lnTo>
                <a:lnTo>
                  <a:pt x="22440" y="51545"/>
                </a:lnTo>
                <a:lnTo>
                  <a:pt x="73569" y="51545"/>
                </a:lnTo>
                <a:lnTo>
                  <a:pt x="71861" y="49730"/>
                </a:lnTo>
                <a:lnTo>
                  <a:pt x="60448" y="44812"/>
                </a:lnTo>
                <a:lnTo>
                  <a:pt x="46532" y="431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84579" y="4909121"/>
            <a:ext cx="144424" cy="178007"/>
          </a:xfrm>
          <a:custGeom>
            <a:avLst/>
            <a:gdLst/>
            <a:ahLst/>
            <a:cxnLst/>
            <a:rect l="l" t="t" r="r" b="b"/>
            <a:pathLst>
              <a:path w="144424" h="178007">
                <a:moveTo>
                  <a:pt x="24896" y="0"/>
                </a:moveTo>
                <a:lnTo>
                  <a:pt x="0" y="0"/>
                </a:lnTo>
                <a:lnTo>
                  <a:pt x="0" y="178007"/>
                </a:lnTo>
                <a:lnTo>
                  <a:pt x="23252" y="178007"/>
                </a:lnTo>
                <a:lnTo>
                  <a:pt x="23252" y="38141"/>
                </a:lnTo>
                <a:lnTo>
                  <a:pt x="51165" y="38141"/>
                </a:lnTo>
                <a:lnTo>
                  <a:pt x="24896" y="0"/>
                </a:lnTo>
                <a:close/>
              </a:path>
              <a:path w="144424" h="178007">
                <a:moveTo>
                  <a:pt x="51165" y="38141"/>
                </a:moveTo>
                <a:lnTo>
                  <a:pt x="23252" y="38141"/>
                </a:lnTo>
                <a:lnTo>
                  <a:pt x="119656" y="178007"/>
                </a:lnTo>
                <a:lnTo>
                  <a:pt x="144424" y="178007"/>
                </a:lnTo>
                <a:lnTo>
                  <a:pt x="144424" y="139759"/>
                </a:lnTo>
                <a:lnTo>
                  <a:pt x="121151" y="139759"/>
                </a:lnTo>
                <a:lnTo>
                  <a:pt x="51165" y="38141"/>
                </a:lnTo>
                <a:close/>
              </a:path>
              <a:path w="144424" h="178007">
                <a:moveTo>
                  <a:pt x="144424" y="0"/>
                </a:moveTo>
                <a:lnTo>
                  <a:pt x="121151" y="0"/>
                </a:lnTo>
                <a:lnTo>
                  <a:pt x="121151" y="139759"/>
                </a:lnTo>
                <a:lnTo>
                  <a:pt x="144424" y="139759"/>
                </a:lnTo>
                <a:lnTo>
                  <a:pt x="1444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5073" y="4989225"/>
            <a:ext cx="125336" cy="23051"/>
          </a:xfrm>
          <a:custGeom>
            <a:avLst/>
            <a:gdLst/>
            <a:ahLst/>
            <a:cxnLst/>
            <a:rect l="l" t="t" r="r" b="b"/>
            <a:pathLst>
              <a:path w="125336" h="23051">
                <a:moveTo>
                  <a:pt x="120168" y="0"/>
                </a:moveTo>
                <a:lnTo>
                  <a:pt x="5145" y="0"/>
                </a:lnTo>
                <a:lnTo>
                  <a:pt x="0" y="5165"/>
                </a:lnTo>
                <a:lnTo>
                  <a:pt x="0" y="17886"/>
                </a:lnTo>
                <a:lnTo>
                  <a:pt x="5145" y="23051"/>
                </a:lnTo>
                <a:lnTo>
                  <a:pt x="120168" y="23051"/>
                </a:lnTo>
                <a:lnTo>
                  <a:pt x="125336" y="17886"/>
                </a:lnTo>
                <a:lnTo>
                  <a:pt x="125336" y="5165"/>
                </a:lnTo>
                <a:lnTo>
                  <a:pt x="1201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97228" y="4474660"/>
            <a:ext cx="1001834" cy="0"/>
          </a:xfrm>
          <a:custGeom>
            <a:avLst/>
            <a:gdLst/>
            <a:ahLst/>
            <a:cxnLst/>
            <a:rect l="l" t="t" r="r" b="b"/>
            <a:pathLst>
              <a:path w="1001834">
                <a:moveTo>
                  <a:pt x="0" y="0"/>
                </a:moveTo>
                <a:lnTo>
                  <a:pt x="1001834" y="0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5947" y="4476182"/>
            <a:ext cx="1006916" cy="0"/>
          </a:xfrm>
          <a:custGeom>
            <a:avLst/>
            <a:gdLst/>
            <a:ahLst/>
            <a:cxnLst/>
            <a:rect l="l" t="t" r="r" b="b"/>
            <a:pathLst>
              <a:path w="1006916">
                <a:moveTo>
                  <a:pt x="0" y="0"/>
                </a:moveTo>
                <a:lnTo>
                  <a:pt x="1006916" y="0"/>
                </a:lnTo>
              </a:path>
            </a:pathLst>
          </a:custGeom>
          <a:ln w="243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0878" y="4414392"/>
            <a:ext cx="235298" cy="121019"/>
          </a:xfrm>
          <a:custGeom>
            <a:avLst/>
            <a:gdLst/>
            <a:ahLst/>
            <a:cxnLst/>
            <a:rect l="l" t="t" r="r" b="b"/>
            <a:pathLst>
              <a:path w="235298" h="121019">
                <a:moveTo>
                  <a:pt x="0" y="0"/>
                </a:moveTo>
                <a:lnTo>
                  <a:pt x="24768" y="40724"/>
                </a:lnTo>
                <a:lnTo>
                  <a:pt x="29465" y="61790"/>
                </a:lnTo>
                <a:lnTo>
                  <a:pt x="24768" y="81981"/>
                </a:lnTo>
                <a:lnTo>
                  <a:pt x="4697" y="115406"/>
                </a:lnTo>
                <a:lnTo>
                  <a:pt x="0" y="121019"/>
                </a:lnTo>
                <a:lnTo>
                  <a:pt x="235298" y="617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1910" y="4403335"/>
            <a:ext cx="257077" cy="143366"/>
          </a:xfrm>
          <a:custGeom>
            <a:avLst/>
            <a:gdLst/>
            <a:ahLst/>
            <a:cxnLst/>
            <a:rect l="l" t="t" r="r" b="b"/>
            <a:pathLst>
              <a:path w="257077" h="143366">
                <a:moveTo>
                  <a:pt x="7460" y="123090"/>
                </a:moveTo>
                <a:lnTo>
                  <a:pt x="1708" y="123090"/>
                </a:lnTo>
                <a:lnTo>
                  <a:pt x="427" y="124541"/>
                </a:lnTo>
                <a:lnTo>
                  <a:pt x="11957" y="143366"/>
                </a:lnTo>
                <a:lnTo>
                  <a:pt x="12414" y="143260"/>
                </a:lnTo>
                <a:lnTo>
                  <a:pt x="14732" y="142705"/>
                </a:lnTo>
                <a:lnTo>
                  <a:pt x="21831" y="140826"/>
                </a:lnTo>
                <a:lnTo>
                  <a:pt x="25871" y="139845"/>
                </a:lnTo>
                <a:lnTo>
                  <a:pt x="17722" y="139845"/>
                </a:lnTo>
                <a:lnTo>
                  <a:pt x="7460" y="123090"/>
                </a:lnTo>
                <a:close/>
              </a:path>
              <a:path w="257077" h="143366">
                <a:moveTo>
                  <a:pt x="34335" y="117156"/>
                </a:moveTo>
                <a:lnTo>
                  <a:pt x="21690" y="117177"/>
                </a:lnTo>
                <a:lnTo>
                  <a:pt x="16441" y="118437"/>
                </a:lnTo>
                <a:lnTo>
                  <a:pt x="8967" y="120400"/>
                </a:lnTo>
                <a:lnTo>
                  <a:pt x="8819" y="120400"/>
                </a:lnTo>
                <a:lnTo>
                  <a:pt x="6192" y="121019"/>
                </a:lnTo>
                <a:lnTo>
                  <a:pt x="17722" y="139845"/>
                </a:lnTo>
                <a:lnTo>
                  <a:pt x="19479" y="137924"/>
                </a:lnTo>
                <a:lnTo>
                  <a:pt x="22633" y="133826"/>
                </a:lnTo>
                <a:lnTo>
                  <a:pt x="23060" y="133463"/>
                </a:lnTo>
                <a:lnTo>
                  <a:pt x="27544" y="127230"/>
                </a:lnTo>
                <a:lnTo>
                  <a:pt x="27971" y="126825"/>
                </a:lnTo>
                <a:lnTo>
                  <a:pt x="33736" y="118159"/>
                </a:lnTo>
                <a:lnTo>
                  <a:pt x="34335" y="117156"/>
                </a:lnTo>
                <a:close/>
              </a:path>
              <a:path w="257077" h="143366">
                <a:moveTo>
                  <a:pt x="197999" y="72735"/>
                </a:moveTo>
                <a:lnTo>
                  <a:pt x="146688" y="85588"/>
                </a:lnTo>
                <a:lnTo>
                  <a:pt x="102062" y="97007"/>
                </a:lnTo>
                <a:lnTo>
                  <a:pt x="36593" y="113381"/>
                </a:lnTo>
                <a:lnTo>
                  <a:pt x="33551" y="118437"/>
                </a:lnTo>
                <a:lnTo>
                  <a:pt x="27971" y="126825"/>
                </a:lnTo>
                <a:lnTo>
                  <a:pt x="27544" y="127230"/>
                </a:lnTo>
                <a:lnTo>
                  <a:pt x="23060" y="133463"/>
                </a:lnTo>
                <a:lnTo>
                  <a:pt x="22633" y="133826"/>
                </a:lnTo>
                <a:lnTo>
                  <a:pt x="19430" y="137988"/>
                </a:lnTo>
                <a:lnTo>
                  <a:pt x="19003" y="138414"/>
                </a:lnTo>
                <a:lnTo>
                  <a:pt x="17722" y="139845"/>
                </a:lnTo>
                <a:lnTo>
                  <a:pt x="25871" y="139845"/>
                </a:lnTo>
                <a:lnTo>
                  <a:pt x="27117" y="139546"/>
                </a:lnTo>
                <a:lnTo>
                  <a:pt x="27330" y="139524"/>
                </a:lnTo>
                <a:lnTo>
                  <a:pt x="116243" y="117156"/>
                </a:lnTo>
                <a:lnTo>
                  <a:pt x="225476" y="89580"/>
                </a:lnTo>
                <a:lnTo>
                  <a:pt x="225263" y="89580"/>
                </a:lnTo>
                <a:lnTo>
                  <a:pt x="237006" y="86720"/>
                </a:lnTo>
                <a:lnTo>
                  <a:pt x="241407" y="85588"/>
                </a:lnTo>
                <a:lnTo>
                  <a:pt x="241277" y="85588"/>
                </a:lnTo>
                <a:lnTo>
                  <a:pt x="244255" y="84839"/>
                </a:lnTo>
                <a:lnTo>
                  <a:pt x="240869" y="83988"/>
                </a:lnTo>
                <a:lnTo>
                  <a:pt x="238928" y="83561"/>
                </a:lnTo>
                <a:lnTo>
                  <a:pt x="235261" y="82400"/>
                </a:lnTo>
                <a:lnTo>
                  <a:pt x="225777" y="80047"/>
                </a:lnTo>
                <a:lnTo>
                  <a:pt x="219729" y="78374"/>
                </a:lnTo>
                <a:lnTo>
                  <a:pt x="204551" y="74532"/>
                </a:lnTo>
                <a:lnTo>
                  <a:pt x="197999" y="72735"/>
                </a:lnTo>
                <a:close/>
              </a:path>
              <a:path w="257077" h="143366">
                <a:moveTo>
                  <a:pt x="36266" y="113464"/>
                </a:moveTo>
                <a:lnTo>
                  <a:pt x="9181" y="113464"/>
                </a:lnTo>
                <a:lnTo>
                  <a:pt x="4483" y="119717"/>
                </a:lnTo>
                <a:lnTo>
                  <a:pt x="1281" y="123516"/>
                </a:lnTo>
                <a:lnTo>
                  <a:pt x="1708" y="123090"/>
                </a:lnTo>
                <a:lnTo>
                  <a:pt x="7460" y="123090"/>
                </a:lnTo>
                <a:lnTo>
                  <a:pt x="6192" y="121019"/>
                </a:lnTo>
                <a:lnTo>
                  <a:pt x="9181" y="120315"/>
                </a:lnTo>
                <a:lnTo>
                  <a:pt x="16441" y="118437"/>
                </a:lnTo>
                <a:lnTo>
                  <a:pt x="21690" y="117177"/>
                </a:lnTo>
                <a:lnTo>
                  <a:pt x="36266" y="113464"/>
                </a:lnTo>
                <a:close/>
              </a:path>
              <a:path w="257077" h="143366">
                <a:moveTo>
                  <a:pt x="9181" y="120315"/>
                </a:moveTo>
                <a:lnTo>
                  <a:pt x="8819" y="120400"/>
                </a:lnTo>
                <a:lnTo>
                  <a:pt x="8967" y="120400"/>
                </a:lnTo>
                <a:lnTo>
                  <a:pt x="9181" y="120315"/>
                </a:lnTo>
                <a:close/>
              </a:path>
              <a:path w="257077" h="143366">
                <a:moveTo>
                  <a:pt x="9292" y="120315"/>
                </a:moveTo>
                <a:lnTo>
                  <a:pt x="8967" y="120400"/>
                </a:lnTo>
                <a:lnTo>
                  <a:pt x="9292" y="120315"/>
                </a:lnTo>
                <a:close/>
              </a:path>
              <a:path w="257077" h="143366">
                <a:moveTo>
                  <a:pt x="4697" y="119354"/>
                </a:moveTo>
                <a:lnTo>
                  <a:pt x="4399" y="119717"/>
                </a:lnTo>
                <a:lnTo>
                  <a:pt x="4697" y="119354"/>
                </a:lnTo>
                <a:close/>
              </a:path>
              <a:path w="257077" h="143366">
                <a:moveTo>
                  <a:pt x="36593" y="113381"/>
                </a:moveTo>
                <a:lnTo>
                  <a:pt x="21565" y="117177"/>
                </a:lnTo>
                <a:lnTo>
                  <a:pt x="21779" y="117156"/>
                </a:lnTo>
                <a:lnTo>
                  <a:pt x="34335" y="117156"/>
                </a:lnTo>
                <a:lnTo>
                  <a:pt x="36593" y="113381"/>
                </a:lnTo>
                <a:close/>
              </a:path>
              <a:path w="257077" h="143366">
                <a:moveTo>
                  <a:pt x="40707" y="105865"/>
                </a:moveTo>
                <a:lnTo>
                  <a:pt x="14305" y="105865"/>
                </a:lnTo>
                <a:lnTo>
                  <a:pt x="8754" y="113869"/>
                </a:lnTo>
                <a:lnTo>
                  <a:pt x="9181" y="113464"/>
                </a:lnTo>
                <a:lnTo>
                  <a:pt x="36266" y="113464"/>
                </a:lnTo>
                <a:lnTo>
                  <a:pt x="36593" y="113381"/>
                </a:lnTo>
                <a:lnTo>
                  <a:pt x="39287" y="108875"/>
                </a:lnTo>
                <a:lnTo>
                  <a:pt x="40707" y="105865"/>
                </a:lnTo>
                <a:close/>
              </a:path>
              <a:path w="257077" h="143366">
                <a:moveTo>
                  <a:pt x="47664" y="88256"/>
                </a:moveTo>
                <a:lnTo>
                  <a:pt x="23487" y="88256"/>
                </a:lnTo>
                <a:lnTo>
                  <a:pt x="18789" y="98181"/>
                </a:lnTo>
                <a:lnTo>
                  <a:pt x="13961" y="106361"/>
                </a:lnTo>
                <a:lnTo>
                  <a:pt x="14305" y="105865"/>
                </a:lnTo>
                <a:lnTo>
                  <a:pt x="40707" y="105865"/>
                </a:lnTo>
                <a:lnTo>
                  <a:pt x="44447" y="97904"/>
                </a:lnTo>
                <a:lnTo>
                  <a:pt x="47664" y="88256"/>
                </a:lnTo>
                <a:close/>
              </a:path>
              <a:path w="257077" h="143366">
                <a:moveTo>
                  <a:pt x="19216" y="97221"/>
                </a:moveTo>
                <a:lnTo>
                  <a:pt x="18664" y="98181"/>
                </a:lnTo>
                <a:lnTo>
                  <a:pt x="19216" y="97221"/>
                </a:lnTo>
                <a:close/>
              </a:path>
              <a:path w="257077" h="143366">
                <a:moveTo>
                  <a:pt x="102062" y="96986"/>
                </a:moveTo>
                <a:close/>
              </a:path>
              <a:path w="257077" h="143366">
                <a:moveTo>
                  <a:pt x="26011" y="80047"/>
                </a:moveTo>
                <a:lnTo>
                  <a:pt x="22846" y="89537"/>
                </a:lnTo>
                <a:lnTo>
                  <a:pt x="23487" y="88256"/>
                </a:lnTo>
                <a:lnTo>
                  <a:pt x="47664" y="88256"/>
                </a:lnTo>
                <a:lnTo>
                  <a:pt x="48255" y="86485"/>
                </a:lnTo>
                <a:lnTo>
                  <a:pt x="48584" y="84839"/>
                </a:lnTo>
                <a:lnTo>
                  <a:pt x="49062" y="81405"/>
                </a:lnTo>
                <a:lnTo>
                  <a:pt x="25835" y="81405"/>
                </a:lnTo>
                <a:lnTo>
                  <a:pt x="26011" y="80047"/>
                </a:lnTo>
                <a:close/>
              </a:path>
              <a:path w="257077" h="143366">
                <a:moveTo>
                  <a:pt x="231757" y="87979"/>
                </a:moveTo>
                <a:close/>
              </a:path>
              <a:path w="257077" h="143366">
                <a:moveTo>
                  <a:pt x="252472" y="82789"/>
                </a:moveTo>
                <a:lnTo>
                  <a:pt x="244255" y="84839"/>
                </a:lnTo>
                <a:lnTo>
                  <a:pt x="247682" y="85695"/>
                </a:lnTo>
                <a:lnTo>
                  <a:pt x="252472" y="82789"/>
                </a:lnTo>
                <a:close/>
              </a:path>
              <a:path w="257077" h="143366">
                <a:moveTo>
                  <a:pt x="253206" y="82344"/>
                </a:moveTo>
                <a:lnTo>
                  <a:pt x="235085" y="82344"/>
                </a:lnTo>
                <a:lnTo>
                  <a:pt x="235725" y="82515"/>
                </a:lnTo>
                <a:lnTo>
                  <a:pt x="238928" y="83561"/>
                </a:lnTo>
                <a:lnTo>
                  <a:pt x="241063" y="84030"/>
                </a:lnTo>
                <a:lnTo>
                  <a:pt x="244255" y="84839"/>
                </a:lnTo>
                <a:lnTo>
                  <a:pt x="252472" y="82789"/>
                </a:lnTo>
                <a:lnTo>
                  <a:pt x="253206" y="82344"/>
                </a:lnTo>
                <a:close/>
              </a:path>
              <a:path w="257077" h="143366">
                <a:moveTo>
                  <a:pt x="240850" y="83988"/>
                </a:moveTo>
                <a:lnTo>
                  <a:pt x="241021" y="84030"/>
                </a:lnTo>
                <a:lnTo>
                  <a:pt x="240850" y="83988"/>
                </a:lnTo>
                <a:close/>
              </a:path>
              <a:path w="257077" h="143366">
                <a:moveTo>
                  <a:pt x="240869" y="83988"/>
                </a:moveTo>
                <a:lnTo>
                  <a:pt x="241063" y="84030"/>
                </a:lnTo>
                <a:lnTo>
                  <a:pt x="240869" y="83988"/>
                </a:lnTo>
                <a:close/>
              </a:path>
              <a:path w="257077" h="143366">
                <a:moveTo>
                  <a:pt x="253501" y="82165"/>
                </a:moveTo>
                <a:lnTo>
                  <a:pt x="252472" y="82789"/>
                </a:lnTo>
                <a:lnTo>
                  <a:pt x="253234" y="82600"/>
                </a:lnTo>
                <a:lnTo>
                  <a:pt x="253501" y="82165"/>
                </a:lnTo>
                <a:close/>
              </a:path>
              <a:path w="257077" h="143366">
                <a:moveTo>
                  <a:pt x="235261" y="82400"/>
                </a:moveTo>
                <a:lnTo>
                  <a:pt x="235624" y="82515"/>
                </a:lnTo>
                <a:lnTo>
                  <a:pt x="235261" y="82400"/>
                </a:lnTo>
                <a:close/>
              </a:path>
              <a:path w="257077" h="143366">
                <a:moveTo>
                  <a:pt x="254876" y="78310"/>
                </a:moveTo>
                <a:lnTo>
                  <a:pt x="219498" y="78310"/>
                </a:lnTo>
                <a:lnTo>
                  <a:pt x="225903" y="80082"/>
                </a:lnTo>
                <a:lnTo>
                  <a:pt x="231455" y="81448"/>
                </a:lnTo>
                <a:lnTo>
                  <a:pt x="235261" y="82400"/>
                </a:lnTo>
                <a:lnTo>
                  <a:pt x="235085" y="82344"/>
                </a:lnTo>
                <a:lnTo>
                  <a:pt x="253206" y="82344"/>
                </a:lnTo>
                <a:lnTo>
                  <a:pt x="253501" y="82165"/>
                </a:lnTo>
                <a:lnTo>
                  <a:pt x="254065" y="81248"/>
                </a:lnTo>
                <a:lnTo>
                  <a:pt x="254876" y="78310"/>
                </a:lnTo>
                <a:close/>
              </a:path>
              <a:path w="257077" h="143366">
                <a:moveTo>
                  <a:pt x="254065" y="81248"/>
                </a:moveTo>
                <a:lnTo>
                  <a:pt x="253501" y="82165"/>
                </a:lnTo>
                <a:lnTo>
                  <a:pt x="253874" y="81939"/>
                </a:lnTo>
                <a:lnTo>
                  <a:pt x="254065" y="81248"/>
                </a:lnTo>
                <a:close/>
              </a:path>
              <a:path w="257077" h="143366">
                <a:moveTo>
                  <a:pt x="231241" y="81405"/>
                </a:moveTo>
                <a:lnTo>
                  <a:pt x="231414" y="81448"/>
                </a:lnTo>
                <a:lnTo>
                  <a:pt x="231241" y="81405"/>
                </a:lnTo>
                <a:close/>
              </a:path>
              <a:path w="257077" h="143366">
                <a:moveTo>
                  <a:pt x="231281" y="81405"/>
                </a:moveTo>
                <a:lnTo>
                  <a:pt x="231455" y="81448"/>
                </a:lnTo>
                <a:lnTo>
                  <a:pt x="231281" y="81405"/>
                </a:lnTo>
                <a:close/>
              </a:path>
              <a:path w="257077" h="143366">
                <a:moveTo>
                  <a:pt x="26262" y="79292"/>
                </a:moveTo>
                <a:lnTo>
                  <a:pt x="26011" y="80047"/>
                </a:lnTo>
                <a:lnTo>
                  <a:pt x="25835" y="81405"/>
                </a:lnTo>
                <a:lnTo>
                  <a:pt x="26262" y="79292"/>
                </a:lnTo>
                <a:close/>
              </a:path>
              <a:path w="257077" h="143366">
                <a:moveTo>
                  <a:pt x="49335" y="79292"/>
                </a:moveTo>
                <a:lnTo>
                  <a:pt x="26262" y="79292"/>
                </a:lnTo>
                <a:lnTo>
                  <a:pt x="25835" y="81405"/>
                </a:lnTo>
                <a:lnTo>
                  <a:pt x="49062" y="81405"/>
                </a:lnTo>
                <a:lnTo>
                  <a:pt x="49335" y="79292"/>
                </a:lnTo>
                <a:close/>
              </a:path>
              <a:path w="257077" h="143366">
                <a:moveTo>
                  <a:pt x="256259" y="72958"/>
                </a:moveTo>
                <a:lnTo>
                  <a:pt x="255418" y="76347"/>
                </a:lnTo>
                <a:lnTo>
                  <a:pt x="254065" y="81248"/>
                </a:lnTo>
                <a:lnTo>
                  <a:pt x="257077" y="76347"/>
                </a:lnTo>
                <a:lnTo>
                  <a:pt x="256259" y="72958"/>
                </a:lnTo>
                <a:close/>
              </a:path>
              <a:path w="257077" h="143366">
                <a:moveTo>
                  <a:pt x="26935" y="72888"/>
                </a:moveTo>
                <a:lnTo>
                  <a:pt x="26011" y="80047"/>
                </a:lnTo>
                <a:lnTo>
                  <a:pt x="26262" y="79292"/>
                </a:lnTo>
                <a:lnTo>
                  <a:pt x="49335" y="79292"/>
                </a:lnTo>
                <a:lnTo>
                  <a:pt x="49963" y="74362"/>
                </a:lnTo>
                <a:lnTo>
                  <a:pt x="27117" y="74362"/>
                </a:lnTo>
                <a:lnTo>
                  <a:pt x="26935" y="72888"/>
                </a:lnTo>
                <a:close/>
              </a:path>
              <a:path w="257077" h="143366">
                <a:moveTo>
                  <a:pt x="253850" y="64330"/>
                </a:moveTo>
                <a:lnTo>
                  <a:pt x="231455" y="64330"/>
                </a:lnTo>
                <a:lnTo>
                  <a:pt x="226330" y="65611"/>
                </a:lnTo>
                <a:lnTo>
                  <a:pt x="226117" y="65632"/>
                </a:lnTo>
                <a:lnTo>
                  <a:pt x="197999" y="72735"/>
                </a:lnTo>
                <a:lnTo>
                  <a:pt x="204551" y="74490"/>
                </a:lnTo>
                <a:lnTo>
                  <a:pt x="219711" y="78374"/>
                </a:lnTo>
                <a:lnTo>
                  <a:pt x="219498" y="78310"/>
                </a:lnTo>
                <a:lnTo>
                  <a:pt x="254876" y="78310"/>
                </a:lnTo>
                <a:lnTo>
                  <a:pt x="255629" y="75557"/>
                </a:lnTo>
                <a:lnTo>
                  <a:pt x="256259" y="72958"/>
                </a:lnTo>
                <a:lnTo>
                  <a:pt x="255423" y="69581"/>
                </a:lnTo>
                <a:lnTo>
                  <a:pt x="254179" y="65089"/>
                </a:lnTo>
                <a:lnTo>
                  <a:pt x="254008" y="64586"/>
                </a:lnTo>
                <a:lnTo>
                  <a:pt x="253850" y="64330"/>
                </a:lnTo>
                <a:close/>
              </a:path>
              <a:path w="257077" h="143366">
                <a:moveTo>
                  <a:pt x="219498" y="78310"/>
                </a:moveTo>
                <a:lnTo>
                  <a:pt x="219711" y="78374"/>
                </a:lnTo>
                <a:lnTo>
                  <a:pt x="219498" y="78310"/>
                </a:lnTo>
                <a:close/>
              </a:path>
              <a:path w="257077" h="143366">
                <a:moveTo>
                  <a:pt x="49955" y="71480"/>
                </a:moveTo>
                <a:lnTo>
                  <a:pt x="27117" y="71480"/>
                </a:lnTo>
                <a:lnTo>
                  <a:pt x="27117" y="74362"/>
                </a:lnTo>
                <a:lnTo>
                  <a:pt x="49963" y="74362"/>
                </a:lnTo>
                <a:lnTo>
                  <a:pt x="49955" y="71480"/>
                </a:lnTo>
                <a:close/>
              </a:path>
              <a:path w="257077" h="143366">
                <a:moveTo>
                  <a:pt x="254066" y="64681"/>
                </a:moveTo>
                <a:lnTo>
                  <a:pt x="255583" y="70157"/>
                </a:lnTo>
                <a:lnTo>
                  <a:pt x="256259" y="72958"/>
                </a:lnTo>
                <a:lnTo>
                  <a:pt x="257077" y="69581"/>
                </a:lnTo>
                <a:lnTo>
                  <a:pt x="254066" y="64681"/>
                </a:lnTo>
                <a:close/>
              </a:path>
              <a:path w="257077" h="143366">
                <a:moveTo>
                  <a:pt x="49029" y="63967"/>
                </a:moveTo>
                <a:lnTo>
                  <a:pt x="25835" y="63967"/>
                </a:lnTo>
                <a:lnTo>
                  <a:pt x="26262" y="65995"/>
                </a:lnTo>
                <a:lnTo>
                  <a:pt x="26085" y="65995"/>
                </a:lnTo>
                <a:lnTo>
                  <a:pt x="26935" y="72888"/>
                </a:lnTo>
                <a:lnTo>
                  <a:pt x="27117" y="71480"/>
                </a:lnTo>
                <a:lnTo>
                  <a:pt x="49955" y="71480"/>
                </a:lnTo>
                <a:lnTo>
                  <a:pt x="49029" y="63967"/>
                </a:lnTo>
                <a:close/>
              </a:path>
              <a:path w="257077" h="143366">
                <a:moveTo>
                  <a:pt x="27183" y="3969"/>
                </a:moveTo>
                <a:lnTo>
                  <a:pt x="18149" y="3969"/>
                </a:lnTo>
                <a:lnTo>
                  <a:pt x="19430" y="5570"/>
                </a:lnTo>
                <a:lnTo>
                  <a:pt x="19531" y="5826"/>
                </a:lnTo>
                <a:lnTo>
                  <a:pt x="22846" y="10010"/>
                </a:lnTo>
                <a:lnTo>
                  <a:pt x="23060" y="10437"/>
                </a:lnTo>
                <a:lnTo>
                  <a:pt x="27757" y="17011"/>
                </a:lnTo>
                <a:lnTo>
                  <a:pt x="33522" y="25676"/>
                </a:lnTo>
                <a:lnTo>
                  <a:pt x="33785" y="26381"/>
                </a:lnTo>
                <a:lnTo>
                  <a:pt x="35950" y="30127"/>
                </a:lnTo>
                <a:lnTo>
                  <a:pt x="43130" y="31951"/>
                </a:lnTo>
                <a:lnTo>
                  <a:pt x="60639" y="36711"/>
                </a:lnTo>
                <a:lnTo>
                  <a:pt x="60853" y="36732"/>
                </a:lnTo>
                <a:lnTo>
                  <a:pt x="80710" y="41855"/>
                </a:lnTo>
                <a:lnTo>
                  <a:pt x="80577" y="41855"/>
                </a:lnTo>
                <a:lnTo>
                  <a:pt x="101635" y="47447"/>
                </a:lnTo>
                <a:lnTo>
                  <a:pt x="171026" y="65632"/>
                </a:lnTo>
                <a:lnTo>
                  <a:pt x="186829" y="69709"/>
                </a:lnTo>
                <a:lnTo>
                  <a:pt x="186695" y="69709"/>
                </a:lnTo>
                <a:lnTo>
                  <a:pt x="197999" y="72735"/>
                </a:lnTo>
                <a:lnTo>
                  <a:pt x="226117" y="65632"/>
                </a:lnTo>
                <a:lnTo>
                  <a:pt x="226330" y="65611"/>
                </a:lnTo>
                <a:lnTo>
                  <a:pt x="231284" y="64373"/>
                </a:lnTo>
                <a:lnTo>
                  <a:pt x="244347" y="61072"/>
                </a:lnTo>
                <a:lnTo>
                  <a:pt x="242131" y="60360"/>
                </a:lnTo>
                <a:lnTo>
                  <a:pt x="237220" y="59079"/>
                </a:lnTo>
                <a:lnTo>
                  <a:pt x="231668" y="57756"/>
                </a:lnTo>
                <a:lnTo>
                  <a:pt x="225690" y="56091"/>
                </a:lnTo>
                <a:lnTo>
                  <a:pt x="210372" y="52185"/>
                </a:lnTo>
                <a:lnTo>
                  <a:pt x="192808" y="47426"/>
                </a:lnTo>
                <a:lnTo>
                  <a:pt x="192594" y="47404"/>
                </a:lnTo>
                <a:lnTo>
                  <a:pt x="171026" y="41833"/>
                </a:lnTo>
                <a:lnTo>
                  <a:pt x="151385" y="36690"/>
                </a:lnTo>
                <a:lnTo>
                  <a:pt x="133316" y="31909"/>
                </a:lnTo>
                <a:lnTo>
                  <a:pt x="66539" y="14428"/>
                </a:lnTo>
                <a:lnTo>
                  <a:pt x="48896" y="9647"/>
                </a:lnTo>
                <a:lnTo>
                  <a:pt x="33986" y="5826"/>
                </a:lnTo>
                <a:lnTo>
                  <a:pt x="27183" y="3969"/>
                </a:lnTo>
                <a:close/>
              </a:path>
              <a:path w="257077" h="143366">
                <a:moveTo>
                  <a:pt x="186616" y="69687"/>
                </a:moveTo>
                <a:lnTo>
                  <a:pt x="186829" y="69709"/>
                </a:lnTo>
                <a:lnTo>
                  <a:pt x="186616" y="69687"/>
                </a:lnTo>
                <a:close/>
              </a:path>
              <a:path w="257077" h="143366">
                <a:moveTo>
                  <a:pt x="25974" y="65089"/>
                </a:moveTo>
                <a:lnTo>
                  <a:pt x="26085" y="65995"/>
                </a:lnTo>
                <a:lnTo>
                  <a:pt x="26262" y="65995"/>
                </a:lnTo>
                <a:lnTo>
                  <a:pt x="25974" y="65089"/>
                </a:lnTo>
                <a:close/>
              </a:path>
              <a:path w="257077" h="143366">
                <a:moveTo>
                  <a:pt x="25835" y="63967"/>
                </a:moveTo>
                <a:lnTo>
                  <a:pt x="25974" y="65089"/>
                </a:lnTo>
                <a:lnTo>
                  <a:pt x="26262" y="65995"/>
                </a:lnTo>
                <a:lnTo>
                  <a:pt x="25835" y="63967"/>
                </a:lnTo>
                <a:close/>
              </a:path>
              <a:path w="257077" h="143366">
                <a:moveTo>
                  <a:pt x="22846" y="55280"/>
                </a:moveTo>
                <a:lnTo>
                  <a:pt x="25974" y="65089"/>
                </a:lnTo>
                <a:lnTo>
                  <a:pt x="25835" y="63967"/>
                </a:lnTo>
                <a:lnTo>
                  <a:pt x="49029" y="63967"/>
                </a:lnTo>
                <a:lnTo>
                  <a:pt x="48703" y="61320"/>
                </a:lnTo>
                <a:lnTo>
                  <a:pt x="48248" y="59079"/>
                </a:lnTo>
                <a:lnTo>
                  <a:pt x="47449" y="56582"/>
                </a:lnTo>
                <a:lnTo>
                  <a:pt x="23487" y="56582"/>
                </a:lnTo>
                <a:lnTo>
                  <a:pt x="22846" y="55280"/>
                </a:lnTo>
                <a:close/>
              </a:path>
              <a:path w="257077" h="143366">
                <a:moveTo>
                  <a:pt x="253501" y="63762"/>
                </a:moveTo>
                <a:lnTo>
                  <a:pt x="254066" y="64681"/>
                </a:lnTo>
                <a:lnTo>
                  <a:pt x="253874" y="63988"/>
                </a:lnTo>
                <a:lnTo>
                  <a:pt x="253501" y="63762"/>
                </a:lnTo>
                <a:close/>
              </a:path>
              <a:path w="257077" h="143366">
                <a:moveTo>
                  <a:pt x="244279" y="61089"/>
                </a:moveTo>
                <a:lnTo>
                  <a:pt x="231241" y="64373"/>
                </a:lnTo>
                <a:lnTo>
                  <a:pt x="231455" y="64330"/>
                </a:lnTo>
                <a:lnTo>
                  <a:pt x="253850" y="64330"/>
                </a:lnTo>
                <a:lnTo>
                  <a:pt x="253501" y="63762"/>
                </a:lnTo>
                <a:lnTo>
                  <a:pt x="252468" y="63135"/>
                </a:lnTo>
                <a:lnTo>
                  <a:pt x="244279" y="61089"/>
                </a:lnTo>
                <a:close/>
              </a:path>
              <a:path w="257077" h="143366">
                <a:moveTo>
                  <a:pt x="252468" y="63135"/>
                </a:moveTo>
                <a:lnTo>
                  <a:pt x="253501" y="63762"/>
                </a:lnTo>
                <a:lnTo>
                  <a:pt x="253234" y="63327"/>
                </a:lnTo>
                <a:lnTo>
                  <a:pt x="252468" y="63135"/>
                </a:lnTo>
                <a:close/>
              </a:path>
              <a:path w="257077" h="143366">
                <a:moveTo>
                  <a:pt x="247682" y="60232"/>
                </a:moveTo>
                <a:lnTo>
                  <a:pt x="244347" y="61072"/>
                </a:lnTo>
                <a:lnTo>
                  <a:pt x="244821" y="61224"/>
                </a:lnTo>
                <a:lnTo>
                  <a:pt x="252468" y="63135"/>
                </a:lnTo>
                <a:lnTo>
                  <a:pt x="247682" y="60232"/>
                </a:lnTo>
                <a:close/>
              </a:path>
              <a:path w="257077" h="143366">
                <a:moveTo>
                  <a:pt x="244279" y="61089"/>
                </a:moveTo>
                <a:lnTo>
                  <a:pt x="245120" y="61320"/>
                </a:lnTo>
                <a:lnTo>
                  <a:pt x="244279" y="61089"/>
                </a:lnTo>
                <a:close/>
              </a:path>
              <a:path w="257077" h="143366">
                <a:moveTo>
                  <a:pt x="244821" y="61224"/>
                </a:moveTo>
                <a:lnTo>
                  <a:pt x="245120" y="61320"/>
                </a:lnTo>
                <a:lnTo>
                  <a:pt x="244821" y="61224"/>
                </a:lnTo>
                <a:close/>
              </a:path>
              <a:path w="257077" h="143366">
                <a:moveTo>
                  <a:pt x="244347" y="61072"/>
                </a:moveTo>
                <a:lnTo>
                  <a:pt x="244821" y="61224"/>
                </a:lnTo>
                <a:lnTo>
                  <a:pt x="244347" y="61072"/>
                </a:lnTo>
                <a:close/>
              </a:path>
              <a:path w="257077" h="143366">
                <a:moveTo>
                  <a:pt x="231783" y="57756"/>
                </a:moveTo>
                <a:lnTo>
                  <a:pt x="232095" y="57841"/>
                </a:lnTo>
                <a:lnTo>
                  <a:pt x="231783" y="57756"/>
                </a:lnTo>
                <a:close/>
              </a:path>
              <a:path w="257077" h="143366">
                <a:moveTo>
                  <a:pt x="44069" y="46337"/>
                </a:moveTo>
                <a:lnTo>
                  <a:pt x="18789" y="46337"/>
                </a:lnTo>
                <a:lnTo>
                  <a:pt x="23487" y="56582"/>
                </a:lnTo>
                <a:lnTo>
                  <a:pt x="47449" y="56582"/>
                </a:lnTo>
                <a:lnTo>
                  <a:pt x="44412" y="47084"/>
                </a:lnTo>
                <a:lnTo>
                  <a:pt x="44069" y="46337"/>
                </a:lnTo>
                <a:close/>
              </a:path>
              <a:path w="257077" h="143366">
                <a:moveTo>
                  <a:pt x="210372" y="52185"/>
                </a:moveTo>
                <a:lnTo>
                  <a:pt x="210530" y="52228"/>
                </a:lnTo>
                <a:lnTo>
                  <a:pt x="210372" y="52185"/>
                </a:lnTo>
                <a:close/>
              </a:path>
              <a:path w="257077" h="143366">
                <a:moveTo>
                  <a:pt x="40099" y="37671"/>
                </a:moveTo>
                <a:lnTo>
                  <a:pt x="13878" y="37671"/>
                </a:lnTo>
                <a:lnTo>
                  <a:pt x="19216" y="47276"/>
                </a:lnTo>
                <a:lnTo>
                  <a:pt x="18789" y="46337"/>
                </a:lnTo>
                <a:lnTo>
                  <a:pt x="44069" y="46337"/>
                </a:lnTo>
                <a:lnTo>
                  <a:pt x="40099" y="37671"/>
                </a:lnTo>
                <a:close/>
              </a:path>
              <a:path w="257077" h="143366">
                <a:moveTo>
                  <a:pt x="80496" y="41833"/>
                </a:moveTo>
                <a:lnTo>
                  <a:pt x="80710" y="41855"/>
                </a:lnTo>
                <a:lnTo>
                  <a:pt x="80496" y="41833"/>
                </a:lnTo>
                <a:close/>
              </a:path>
              <a:path w="257077" h="143366">
                <a:moveTo>
                  <a:pt x="35318" y="29966"/>
                </a:moveTo>
                <a:lnTo>
                  <a:pt x="8754" y="29966"/>
                </a:lnTo>
                <a:lnTo>
                  <a:pt x="14092" y="38290"/>
                </a:lnTo>
                <a:lnTo>
                  <a:pt x="13878" y="37671"/>
                </a:lnTo>
                <a:lnTo>
                  <a:pt x="40099" y="37671"/>
                </a:lnTo>
                <a:lnTo>
                  <a:pt x="39287" y="35900"/>
                </a:lnTo>
                <a:lnTo>
                  <a:pt x="35950" y="30127"/>
                </a:lnTo>
                <a:lnTo>
                  <a:pt x="35318" y="29966"/>
                </a:lnTo>
                <a:close/>
              </a:path>
              <a:path w="257077" h="143366">
                <a:moveTo>
                  <a:pt x="42917" y="31909"/>
                </a:moveTo>
                <a:lnTo>
                  <a:pt x="43074" y="31951"/>
                </a:lnTo>
                <a:lnTo>
                  <a:pt x="42917" y="31909"/>
                </a:lnTo>
                <a:close/>
              </a:path>
              <a:path w="257077" h="143366">
                <a:moveTo>
                  <a:pt x="7816" y="19849"/>
                </a:moveTo>
                <a:lnTo>
                  <a:pt x="1281" y="19849"/>
                </a:lnTo>
                <a:lnTo>
                  <a:pt x="4697" y="24161"/>
                </a:lnTo>
                <a:lnTo>
                  <a:pt x="4561" y="24161"/>
                </a:lnTo>
                <a:lnTo>
                  <a:pt x="8967" y="30308"/>
                </a:lnTo>
                <a:lnTo>
                  <a:pt x="8754" y="29966"/>
                </a:lnTo>
                <a:lnTo>
                  <a:pt x="35318" y="29966"/>
                </a:lnTo>
                <a:lnTo>
                  <a:pt x="27757" y="28045"/>
                </a:lnTo>
                <a:lnTo>
                  <a:pt x="21351" y="26295"/>
                </a:lnTo>
                <a:lnTo>
                  <a:pt x="16227" y="25057"/>
                </a:lnTo>
                <a:lnTo>
                  <a:pt x="11316" y="23755"/>
                </a:lnTo>
                <a:lnTo>
                  <a:pt x="8754" y="22987"/>
                </a:lnTo>
                <a:lnTo>
                  <a:pt x="6192" y="22347"/>
                </a:lnTo>
                <a:lnTo>
                  <a:pt x="7816" y="19849"/>
                </a:lnTo>
                <a:close/>
              </a:path>
              <a:path w="257077" h="143366">
                <a:moveTo>
                  <a:pt x="31648" y="22859"/>
                </a:moveTo>
                <a:lnTo>
                  <a:pt x="8327" y="22859"/>
                </a:lnTo>
                <a:lnTo>
                  <a:pt x="11530" y="23819"/>
                </a:lnTo>
                <a:lnTo>
                  <a:pt x="16227" y="25057"/>
                </a:lnTo>
                <a:lnTo>
                  <a:pt x="21779" y="26381"/>
                </a:lnTo>
                <a:lnTo>
                  <a:pt x="27757" y="28045"/>
                </a:lnTo>
                <a:lnTo>
                  <a:pt x="35950" y="30127"/>
                </a:lnTo>
                <a:lnTo>
                  <a:pt x="33736" y="26295"/>
                </a:lnTo>
                <a:lnTo>
                  <a:pt x="33522" y="25676"/>
                </a:lnTo>
                <a:lnTo>
                  <a:pt x="31648" y="22859"/>
                </a:lnTo>
                <a:close/>
              </a:path>
              <a:path w="257077" h="143366">
                <a:moveTo>
                  <a:pt x="21351" y="26295"/>
                </a:moveTo>
                <a:lnTo>
                  <a:pt x="21664" y="26381"/>
                </a:lnTo>
                <a:lnTo>
                  <a:pt x="21351" y="26295"/>
                </a:lnTo>
                <a:close/>
              </a:path>
              <a:path w="257077" h="143366">
                <a:moveTo>
                  <a:pt x="21420" y="26295"/>
                </a:moveTo>
                <a:lnTo>
                  <a:pt x="21779" y="26381"/>
                </a:lnTo>
                <a:lnTo>
                  <a:pt x="21420" y="26295"/>
                </a:lnTo>
                <a:close/>
              </a:path>
              <a:path w="257077" h="143366">
                <a:moveTo>
                  <a:pt x="4270" y="23755"/>
                </a:moveTo>
                <a:lnTo>
                  <a:pt x="4561" y="24161"/>
                </a:lnTo>
                <a:lnTo>
                  <a:pt x="4697" y="24161"/>
                </a:lnTo>
                <a:lnTo>
                  <a:pt x="4270" y="23755"/>
                </a:lnTo>
                <a:close/>
              </a:path>
              <a:path w="257077" h="143366">
                <a:moveTo>
                  <a:pt x="18149" y="3969"/>
                </a:moveTo>
                <a:lnTo>
                  <a:pt x="6192" y="22347"/>
                </a:lnTo>
                <a:lnTo>
                  <a:pt x="8754" y="22987"/>
                </a:lnTo>
                <a:lnTo>
                  <a:pt x="8327" y="22859"/>
                </a:lnTo>
                <a:lnTo>
                  <a:pt x="31648" y="22859"/>
                </a:lnTo>
                <a:lnTo>
                  <a:pt x="27757" y="17011"/>
                </a:lnTo>
                <a:lnTo>
                  <a:pt x="23060" y="10437"/>
                </a:lnTo>
                <a:lnTo>
                  <a:pt x="22846" y="10010"/>
                </a:lnTo>
                <a:lnTo>
                  <a:pt x="19531" y="5826"/>
                </a:lnTo>
                <a:lnTo>
                  <a:pt x="19430" y="5570"/>
                </a:lnTo>
                <a:lnTo>
                  <a:pt x="18149" y="3969"/>
                </a:lnTo>
                <a:close/>
              </a:path>
              <a:path w="257077" h="143366">
                <a:moveTo>
                  <a:pt x="11957" y="0"/>
                </a:moveTo>
                <a:lnTo>
                  <a:pt x="0" y="18377"/>
                </a:lnTo>
                <a:lnTo>
                  <a:pt x="1281" y="19977"/>
                </a:lnTo>
                <a:lnTo>
                  <a:pt x="1281" y="19849"/>
                </a:lnTo>
                <a:lnTo>
                  <a:pt x="7816" y="19849"/>
                </a:lnTo>
                <a:lnTo>
                  <a:pt x="18149" y="3969"/>
                </a:lnTo>
                <a:lnTo>
                  <a:pt x="27183" y="3969"/>
                </a:lnTo>
                <a:lnTo>
                  <a:pt x="21828" y="2689"/>
                </a:lnTo>
                <a:lnTo>
                  <a:pt x="17722" y="1622"/>
                </a:lnTo>
                <a:lnTo>
                  <a:pt x="14946" y="768"/>
                </a:lnTo>
                <a:lnTo>
                  <a:pt x="11957" y="0"/>
                </a:lnTo>
                <a:close/>
              </a:path>
              <a:path w="257077" h="143366">
                <a:moveTo>
                  <a:pt x="66618" y="14428"/>
                </a:moveTo>
                <a:close/>
              </a:path>
              <a:path w="257077" h="143366">
                <a:moveTo>
                  <a:pt x="33736" y="5762"/>
                </a:moveTo>
                <a:lnTo>
                  <a:pt x="33949" y="5826"/>
                </a:lnTo>
                <a:lnTo>
                  <a:pt x="33736" y="5762"/>
                </a:lnTo>
                <a:close/>
              </a:path>
              <a:path w="257077" h="143366">
                <a:moveTo>
                  <a:pt x="21828" y="2689"/>
                </a:moveTo>
                <a:lnTo>
                  <a:pt x="21992" y="2732"/>
                </a:lnTo>
                <a:lnTo>
                  <a:pt x="21828" y="2689"/>
                </a:lnTo>
                <a:close/>
              </a:path>
              <a:path w="257077" h="143366">
                <a:moveTo>
                  <a:pt x="17793" y="1622"/>
                </a:moveTo>
                <a:lnTo>
                  <a:pt x="18149" y="1728"/>
                </a:lnTo>
                <a:lnTo>
                  <a:pt x="17793" y="1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35426" y="3757660"/>
            <a:ext cx="2048849" cy="1137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85362" y="4909323"/>
            <a:ext cx="161999" cy="184031"/>
          </a:xfrm>
          <a:custGeom>
            <a:avLst/>
            <a:gdLst/>
            <a:ahLst/>
            <a:cxnLst/>
            <a:rect l="l" t="t" r="r" b="b"/>
            <a:pathLst>
              <a:path w="161999" h="184031">
                <a:moveTo>
                  <a:pt x="83851" y="0"/>
                </a:moveTo>
                <a:lnTo>
                  <a:pt x="34895" y="15020"/>
                </a:lnTo>
                <a:lnTo>
                  <a:pt x="9698" y="44393"/>
                </a:lnTo>
                <a:lnTo>
                  <a:pt x="0" y="94695"/>
                </a:lnTo>
                <a:lnTo>
                  <a:pt x="944" y="106316"/>
                </a:lnTo>
                <a:lnTo>
                  <a:pt x="12479" y="144400"/>
                </a:lnTo>
                <a:lnTo>
                  <a:pt x="47955" y="177472"/>
                </a:lnTo>
                <a:lnTo>
                  <a:pt x="87411" y="184031"/>
                </a:lnTo>
                <a:lnTo>
                  <a:pt x="100787" y="182950"/>
                </a:lnTo>
                <a:lnTo>
                  <a:pt x="113236" y="179978"/>
                </a:lnTo>
                <a:lnTo>
                  <a:pt x="124818" y="175049"/>
                </a:lnTo>
                <a:lnTo>
                  <a:pt x="135596" y="168094"/>
                </a:lnTo>
                <a:lnTo>
                  <a:pt x="140036" y="163842"/>
                </a:lnTo>
                <a:lnTo>
                  <a:pt x="81631" y="163842"/>
                </a:lnTo>
                <a:lnTo>
                  <a:pt x="71206" y="162360"/>
                </a:lnTo>
                <a:lnTo>
                  <a:pt x="37333" y="140636"/>
                </a:lnTo>
                <a:lnTo>
                  <a:pt x="25592" y="103867"/>
                </a:lnTo>
                <a:lnTo>
                  <a:pt x="24922" y="89851"/>
                </a:lnTo>
                <a:lnTo>
                  <a:pt x="25678" y="78307"/>
                </a:lnTo>
                <a:lnTo>
                  <a:pt x="46535" y="34425"/>
                </a:lnTo>
                <a:lnTo>
                  <a:pt x="86678" y="20121"/>
                </a:lnTo>
                <a:lnTo>
                  <a:pt x="138715" y="20121"/>
                </a:lnTo>
                <a:lnTo>
                  <a:pt x="135930" y="17391"/>
                </a:lnTo>
                <a:lnTo>
                  <a:pt x="122847" y="7642"/>
                </a:lnTo>
                <a:lnTo>
                  <a:pt x="111518" y="3384"/>
                </a:lnTo>
                <a:lnTo>
                  <a:pt x="98586" y="835"/>
                </a:lnTo>
                <a:lnTo>
                  <a:pt x="83851" y="0"/>
                </a:lnTo>
                <a:close/>
              </a:path>
              <a:path w="161999" h="184031">
                <a:moveTo>
                  <a:pt x="137872" y="118597"/>
                </a:moveTo>
                <a:lnTo>
                  <a:pt x="118178" y="152872"/>
                </a:lnTo>
                <a:lnTo>
                  <a:pt x="81631" y="163842"/>
                </a:lnTo>
                <a:lnTo>
                  <a:pt x="140036" y="163842"/>
                </a:lnTo>
                <a:lnTo>
                  <a:pt x="144389" y="159672"/>
                </a:lnTo>
                <a:lnTo>
                  <a:pt x="151695" y="149605"/>
                </a:lnTo>
                <a:lnTo>
                  <a:pt x="157553" y="137897"/>
                </a:lnTo>
                <a:lnTo>
                  <a:pt x="161999" y="124552"/>
                </a:lnTo>
                <a:lnTo>
                  <a:pt x="137872" y="118597"/>
                </a:lnTo>
                <a:close/>
              </a:path>
              <a:path w="161999" h="184031">
                <a:moveTo>
                  <a:pt x="138715" y="20121"/>
                </a:moveTo>
                <a:lnTo>
                  <a:pt x="86678" y="20121"/>
                </a:lnTo>
                <a:lnTo>
                  <a:pt x="98157" y="21401"/>
                </a:lnTo>
                <a:lnTo>
                  <a:pt x="109623" y="25694"/>
                </a:lnTo>
                <a:lnTo>
                  <a:pt x="122230" y="34074"/>
                </a:lnTo>
                <a:lnTo>
                  <a:pt x="129475" y="44192"/>
                </a:lnTo>
                <a:lnTo>
                  <a:pt x="135096" y="57276"/>
                </a:lnTo>
                <a:lnTo>
                  <a:pt x="157235" y="46516"/>
                </a:lnTo>
                <a:lnTo>
                  <a:pt x="152470" y="36435"/>
                </a:lnTo>
                <a:lnTo>
                  <a:pt x="145587" y="26858"/>
                </a:lnTo>
                <a:lnTo>
                  <a:pt x="138715" y="201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1637" y="4930444"/>
            <a:ext cx="111030" cy="23051"/>
          </a:xfrm>
          <a:custGeom>
            <a:avLst/>
            <a:gdLst/>
            <a:ahLst/>
            <a:cxnLst/>
            <a:rect l="l" t="t" r="r" b="b"/>
            <a:pathLst>
              <a:path w="111030" h="23051">
                <a:moveTo>
                  <a:pt x="105905" y="0"/>
                </a:moveTo>
                <a:lnTo>
                  <a:pt x="5337" y="0"/>
                </a:lnTo>
                <a:lnTo>
                  <a:pt x="0" y="5165"/>
                </a:lnTo>
                <a:lnTo>
                  <a:pt x="0" y="17886"/>
                </a:lnTo>
                <a:lnTo>
                  <a:pt x="5337" y="23051"/>
                </a:lnTo>
                <a:lnTo>
                  <a:pt x="105905" y="23051"/>
                </a:lnTo>
                <a:lnTo>
                  <a:pt x="111030" y="17886"/>
                </a:lnTo>
                <a:lnTo>
                  <a:pt x="111030" y="5165"/>
                </a:lnTo>
                <a:lnTo>
                  <a:pt x="1059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1637" y="4989225"/>
            <a:ext cx="111030" cy="23051"/>
          </a:xfrm>
          <a:custGeom>
            <a:avLst/>
            <a:gdLst/>
            <a:ahLst/>
            <a:cxnLst/>
            <a:rect l="l" t="t" r="r" b="b"/>
            <a:pathLst>
              <a:path w="111030" h="23051">
                <a:moveTo>
                  <a:pt x="105905" y="0"/>
                </a:moveTo>
                <a:lnTo>
                  <a:pt x="5337" y="0"/>
                </a:lnTo>
                <a:lnTo>
                  <a:pt x="0" y="5165"/>
                </a:lnTo>
                <a:lnTo>
                  <a:pt x="0" y="17886"/>
                </a:lnTo>
                <a:lnTo>
                  <a:pt x="5337" y="23051"/>
                </a:lnTo>
                <a:lnTo>
                  <a:pt x="105905" y="23051"/>
                </a:lnTo>
                <a:lnTo>
                  <a:pt x="111030" y="17886"/>
                </a:lnTo>
                <a:lnTo>
                  <a:pt x="111030" y="5165"/>
                </a:lnTo>
                <a:lnTo>
                  <a:pt x="1059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51637" y="5048006"/>
            <a:ext cx="111030" cy="23051"/>
          </a:xfrm>
          <a:custGeom>
            <a:avLst/>
            <a:gdLst/>
            <a:ahLst/>
            <a:cxnLst/>
            <a:rect l="l" t="t" r="r" b="b"/>
            <a:pathLst>
              <a:path w="111030" h="23051">
                <a:moveTo>
                  <a:pt x="105905" y="0"/>
                </a:moveTo>
                <a:lnTo>
                  <a:pt x="5337" y="0"/>
                </a:lnTo>
                <a:lnTo>
                  <a:pt x="0" y="5165"/>
                </a:lnTo>
                <a:lnTo>
                  <a:pt x="0" y="17886"/>
                </a:lnTo>
                <a:lnTo>
                  <a:pt x="5337" y="23051"/>
                </a:lnTo>
                <a:lnTo>
                  <a:pt x="105905" y="23051"/>
                </a:lnTo>
                <a:lnTo>
                  <a:pt x="111030" y="17886"/>
                </a:lnTo>
                <a:lnTo>
                  <a:pt x="111030" y="5165"/>
                </a:lnTo>
                <a:lnTo>
                  <a:pt x="1059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0509" y="4320030"/>
            <a:ext cx="232736" cy="145437"/>
          </a:xfrm>
          <a:custGeom>
            <a:avLst/>
            <a:gdLst/>
            <a:ahLst/>
            <a:cxnLst/>
            <a:rect l="l" t="t" r="r" b="b"/>
            <a:pathLst>
              <a:path w="232736" h="145437">
                <a:moveTo>
                  <a:pt x="219306" y="0"/>
                </a:moveTo>
                <a:lnTo>
                  <a:pt x="1878" y="125480"/>
                </a:lnTo>
                <a:lnTo>
                  <a:pt x="0" y="132524"/>
                </a:lnTo>
                <a:lnTo>
                  <a:pt x="6362" y="143558"/>
                </a:lnTo>
                <a:lnTo>
                  <a:pt x="13409" y="145437"/>
                </a:lnTo>
                <a:lnTo>
                  <a:pt x="230836" y="19956"/>
                </a:lnTo>
                <a:lnTo>
                  <a:pt x="232736" y="12913"/>
                </a:lnTo>
                <a:lnTo>
                  <a:pt x="226373" y="1878"/>
                </a:lnTo>
                <a:lnTo>
                  <a:pt x="2193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6513" y="4865686"/>
            <a:ext cx="72810" cy="0"/>
          </a:xfrm>
          <a:custGeom>
            <a:avLst/>
            <a:gdLst/>
            <a:ahLst/>
            <a:cxnLst/>
            <a:rect l="l" t="t" r="r" b="b"/>
            <a:pathLst>
              <a:path w="72810">
                <a:moveTo>
                  <a:pt x="0" y="0"/>
                </a:moveTo>
                <a:lnTo>
                  <a:pt x="72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3951" y="4866967"/>
            <a:ext cx="80460" cy="0"/>
          </a:xfrm>
          <a:custGeom>
            <a:avLst/>
            <a:gdLst/>
            <a:ahLst/>
            <a:cxnLst/>
            <a:rect l="l" t="t" r="r" b="b"/>
            <a:pathLst>
              <a:path w="80460">
                <a:moveTo>
                  <a:pt x="0" y="0"/>
                </a:moveTo>
                <a:lnTo>
                  <a:pt x="80460" y="0"/>
                </a:lnTo>
              </a:path>
            </a:pathLst>
          </a:custGeom>
          <a:ln w="191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23025" y="4829295"/>
            <a:ext cx="0" cy="72761"/>
          </a:xfrm>
          <a:custGeom>
            <a:avLst/>
            <a:gdLst/>
            <a:ahLst/>
            <a:cxnLst/>
            <a:rect l="l" t="t" r="r" b="b"/>
            <a:pathLst>
              <a:path h="72761">
                <a:moveTo>
                  <a:pt x="0" y="0"/>
                </a:moveTo>
                <a:lnTo>
                  <a:pt x="0" y="72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24306" y="4826751"/>
            <a:ext cx="0" cy="80427"/>
          </a:xfrm>
          <a:custGeom>
            <a:avLst/>
            <a:gdLst/>
            <a:ahLst/>
            <a:cxnLst/>
            <a:rect l="l" t="t" r="r" b="b"/>
            <a:pathLst>
              <a:path h="80427">
                <a:moveTo>
                  <a:pt x="0" y="0"/>
                </a:moveTo>
                <a:lnTo>
                  <a:pt x="0" y="80427"/>
                </a:lnTo>
              </a:path>
            </a:pathLst>
          </a:custGeom>
          <a:ln w="192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94195" y="4866263"/>
            <a:ext cx="72810" cy="0"/>
          </a:xfrm>
          <a:custGeom>
            <a:avLst/>
            <a:gdLst/>
            <a:ahLst/>
            <a:cxnLst/>
            <a:rect l="l" t="t" r="r" b="b"/>
            <a:pathLst>
              <a:path w="72810">
                <a:moveTo>
                  <a:pt x="0" y="0"/>
                </a:moveTo>
                <a:lnTo>
                  <a:pt x="72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91633" y="4867543"/>
            <a:ext cx="80460" cy="0"/>
          </a:xfrm>
          <a:custGeom>
            <a:avLst/>
            <a:gdLst/>
            <a:ahLst/>
            <a:cxnLst/>
            <a:rect l="l" t="t" r="r" b="b"/>
            <a:pathLst>
              <a:path w="80460">
                <a:moveTo>
                  <a:pt x="0" y="0"/>
                </a:moveTo>
                <a:lnTo>
                  <a:pt x="80460" y="0"/>
                </a:lnTo>
              </a:path>
            </a:pathLst>
          </a:custGeom>
          <a:ln w="191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2941" y="3448262"/>
            <a:ext cx="7942943" cy="1997877"/>
          </a:xfrm>
          <a:custGeom>
            <a:avLst/>
            <a:gdLst/>
            <a:ahLst/>
            <a:cxnLst/>
            <a:rect l="l" t="t" r="r" b="b"/>
            <a:pathLst>
              <a:path w="7942943" h="1997877">
                <a:moveTo>
                  <a:pt x="0" y="1890050"/>
                </a:moveTo>
                <a:lnTo>
                  <a:pt x="32033" y="1960598"/>
                </a:lnTo>
                <a:lnTo>
                  <a:pt x="68004" y="1984672"/>
                </a:lnTo>
                <a:lnTo>
                  <a:pt x="108586" y="1996489"/>
                </a:lnTo>
                <a:lnTo>
                  <a:pt x="127332" y="1997877"/>
                </a:lnTo>
                <a:lnTo>
                  <a:pt x="7812235" y="1997492"/>
                </a:lnTo>
                <a:lnTo>
                  <a:pt x="7853946" y="1987930"/>
                </a:lnTo>
                <a:lnTo>
                  <a:pt x="7889846" y="1967054"/>
                </a:lnTo>
                <a:lnTo>
                  <a:pt x="7917995" y="1936889"/>
                </a:lnTo>
                <a:lnTo>
                  <a:pt x="7934739" y="1903828"/>
                </a:lnTo>
                <a:lnTo>
                  <a:pt x="33257" y="1903828"/>
                </a:lnTo>
                <a:lnTo>
                  <a:pt x="0" y="1890050"/>
                </a:lnTo>
                <a:close/>
              </a:path>
              <a:path w="7942943" h="1997877">
                <a:moveTo>
                  <a:pt x="7835116" y="0"/>
                </a:moveTo>
                <a:lnTo>
                  <a:pt x="7848995" y="33232"/>
                </a:lnTo>
                <a:lnTo>
                  <a:pt x="7848797" y="1588258"/>
                </a:lnTo>
                <a:lnTo>
                  <a:pt x="7848608" y="1773257"/>
                </a:lnTo>
                <a:lnTo>
                  <a:pt x="7839046" y="1814861"/>
                </a:lnTo>
                <a:lnTo>
                  <a:pt x="7818166" y="1850745"/>
                </a:lnTo>
                <a:lnTo>
                  <a:pt x="7787992" y="1878885"/>
                </a:lnTo>
                <a:lnTo>
                  <a:pt x="7750548" y="1897254"/>
                </a:lnTo>
                <a:lnTo>
                  <a:pt x="7707858" y="1903828"/>
                </a:lnTo>
                <a:lnTo>
                  <a:pt x="7934739" y="1903828"/>
                </a:lnTo>
                <a:lnTo>
                  <a:pt x="7936369" y="1899463"/>
                </a:lnTo>
                <a:lnTo>
                  <a:pt x="7939971" y="1885724"/>
                </a:lnTo>
                <a:lnTo>
                  <a:pt x="7942188" y="1871479"/>
                </a:lnTo>
                <a:lnTo>
                  <a:pt x="7942943" y="1856803"/>
                </a:lnTo>
                <a:lnTo>
                  <a:pt x="7942837" y="611697"/>
                </a:lnTo>
                <a:lnTo>
                  <a:pt x="7942706" y="225908"/>
                </a:lnTo>
                <a:lnTo>
                  <a:pt x="7942562" y="118189"/>
                </a:lnTo>
                <a:lnTo>
                  <a:pt x="7933905" y="77859"/>
                </a:lnTo>
                <a:lnTo>
                  <a:pt x="7912996" y="40525"/>
                </a:lnTo>
                <a:lnTo>
                  <a:pt x="7901278" y="27366"/>
                </a:lnTo>
                <a:lnTo>
                  <a:pt x="783511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3558" y="3329528"/>
            <a:ext cx="7979908" cy="2034070"/>
          </a:xfrm>
          <a:custGeom>
            <a:avLst/>
            <a:gdLst/>
            <a:ahLst/>
            <a:cxnLst/>
            <a:rect l="l" t="t" r="r" b="b"/>
            <a:pathLst>
              <a:path w="7979908" h="2034070">
                <a:moveTo>
                  <a:pt x="7857347" y="2031936"/>
                </a:moveTo>
                <a:lnTo>
                  <a:pt x="122566" y="2031936"/>
                </a:lnTo>
                <a:lnTo>
                  <a:pt x="136659" y="2034070"/>
                </a:lnTo>
                <a:lnTo>
                  <a:pt x="7843468" y="2034070"/>
                </a:lnTo>
                <a:lnTo>
                  <a:pt x="7857347" y="2031936"/>
                </a:lnTo>
                <a:close/>
              </a:path>
              <a:path w="7979908" h="2034070">
                <a:moveTo>
                  <a:pt x="7872080" y="2027667"/>
                </a:moveTo>
                <a:lnTo>
                  <a:pt x="107878" y="2027667"/>
                </a:lnTo>
                <a:lnTo>
                  <a:pt x="121330" y="2031936"/>
                </a:lnTo>
                <a:lnTo>
                  <a:pt x="7858628" y="2031936"/>
                </a:lnTo>
                <a:lnTo>
                  <a:pt x="7872080" y="2027667"/>
                </a:lnTo>
                <a:close/>
              </a:path>
              <a:path w="7979908" h="2034070">
                <a:moveTo>
                  <a:pt x="7886172" y="2023398"/>
                </a:moveTo>
                <a:lnTo>
                  <a:pt x="93942" y="2023398"/>
                </a:lnTo>
                <a:lnTo>
                  <a:pt x="106913" y="2027667"/>
                </a:lnTo>
                <a:lnTo>
                  <a:pt x="7873148" y="2027667"/>
                </a:lnTo>
                <a:lnTo>
                  <a:pt x="7886172" y="2023398"/>
                </a:lnTo>
                <a:close/>
              </a:path>
              <a:path w="7979908" h="2034070">
                <a:moveTo>
                  <a:pt x="7899624" y="2016995"/>
                </a:moveTo>
                <a:lnTo>
                  <a:pt x="80503" y="2016995"/>
                </a:lnTo>
                <a:lnTo>
                  <a:pt x="92834" y="2023398"/>
                </a:lnTo>
                <a:lnTo>
                  <a:pt x="7887240" y="2023398"/>
                </a:lnTo>
                <a:lnTo>
                  <a:pt x="7899624" y="2016995"/>
                </a:lnTo>
                <a:close/>
              </a:path>
              <a:path w="7979908" h="2034070">
                <a:moveTo>
                  <a:pt x="44984" y="1955098"/>
                </a:moveTo>
                <a:lnTo>
                  <a:pt x="18672" y="1955098"/>
                </a:lnTo>
                <a:lnTo>
                  <a:pt x="25878" y="1967904"/>
                </a:lnTo>
                <a:lnTo>
                  <a:pt x="26403" y="1967904"/>
                </a:lnTo>
                <a:lnTo>
                  <a:pt x="34410" y="1978576"/>
                </a:lnTo>
                <a:lnTo>
                  <a:pt x="35213" y="1980711"/>
                </a:lnTo>
                <a:lnTo>
                  <a:pt x="44341" y="1989248"/>
                </a:lnTo>
                <a:lnTo>
                  <a:pt x="45093" y="1991382"/>
                </a:lnTo>
                <a:lnTo>
                  <a:pt x="55182" y="1999920"/>
                </a:lnTo>
                <a:lnTo>
                  <a:pt x="55999" y="1999920"/>
                </a:lnTo>
                <a:lnTo>
                  <a:pt x="66889" y="2008458"/>
                </a:lnTo>
                <a:lnTo>
                  <a:pt x="67854" y="2008458"/>
                </a:lnTo>
                <a:lnTo>
                  <a:pt x="79544" y="2016995"/>
                </a:lnTo>
                <a:lnTo>
                  <a:pt x="7900478" y="2016995"/>
                </a:lnTo>
                <a:lnTo>
                  <a:pt x="7906243" y="2012726"/>
                </a:lnTo>
                <a:lnTo>
                  <a:pt x="153394" y="2012726"/>
                </a:lnTo>
                <a:lnTo>
                  <a:pt x="138982" y="2010592"/>
                </a:lnTo>
                <a:lnTo>
                  <a:pt x="127172" y="2010592"/>
                </a:lnTo>
                <a:lnTo>
                  <a:pt x="113720" y="2006323"/>
                </a:lnTo>
                <a:lnTo>
                  <a:pt x="114685" y="2006323"/>
                </a:lnTo>
                <a:lnTo>
                  <a:pt x="101714" y="2002054"/>
                </a:lnTo>
                <a:lnTo>
                  <a:pt x="102822" y="2002054"/>
                </a:lnTo>
                <a:lnTo>
                  <a:pt x="94602" y="1997786"/>
                </a:lnTo>
                <a:lnTo>
                  <a:pt x="91450" y="1997786"/>
                </a:lnTo>
                <a:lnTo>
                  <a:pt x="82682" y="1991382"/>
                </a:lnTo>
                <a:lnTo>
                  <a:pt x="80725" y="1991382"/>
                </a:lnTo>
                <a:lnTo>
                  <a:pt x="69835" y="1982845"/>
                </a:lnTo>
                <a:lnTo>
                  <a:pt x="70653" y="1982845"/>
                </a:lnTo>
                <a:lnTo>
                  <a:pt x="60564" y="1974307"/>
                </a:lnTo>
                <a:lnTo>
                  <a:pt x="61316" y="1974307"/>
                </a:lnTo>
                <a:lnTo>
                  <a:pt x="54014" y="1965770"/>
                </a:lnTo>
                <a:lnTo>
                  <a:pt x="52991" y="1965770"/>
                </a:lnTo>
                <a:lnTo>
                  <a:pt x="44984" y="1955098"/>
                </a:lnTo>
                <a:close/>
              </a:path>
              <a:path w="7979908" h="2034070">
                <a:moveTo>
                  <a:pt x="7889589" y="1995651"/>
                </a:moveTo>
                <a:lnTo>
                  <a:pt x="7877205" y="2002054"/>
                </a:lnTo>
                <a:lnTo>
                  <a:pt x="7878272" y="2002054"/>
                </a:lnTo>
                <a:lnTo>
                  <a:pt x="7865461" y="2006323"/>
                </a:lnTo>
                <a:lnTo>
                  <a:pt x="7866315" y="2006323"/>
                </a:lnTo>
                <a:lnTo>
                  <a:pt x="7852650" y="2010592"/>
                </a:lnTo>
                <a:lnTo>
                  <a:pt x="7841120" y="2010592"/>
                </a:lnTo>
                <a:lnTo>
                  <a:pt x="7826600" y="2012726"/>
                </a:lnTo>
                <a:lnTo>
                  <a:pt x="7906243" y="2012726"/>
                </a:lnTo>
                <a:lnTo>
                  <a:pt x="7912008" y="2008458"/>
                </a:lnTo>
                <a:lnTo>
                  <a:pt x="7913076" y="2008458"/>
                </a:lnTo>
                <a:lnTo>
                  <a:pt x="7923965" y="1999920"/>
                </a:lnTo>
                <a:lnTo>
                  <a:pt x="7924606" y="1999920"/>
                </a:lnTo>
                <a:lnTo>
                  <a:pt x="7927168" y="1997786"/>
                </a:lnTo>
                <a:lnTo>
                  <a:pt x="7888521" y="1997786"/>
                </a:lnTo>
                <a:lnTo>
                  <a:pt x="7889589" y="1995651"/>
                </a:lnTo>
                <a:close/>
              </a:path>
              <a:path w="7979908" h="2034070">
                <a:moveTo>
                  <a:pt x="125936" y="2008458"/>
                </a:moveTo>
                <a:lnTo>
                  <a:pt x="127172" y="2010592"/>
                </a:lnTo>
                <a:lnTo>
                  <a:pt x="140028" y="2010592"/>
                </a:lnTo>
                <a:lnTo>
                  <a:pt x="125936" y="2008458"/>
                </a:lnTo>
                <a:close/>
              </a:path>
              <a:path w="7979908" h="2034070">
                <a:moveTo>
                  <a:pt x="7853931" y="2008458"/>
                </a:moveTo>
                <a:lnTo>
                  <a:pt x="7840052" y="2010592"/>
                </a:lnTo>
                <a:lnTo>
                  <a:pt x="7852650" y="2010592"/>
                </a:lnTo>
                <a:lnTo>
                  <a:pt x="7853931" y="2008458"/>
                </a:lnTo>
                <a:close/>
              </a:path>
              <a:path w="7979908" h="2034070">
                <a:moveTo>
                  <a:pt x="90491" y="1995651"/>
                </a:moveTo>
                <a:lnTo>
                  <a:pt x="91450" y="1997786"/>
                </a:lnTo>
                <a:lnTo>
                  <a:pt x="94602" y="1997786"/>
                </a:lnTo>
                <a:lnTo>
                  <a:pt x="90491" y="1995651"/>
                </a:lnTo>
                <a:close/>
              </a:path>
              <a:path w="7979908" h="2034070">
                <a:moveTo>
                  <a:pt x="7900051" y="1989248"/>
                </a:moveTo>
                <a:lnTo>
                  <a:pt x="7888521" y="1997786"/>
                </a:lnTo>
                <a:lnTo>
                  <a:pt x="7927168" y="1997786"/>
                </a:lnTo>
                <a:lnTo>
                  <a:pt x="7934855" y="1991382"/>
                </a:lnTo>
                <a:lnTo>
                  <a:pt x="7899197" y="1991382"/>
                </a:lnTo>
                <a:lnTo>
                  <a:pt x="7900051" y="1989248"/>
                </a:lnTo>
                <a:close/>
              </a:path>
              <a:path w="7979908" h="2034070">
                <a:moveTo>
                  <a:pt x="79760" y="1989248"/>
                </a:moveTo>
                <a:lnTo>
                  <a:pt x="80725" y="1991382"/>
                </a:lnTo>
                <a:lnTo>
                  <a:pt x="82682" y="1991382"/>
                </a:lnTo>
                <a:lnTo>
                  <a:pt x="79760" y="1989248"/>
                </a:lnTo>
                <a:close/>
              </a:path>
              <a:path w="7979908" h="2034070">
                <a:moveTo>
                  <a:pt x="7927595" y="1963635"/>
                </a:moveTo>
                <a:lnTo>
                  <a:pt x="7918627" y="1974307"/>
                </a:lnTo>
                <a:lnTo>
                  <a:pt x="7919268" y="1974307"/>
                </a:lnTo>
                <a:lnTo>
                  <a:pt x="7909233" y="1982845"/>
                </a:lnTo>
                <a:lnTo>
                  <a:pt x="7910087" y="1982845"/>
                </a:lnTo>
                <a:lnTo>
                  <a:pt x="7899197" y="1991382"/>
                </a:lnTo>
                <a:lnTo>
                  <a:pt x="7934855" y="1991382"/>
                </a:lnTo>
                <a:lnTo>
                  <a:pt x="7935495" y="1989248"/>
                </a:lnTo>
                <a:lnTo>
                  <a:pt x="7944677" y="1980711"/>
                </a:lnTo>
                <a:lnTo>
                  <a:pt x="7945531" y="1978576"/>
                </a:lnTo>
                <a:lnTo>
                  <a:pt x="7953431" y="1967904"/>
                </a:lnTo>
                <a:lnTo>
                  <a:pt x="7954072" y="1967904"/>
                </a:lnTo>
                <a:lnTo>
                  <a:pt x="7955353" y="1965770"/>
                </a:lnTo>
                <a:lnTo>
                  <a:pt x="7926955" y="1965770"/>
                </a:lnTo>
                <a:lnTo>
                  <a:pt x="7927595" y="1963635"/>
                </a:lnTo>
                <a:close/>
              </a:path>
              <a:path w="7979908" h="2034070">
                <a:moveTo>
                  <a:pt x="52188" y="1963635"/>
                </a:moveTo>
                <a:lnTo>
                  <a:pt x="52991" y="1965770"/>
                </a:lnTo>
                <a:lnTo>
                  <a:pt x="54014" y="1965770"/>
                </a:lnTo>
                <a:lnTo>
                  <a:pt x="52188" y="1963635"/>
                </a:lnTo>
                <a:close/>
              </a:path>
              <a:path w="7979908" h="2034070">
                <a:moveTo>
                  <a:pt x="7947026" y="1931620"/>
                </a:moveTo>
                <a:lnTo>
                  <a:pt x="7941047" y="1944426"/>
                </a:lnTo>
                <a:lnTo>
                  <a:pt x="7941688" y="1944426"/>
                </a:lnTo>
                <a:lnTo>
                  <a:pt x="7934428" y="1955098"/>
                </a:lnTo>
                <a:lnTo>
                  <a:pt x="7934855" y="1955098"/>
                </a:lnTo>
                <a:lnTo>
                  <a:pt x="7926955" y="1965770"/>
                </a:lnTo>
                <a:lnTo>
                  <a:pt x="7955353" y="1965770"/>
                </a:lnTo>
                <a:lnTo>
                  <a:pt x="7961758" y="1955098"/>
                </a:lnTo>
                <a:lnTo>
                  <a:pt x="7967737" y="1942292"/>
                </a:lnTo>
                <a:lnTo>
                  <a:pt x="7968164" y="1942292"/>
                </a:lnTo>
                <a:lnTo>
                  <a:pt x="7970848" y="1933754"/>
                </a:lnTo>
                <a:lnTo>
                  <a:pt x="7946385" y="1933754"/>
                </a:lnTo>
                <a:lnTo>
                  <a:pt x="7947026" y="1931620"/>
                </a:lnTo>
                <a:close/>
              </a:path>
              <a:path w="7979908" h="2034070">
                <a:moveTo>
                  <a:pt x="80637" y="44822"/>
                </a:moveTo>
                <a:lnTo>
                  <a:pt x="44279" y="44822"/>
                </a:lnTo>
                <a:lnTo>
                  <a:pt x="35151" y="55494"/>
                </a:lnTo>
                <a:lnTo>
                  <a:pt x="34410" y="57628"/>
                </a:lnTo>
                <a:lnTo>
                  <a:pt x="26403" y="68300"/>
                </a:lnTo>
                <a:lnTo>
                  <a:pt x="25917" y="68300"/>
                </a:lnTo>
                <a:lnTo>
                  <a:pt x="18710" y="78972"/>
                </a:lnTo>
                <a:lnTo>
                  <a:pt x="18095" y="81106"/>
                </a:lnTo>
                <a:lnTo>
                  <a:pt x="12170" y="93913"/>
                </a:lnTo>
                <a:lnTo>
                  <a:pt x="11707" y="93913"/>
                </a:lnTo>
                <a:lnTo>
                  <a:pt x="7063" y="106719"/>
                </a:lnTo>
                <a:lnTo>
                  <a:pt x="6755" y="108853"/>
                </a:lnTo>
                <a:lnTo>
                  <a:pt x="3232" y="121660"/>
                </a:lnTo>
                <a:lnTo>
                  <a:pt x="2991" y="123794"/>
                </a:lnTo>
                <a:lnTo>
                  <a:pt x="909" y="136600"/>
                </a:lnTo>
                <a:lnTo>
                  <a:pt x="2" y="151541"/>
                </a:lnTo>
                <a:lnTo>
                  <a:pt x="0" y="1882529"/>
                </a:lnTo>
                <a:lnTo>
                  <a:pt x="907" y="1899604"/>
                </a:lnTo>
                <a:lnTo>
                  <a:pt x="2989" y="1912410"/>
                </a:lnTo>
                <a:lnTo>
                  <a:pt x="3241" y="1914545"/>
                </a:lnTo>
                <a:lnTo>
                  <a:pt x="6764" y="1927351"/>
                </a:lnTo>
                <a:lnTo>
                  <a:pt x="7063" y="1927351"/>
                </a:lnTo>
                <a:lnTo>
                  <a:pt x="11707" y="1942292"/>
                </a:lnTo>
                <a:lnTo>
                  <a:pt x="12170" y="1942292"/>
                </a:lnTo>
                <a:lnTo>
                  <a:pt x="18095" y="1955098"/>
                </a:lnTo>
                <a:lnTo>
                  <a:pt x="45509" y="1955098"/>
                </a:lnTo>
                <a:lnTo>
                  <a:pt x="38303" y="1944426"/>
                </a:lnTo>
                <a:lnTo>
                  <a:pt x="38879" y="1944426"/>
                </a:lnTo>
                <a:lnTo>
                  <a:pt x="33942" y="1933754"/>
                </a:lnTo>
                <a:lnTo>
                  <a:pt x="33417" y="1933754"/>
                </a:lnTo>
                <a:lnTo>
                  <a:pt x="28773" y="1920948"/>
                </a:lnTo>
                <a:lnTo>
                  <a:pt x="29072" y="1920948"/>
                </a:lnTo>
                <a:lnTo>
                  <a:pt x="26136" y="1910276"/>
                </a:lnTo>
                <a:lnTo>
                  <a:pt x="25801" y="1910276"/>
                </a:lnTo>
                <a:lnTo>
                  <a:pt x="23719" y="1895335"/>
                </a:lnTo>
                <a:lnTo>
                  <a:pt x="23025" y="1882529"/>
                </a:lnTo>
                <a:lnTo>
                  <a:pt x="23023" y="153675"/>
                </a:lnTo>
                <a:lnTo>
                  <a:pt x="23824" y="138735"/>
                </a:lnTo>
                <a:lnTo>
                  <a:pt x="24015" y="138735"/>
                </a:lnTo>
                <a:lnTo>
                  <a:pt x="25799" y="125928"/>
                </a:lnTo>
                <a:lnTo>
                  <a:pt x="26061" y="125928"/>
                </a:lnTo>
                <a:lnTo>
                  <a:pt x="29081" y="113122"/>
                </a:lnTo>
                <a:lnTo>
                  <a:pt x="29547" y="113122"/>
                </a:lnTo>
                <a:lnTo>
                  <a:pt x="33417" y="102450"/>
                </a:lnTo>
                <a:lnTo>
                  <a:pt x="32954" y="102450"/>
                </a:lnTo>
                <a:lnTo>
                  <a:pt x="38879" y="91778"/>
                </a:lnTo>
                <a:lnTo>
                  <a:pt x="38264" y="91778"/>
                </a:lnTo>
                <a:lnTo>
                  <a:pt x="45471" y="81106"/>
                </a:lnTo>
                <a:lnTo>
                  <a:pt x="44984" y="81106"/>
                </a:lnTo>
                <a:lnTo>
                  <a:pt x="52991" y="70434"/>
                </a:lnTo>
                <a:lnTo>
                  <a:pt x="52250" y="70434"/>
                </a:lnTo>
                <a:lnTo>
                  <a:pt x="61378" y="61897"/>
                </a:lnTo>
                <a:lnTo>
                  <a:pt x="60564" y="61897"/>
                </a:lnTo>
                <a:lnTo>
                  <a:pt x="70653" y="53359"/>
                </a:lnTo>
                <a:lnTo>
                  <a:pt x="69748" y="53359"/>
                </a:lnTo>
                <a:lnTo>
                  <a:pt x="80637" y="44822"/>
                </a:lnTo>
                <a:close/>
              </a:path>
              <a:path w="7979908" h="2034070">
                <a:moveTo>
                  <a:pt x="32954" y="1931620"/>
                </a:moveTo>
                <a:lnTo>
                  <a:pt x="33417" y="1933754"/>
                </a:lnTo>
                <a:lnTo>
                  <a:pt x="33942" y="1933754"/>
                </a:lnTo>
                <a:lnTo>
                  <a:pt x="32954" y="1931620"/>
                </a:lnTo>
                <a:close/>
              </a:path>
              <a:path w="7979908" h="2034070">
                <a:moveTo>
                  <a:pt x="7954285" y="1908141"/>
                </a:moveTo>
                <a:lnTo>
                  <a:pt x="7950869" y="1920948"/>
                </a:lnTo>
                <a:lnTo>
                  <a:pt x="7951082" y="1920948"/>
                </a:lnTo>
                <a:lnTo>
                  <a:pt x="7946385" y="1933754"/>
                </a:lnTo>
                <a:lnTo>
                  <a:pt x="7970848" y="1933754"/>
                </a:lnTo>
                <a:lnTo>
                  <a:pt x="7972861" y="1927351"/>
                </a:lnTo>
                <a:lnTo>
                  <a:pt x="7973075" y="1927351"/>
                </a:lnTo>
                <a:lnTo>
                  <a:pt x="7976705" y="1914545"/>
                </a:lnTo>
                <a:lnTo>
                  <a:pt x="7976918" y="1912410"/>
                </a:lnTo>
                <a:lnTo>
                  <a:pt x="7977274" y="1910276"/>
                </a:lnTo>
                <a:lnTo>
                  <a:pt x="7954072" y="1910276"/>
                </a:lnTo>
                <a:lnTo>
                  <a:pt x="7954285" y="1908141"/>
                </a:lnTo>
                <a:close/>
              </a:path>
              <a:path w="7979908" h="2034070">
                <a:moveTo>
                  <a:pt x="25549" y="1908141"/>
                </a:moveTo>
                <a:lnTo>
                  <a:pt x="25801" y="1910276"/>
                </a:lnTo>
                <a:lnTo>
                  <a:pt x="26136" y="1910276"/>
                </a:lnTo>
                <a:lnTo>
                  <a:pt x="25549" y="1908141"/>
                </a:lnTo>
                <a:close/>
              </a:path>
              <a:path w="7979908" h="2034070">
                <a:moveTo>
                  <a:pt x="7979053" y="138735"/>
                </a:moveTo>
                <a:lnTo>
                  <a:pt x="7955993" y="138735"/>
                </a:lnTo>
                <a:lnTo>
                  <a:pt x="7956207" y="140869"/>
                </a:lnTo>
                <a:lnTo>
                  <a:pt x="7956725" y="151541"/>
                </a:lnTo>
                <a:lnTo>
                  <a:pt x="7956847" y="1882529"/>
                </a:lnTo>
                <a:lnTo>
                  <a:pt x="7955993" y="1895335"/>
                </a:lnTo>
                <a:lnTo>
                  <a:pt x="7956207" y="1895335"/>
                </a:lnTo>
                <a:lnTo>
                  <a:pt x="7954072" y="1910276"/>
                </a:lnTo>
                <a:lnTo>
                  <a:pt x="7977274" y="1910276"/>
                </a:lnTo>
                <a:lnTo>
                  <a:pt x="7979053" y="1899604"/>
                </a:lnTo>
                <a:lnTo>
                  <a:pt x="7979176" y="1895335"/>
                </a:lnTo>
                <a:lnTo>
                  <a:pt x="7979908" y="1882529"/>
                </a:lnTo>
                <a:lnTo>
                  <a:pt x="7979908" y="151541"/>
                </a:lnTo>
                <a:lnTo>
                  <a:pt x="7979053" y="138735"/>
                </a:lnTo>
                <a:close/>
              </a:path>
              <a:path w="7979908" h="2034070">
                <a:moveTo>
                  <a:pt x="24015" y="138735"/>
                </a:moveTo>
                <a:lnTo>
                  <a:pt x="23824" y="138735"/>
                </a:lnTo>
                <a:lnTo>
                  <a:pt x="23717" y="140869"/>
                </a:lnTo>
                <a:lnTo>
                  <a:pt x="24015" y="138735"/>
                </a:lnTo>
                <a:close/>
              </a:path>
              <a:path w="7979908" h="2034070">
                <a:moveTo>
                  <a:pt x="7956054" y="139802"/>
                </a:moveTo>
                <a:lnTo>
                  <a:pt x="7956115" y="140869"/>
                </a:lnTo>
                <a:lnTo>
                  <a:pt x="7956054" y="139802"/>
                </a:lnTo>
                <a:close/>
              </a:path>
              <a:path w="7979908" h="2034070">
                <a:moveTo>
                  <a:pt x="7977274" y="125928"/>
                </a:moveTo>
                <a:lnTo>
                  <a:pt x="7954072" y="125928"/>
                </a:lnTo>
                <a:lnTo>
                  <a:pt x="7956054" y="139802"/>
                </a:lnTo>
                <a:lnTo>
                  <a:pt x="7955993" y="138735"/>
                </a:lnTo>
                <a:lnTo>
                  <a:pt x="7979053" y="138735"/>
                </a:lnTo>
                <a:lnTo>
                  <a:pt x="7979053" y="136600"/>
                </a:lnTo>
                <a:lnTo>
                  <a:pt x="7977274" y="125928"/>
                </a:lnTo>
                <a:close/>
              </a:path>
              <a:path w="7979908" h="2034070">
                <a:moveTo>
                  <a:pt x="26061" y="125928"/>
                </a:moveTo>
                <a:lnTo>
                  <a:pt x="25799" y="125928"/>
                </a:lnTo>
                <a:lnTo>
                  <a:pt x="25558" y="128063"/>
                </a:lnTo>
                <a:lnTo>
                  <a:pt x="26061" y="125928"/>
                </a:lnTo>
                <a:close/>
              </a:path>
              <a:path w="7979908" h="2034070">
                <a:moveTo>
                  <a:pt x="7974285" y="113122"/>
                </a:moveTo>
                <a:lnTo>
                  <a:pt x="7950869" y="113122"/>
                </a:lnTo>
                <a:lnTo>
                  <a:pt x="7954285" y="128063"/>
                </a:lnTo>
                <a:lnTo>
                  <a:pt x="7954072" y="125928"/>
                </a:lnTo>
                <a:lnTo>
                  <a:pt x="7977274" y="125928"/>
                </a:lnTo>
                <a:lnTo>
                  <a:pt x="7976918" y="123794"/>
                </a:lnTo>
                <a:lnTo>
                  <a:pt x="7976705" y="121660"/>
                </a:lnTo>
                <a:lnTo>
                  <a:pt x="7974285" y="113122"/>
                </a:lnTo>
                <a:close/>
              </a:path>
              <a:path w="7979908" h="2034070">
                <a:moveTo>
                  <a:pt x="29547" y="113122"/>
                </a:moveTo>
                <a:lnTo>
                  <a:pt x="29081" y="113122"/>
                </a:lnTo>
                <a:lnTo>
                  <a:pt x="28773" y="115256"/>
                </a:lnTo>
                <a:lnTo>
                  <a:pt x="29547" y="113122"/>
                </a:lnTo>
                <a:close/>
              </a:path>
              <a:path w="7979908" h="2034070">
                <a:moveTo>
                  <a:pt x="7935709" y="44822"/>
                </a:moveTo>
                <a:lnTo>
                  <a:pt x="7899197" y="44822"/>
                </a:lnTo>
                <a:lnTo>
                  <a:pt x="7910087" y="53359"/>
                </a:lnTo>
                <a:lnTo>
                  <a:pt x="7909233" y="53359"/>
                </a:lnTo>
                <a:lnTo>
                  <a:pt x="7919268" y="61897"/>
                </a:lnTo>
                <a:lnTo>
                  <a:pt x="7918414" y="61897"/>
                </a:lnTo>
                <a:lnTo>
                  <a:pt x="7927595" y="70434"/>
                </a:lnTo>
                <a:lnTo>
                  <a:pt x="7926955" y="70434"/>
                </a:lnTo>
                <a:lnTo>
                  <a:pt x="7934855" y="81106"/>
                </a:lnTo>
                <a:lnTo>
                  <a:pt x="7934428" y="81106"/>
                </a:lnTo>
                <a:lnTo>
                  <a:pt x="7941688" y="91778"/>
                </a:lnTo>
                <a:lnTo>
                  <a:pt x="7941047" y="91778"/>
                </a:lnTo>
                <a:lnTo>
                  <a:pt x="7947026" y="102450"/>
                </a:lnTo>
                <a:lnTo>
                  <a:pt x="7946385" y="102450"/>
                </a:lnTo>
                <a:lnTo>
                  <a:pt x="7951082" y="115256"/>
                </a:lnTo>
                <a:lnTo>
                  <a:pt x="7950869" y="113122"/>
                </a:lnTo>
                <a:lnTo>
                  <a:pt x="7974285" y="113122"/>
                </a:lnTo>
                <a:lnTo>
                  <a:pt x="7973075" y="108853"/>
                </a:lnTo>
                <a:lnTo>
                  <a:pt x="7972861" y="106719"/>
                </a:lnTo>
                <a:lnTo>
                  <a:pt x="7967737" y="93913"/>
                </a:lnTo>
                <a:lnTo>
                  <a:pt x="7961758" y="81106"/>
                </a:lnTo>
                <a:lnTo>
                  <a:pt x="7961118" y="78972"/>
                </a:lnTo>
                <a:lnTo>
                  <a:pt x="7954072" y="68300"/>
                </a:lnTo>
                <a:lnTo>
                  <a:pt x="7953431" y="68300"/>
                </a:lnTo>
                <a:lnTo>
                  <a:pt x="7945531" y="57628"/>
                </a:lnTo>
                <a:lnTo>
                  <a:pt x="7944677" y="55494"/>
                </a:lnTo>
                <a:lnTo>
                  <a:pt x="7935709" y="44822"/>
                </a:lnTo>
                <a:close/>
              </a:path>
              <a:path w="7979908" h="2034070">
                <a:moveTo>
                  <a:pt x="7887240" y="12806"/>
                </a:moveTo>
                <a:lnTo>
                  <a:pt x="92834" y="12806"/>
                </a:lnTo>
                <a:lnTo>
                  <a:pt x="80503" y="19209"/>
                </a:lnTo>
                <a:lnTo>
                  <a:pt x="67756" y="25612"/>
                </a:lnTo>
                <a:lnTo>
                  <a:pt x="66976" y="27747"/>
                </a:lnTo>
                <a:lnTo>
                  <a:pt x="56087" y="34150"/>
                </a:lnTo>
                <a:lnTo>
                  <a:pt x="55182" y="36284"/>
                </a:lnTo>
                <a:lnTo>
                  <a:pt x="45093" y="44822"/>
                </a:lnTo>
                <a:lnTo>
                  <a:pt x="80637" y="44822"/>
                </a:lnTo>
                <a:lnTo>
                  <a:pt x="79858" y="46956"/>
                </a:lnTo>
                <a:lnTo>
                  <a:pt x="91548" y="38418"/>
                </a:lnTo>
                <a:lnTo>
                  <a:pt x="90491" y="38418"/>
                </a:lnTo>
                <a:lnTo>
                  <a:pt x="102822" y="34150"/>
                </a:lnTo>
                <a:lnTo>
                  <a:pt x="101714" y="34150"/>
                </a:lnTo>
                <a:lnTo>
                  <a:pt x="114685" y="29881"/>
                </a:lnTo>
                <a:lnTo>
                  <a:pt x="113720" y="29881"/>
                </a:lnTo>
                <a:lnTo>
                  <a:pt x="127172" y="25612"/>
                </a:lnTo>
                <a:lnTo>
                  <a:pt x="125936" y="25612"/>
                </a:lnTo>
                <a:lnTo>
                  <a:pt x="140028" y="23478"/>
                </a:lnTo>
                <a:lnTo>
                  <a:pt x="7908023" y="23478"/>
                </a:lnTo>
                <a:lnTo>
                  <a:pt x="7887240" y="12806"/>
                </a:lnTo>
                <a:close/>
              </a:path>
              <a:path w="7979908" h="2034070">
                <a:moveTo>
                  <a:pt x="7908023" y="23478"/>
                </a:moveTo>
                <a:lnTo>
                  <a:pt x="7840052" y="23478"/>
                </a:lnTo>
                <a:lnTo>
                  <a:pt x="7853931" y="25612"/>
                </a:lnTo>
                <a:lnTo>
                  <a:pt x="7852650" y="25612"/>
                </a:lnTo>
                <a:lnTo>
                  <a:pt x="7866315" y="29881"/>
                </a:lnTo>
                <a:lnTo>
                  <a:pt x="7865461" y="29881"/>
                </a:lnTo>
                <a:lnTo>
                  <a:pt x="7878272" y="34150"/>
                </a:lnTo>
                <a:lnTo>
                  <a:pt x="7877205" y="34150"/>
                </a:lnTo>
                <a:lnTo>
                  <a:pt x="7889589" y="38418"/>
                </a:lnTo>
                <a:lnTo>
                  <a:pt x="7888521" y="38418"/>
                </a:lnTo>
                <a:lnTo>
                  <a:pt x="7900051" y="46956"/>
                </a:lnTo>
                <a:lnTo>
                  <a:pt x="7899197" y="44822"/>
                </a:lnTo>
                <a:lnTo>
                  <a:pt x="7934855" y="44822"/>
                </a:lnTo>
                <a:lnTo>
                  <a:pt x="7924606" y="36284"/>
                </a:lnTo>
                <a:lnTo>
                  <a:pt x="7923752" y="34150"/>
                </a:lnTo>
                <a:lnTo>
                  <a:pt x="7912862" y="27747"/>
                </a:lnTo>
                <a:lnTo>
                  <a:pt x="7912222" y="25612"/>
                </a:lnTo>
                <a:lnTo>
                  <a:pt x="7908023" y="23478"/>
                </a:lnTo>
                <a:close/>
              </a:path>
              <a:path w="7979908" h="2034070">
                <a:moveTo>
                  <a:pt x="7843468" y="2134"/>
                </a:moveTo>
                <a:lnTo>
                  <a:pt x="136659" y="2134"/>
                </a:lnTo>
                <a:lnTo>
                  <a:pt x="122566" y="4268"/>
                </a:lnTo>
                <a:lnTo>
                  <a:pt x="121330" y="4268"/>
                </a:lnTo>
                <a:lnTo>
                  <a:pt x="107878" y="6403"/>
                </a:lnTo>
                <a:lnTo>
                  <a:pt x="106913" y="8537"/>
                </a:lnTo>
                <a:lnTo>
                  <a:pt x="93942" y="12806"/>
                </a:lnTo>
                <a:lnTo>
                  <a:pt x="7886172" y="12806"/>
                </a:lnTo>
                <a:lnTo>
                  <a:pt x="7873148" y="8537"/>
                </a:lnTo>
                <a:lnTo>
                  <a:pt x="7872080" y="6403"/>
                </a:lnTo>
                <a:lnTo>
                  <a:pt x="7858628" y="4268"/>
                </a:lnTo>
                <a:lnTo>
                  <a:pt x="7843468" y="2134"/>
                </a:lnTo>
                <a:close/>
              </a:path>
              <a:path w="7979908" h="2034070">
                <a:moveTo>
                  <a:pt x="7827882" y="0"/>
                </a:moveTo>
                <a:lnTo>
                  <a:pt x="152115" y="0"/>
                </a:lnTo>
                <a:lnTo>
                  <a:pt x="137703" y="2134"/>
                </a:lnTo>
                <a:lnTo>
                  <a:pt x="7842401" y="2134"/>
                </a:lnTo>
                <a:lnTo>
                  <a:pt x="7827882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725">
              <a:lnSpc>
                <a:spcPct val="100000"/>
              </a:lnSpc>
            </a:pPr>
            <a:r>
              <a:rPr sz="2800" b="1" spc="-15" dirty="0" smtClean="0">
                <a:latin typeface="Arial"/>
                <a:cs typeface="Arial"/>
              </a:rPr>
              <a:t>4.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Other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Stu</a:t>
            </a:r>
            <a:r>
              <a:rPr sz="2800" b="1" spc="-30" dirty="0" smtClean="0">
                <a:latin typeface="Arial"/>
                <a:cs typeface="Arial"/>
              </a:rPr>
              <a:t>d</a:t>
            </a:r>
            <a:r>
              <a:rPr sz="2800" b="1" spc="-15" dirty="0" smtClean="0">
                <a:latin typeface="Arial"/>
                <a:cs typeface="Arial"/>
              </a:rPr>
              <a:t>ies</a:t>
            </a:r>
            <a:r>
              <a:rPr sz="2800" b="1" spc="3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of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Gl</a:t>
            </a:r>
            <a:r>
              <a:rPr sz="2800" b="1" spc="-55" dirty="0" smtClean="0">
                <a:latin typeface="Arial"/>
                <a:cs typeface="Arial"/>
              </a:rPr>
              <a:t>y</a:t>
            </a:r>
            <a:r>
              <a:rPr sz="2800" b="1" spc="-20" dirty="0" smtClean="0">
                <a:latin typeface="Arial"/>
                <a:cs typeface="Arial"/>
              </a:rPr>
              <a:t>cocon</a:t>
            </a:r>
            <a:r>
              <a:rPr sz="2800" b="1" spc="-5" dirty="0" smtClean="0">
                <a:latin typeface="Arial"/>
                <a:cs typeface="Arial"/>
              </a:rPr>
              <a:t>j</a:t>
            </a:r>
            <a:r>
              <a:rPr sz="2800" b="1" spc="-20" dirty="0" smtClean="0">
                <a:latin typeface="Arial"/>
                <a:cs typeface="Arial"/>
              </a:rPr>
              <a:t>u</a:t>
            </a:r>
            <a:r>
              <a:rPr sz="2800" b="1" spc="-30" dirty="0" smtClean="0">
                <a:latin typeface="Arial"/>
                <a:cs typeface="Arial"/>
              </a:rPr>
              <a:t>g</a:t>
            </a:r>
            <a:r>
              <a:rPr sz="2800" b="1" spc="-10" dirty="0" smtClean="0">
                <a:latin typeface="Arial"/>
                <a:cs typeface="Arial"/>
              </a:rPr>
              <a:t>at</a:t>
            </a:r>
            <a:r>
              <a:rPr sz="2800" b="1" spc="-15" dirty="0" smtClean="0">
                <a:latin typeface="Arial"/>
                <a:cs typeface="Arial"/>
              </a:rPr>
              <a:t>e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653" y="2086981"/>
            <a:ext cx="2727062" cy="190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103" y="4270370"/>
            <a:ext cx="137114" cy="161551"/>
          </a:xfrm>
          <a:custGeom>
            <a:avLst/>
            <a:gdLst/>
            <a:ahLst/>
            <a:cxnLst/>
            <a:rect l="l" t="t" r="r" b="b"/>
            <a:pathLst>
              <a:path w="137114" h="161551">
                <a:moveTo>
                  <a:pt x="57345" y="0"/>
                </a:moveTo>
                <a:lnTo>
                  <a:pt x="0" y="0"/>
                </a:lnTo>
                <a:lnTo>
                  <a:pt x="0" y="161551"/>
                </a:lnTo>
                <a:lnTo>
                  <a:pt x="61738" y="161543"/>
                </a:lnTo>
                <a:lnTo>
                  <a:pt x="101203" y="154274"/>
                </a:lnTo>
                <a:lnTo>
                  <a:pt x="116989" y="142490"/>
                </a:lnTo>
                <a:lnTo>
                  <a:pt x="22036" y="142490"/>
                </a:lnTo>
                <a:lnTo>
                  <a:pt x="22036" y="19060"/>
                </a:lnTo>
                <a:lnTo>
                  <a:pt x="116343" y="19060"/>
                </a:lnTo>
                <a:lnTo>
                  <a:pt x="108088" y="11384"/>
                </a:lnTo>
                <a:lnTo>
                  <a:pt x="97674" y="5815"/>
                </a:lnTo>
                <a:lnTo>
                  <a:pt x="83811" y="1701"/>
                </a:lnTo>
                <a:lnTo>
                  <a:pt x="72258" y="435"/>
                </a:lnTo>
                <a:lnTo>
                  <a:pt x="57345" y="0"/>
                </a:lnTo>
                <a:close/>
              </a:path>
              <a:path w="137114" h="161551">
                <a:moveTo>
                  <a:pt x="116343" y="19060"/>
                </a:moveTo>
                <a:lnTo>
                  <a:pt x="22036" y="19060"/>
                </a:lnTo>
                <a:lnTo>
                  <a:pt x="66929" y="19368"/>
                </a:lnTo>
                <a:lnTo>
                  <a:pt x="79065" y="21133"/>
                </a:lnTo>
                <a:lnTo>
                  <a:pt x="109179" y="46013"/>
                </a:lnTo>
                <a:lnTo>
                  <a:pt x="114744" y="86392"/>
                </a:lnTo>
                <a:lnTo>
                  <a:pt x="113357" y="99440"/>
                </a:lnTo>
                <a:lnTo>
                  <a:pt x="94621" y="134748"/>
                </a:lnTo>
                <a:lnTo>
                  <a:pt x="57577" y="142490"/>
                </a:lnTo>
                <a:lnTo>
                  <a:pt x="116989" y="142490"/>
                </a:lnTo>
                <a:lnTo>
                  <a:pt x="136059" y="99357"/>
                </a:lnTo>
                <a:lnTo>
                  <a:pt x="137114" y="69250"/>
                </a:lnTo>
                <a:lnTo>
                  <a:pt x="135397" y="58427"/>
                </a:lnTo>
                <a:lnTo>
                  <a:pt x="131824" y="45907"/>
                </a:lnTo>
                <a:lnTo>
                  <a:pt x="125950" y="30985"/>
                </a:lnTo>
                <a:lnTo>
                  <a:pt x="118508" y="21074"/>
                </a:lnTo>
                <a:lnTo>
                  <a:pt x="116343" y="1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684" y="4270370"/>
            <a:ext cx="158835" cy="161551"/>
          </a:xfrm>
          <a:custGeom>
            <a:avLst/>
            <a:gdLst/>
            <a:ahLst/>
            <a:cxnLst/>
            <a:rect l="l" t="t" r="r" b="b"/>
            <a:pathLst>
              <a:path w="158835" h="161551">
                <a:moveTo>
                  <a:pt x="33144" y="0"/>
                </a:moveTo>
                <a:lnTo>
                  <a:pt x="0" y="0"/>
                </a:lnTo>
                <a:lnTo>
                  <a:pt x="0" y="161551"/>
                </a:lnTo>
                <a:lnTo>
                  <a:pt x="21213" y="161551"/>
                </a:lnTo>
                <a:lnTo>
                  <a:pt x="21213" y="24031"/>
                </a:lnTo>
                <a:lnTo>
                  <a:pt x="41419" y="24031"/>
                </a:lnTo>
                <a:lnTo>
                  <a:pt x="33144" y="0"/>
                </a:lnTo>
                <a:close/>
              </a:path>
              <a:path w="158835" h="161551">
                <a:moveTo>
                  <a:pt x="41419" y="24031"/>
                </a:moveTo>
                <a:lnTo>
                  <a:pt x="21213" y="24031"/>
                </a:lnTo>
                <a:lnTo>
                  <a:pt x="69365" y="161551"/>
                </a:lnTo>
                <a:lnTo>
                  <a:pt x="89237" y="161551"/>
                </a:lnTo>
                <a:lnTo>
                  <a:pt x="97552" y="138306"/>
                </a:lnTo>
                <a:lnTo>
                  <a:pt x="80490" y="138306"/>
                </a:lnTo>
                <a:lnTo>
                  <a:pt x="78827" y="133014"/>
                </a:lnTo>
                <a:lnTo>
                  <a:pt x="76180" y="125057"/>
                </a:lnTo>
                <a:lnTo>
                  <a:pt x="72531" y="114382"/>
                </a:lnTo>
                <a:lnTo>
                  <a:pt x="41419" y="24031"/>
                </a:lnTo>
                <a:close/>
              </a:path>
              <a:path w="158835" h="161551">
                <a:moveTo>
                  <a:pt x="158835" y="26338"/>
                </a:moveTo>
                <a:lnTo>
                  <a:pt x="137603" y="26338"/>
                </a:lnTo>
                <a:lnTo>
                  <a:pt x="137603" y="161551"/>
                </a:lnTo>
                <a:lnTo>
                  <a:pt x="158835" y="161551"/>
                </a:lnTo>
                <a:lnTo>
                  <a:pt x="158835" y="26338"/>
                </a:lnTo>
                <a:close/>
              </a:path>
              <a:path w="158835" h="161551">
                <a:moveTo>
                  <a:pt x="158835" y="0"/>
                </a:moveTo>
                <a:lnTo>
                  <a:pt x="129196" y="0"/>
                </a:lnTo>
                <a:lnTo>
                  <a:pt x="88492" y="114825"/>
                </a:lnTo>
                <a:lnTo>
                  <a:pt x="83810" y="128343"/>
                </a:lnTo>
                <a:lnTo>
                  <a:pt x="80490" y="138306"/>
                </a:lnTo>
                <a:lnTo>
                  <a:pt x="97552" y="138306"/>
                </a:lnTo>
                <a:lnTo>
                  <a:pt x="137603" y="26338"/>
                </a:lnTo>
                <a:lnTo>
                  <a:pt x="158835" y="26338"/>
                </a:lnTo>
                <a:lnTo>
                  <a:pt x="158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047" y="4267869"/>
            <a:ext cx="132486" cy="166216"/>
          </a:xfrm>
          <a:custGeom>
            <a:avLst/>
            <a:gdLst/>
            <a:ahLst/>
            <a:cxnLst/>
            <a:rect l="l" t="t" r="r" b="b"/>
            <a:pathLst>
              <a:path w="132486" h="166216">
                <a:moveTo>
                  <a:pt x="20766" y="110392"/>
                </a:moveTo>
                <a:lnTo>
                  <a:pt x="0" y="112144"/>
                </a:lnTo>
                <a:lnTo>
                  <a:pt x="68" y="113779"/>
                </a:lnTo>
                <a:lnTo>
                  <a:pt x="1772" y="123984"/>
                </a:lnTo>
                <a:lnTo>
                  <a:pt x="25658" y="156131"/>
                </a:lnTo>
                <a:lnTo>
                  <a:pt x="63809" y="166133"/>
                </a:lnTo>
                <a:lnTo>
                  <a:pt x="81239" y="166216"/>
                </a:lnTo>
                <a:lnTo>
                  <a:pt x="93380" y="163750"/>
                </a:lnTo>
                <a:lnTo>
                  <a:pt x="106129" y="158997"/>
                </a:lnTo>
                <a:lnTo>
                  <a:pt x="116865" y="151800"/>
                </a:lnTo>
                <a:lnTo>
                  <a:pt x="120511" y="147637"/>
                </a:lnTo>
                <a:lnTo>
                  <a:pt x="69278" y="147635"/>
                </a:lnTo>
                <a:lnTo>
                  <a:pt x="56155" y="146385"/>
                </a:lnTo>
                <a:lnTo>
                  <a:pt x="24039" y="125108"/>
                </a:lnTo>
                <a:lnTo>
                  <a:pt x="21750" y="118474"/>
                </a:lnTo>
                <a:lnTo>
                  <a:pt x="20766" y="110392"/>
                </a:lnTo>
                <a:close/>
              </a:path>
              <a:path w="132486" h="166216">
                <a:moveTo>
                  <a:pt x="58022" y="0"/>
                </a:moveTo>
                <a:lnTo>
                  <a:pt x="21912" y="12366"/>
                </a:lnTo>
                <a:lnTo>
                  <a:pt x="6349" y="36116"/>
                </a:lnTo>
                <a:lnTo>
                  <a:pt x="6349" y="51690"/>
                </a:lnTo>
                <a:lnTo>
                  <a:pt x="39493" y="83262"/>
                </a:lnTo>
                <a:lnTo>
                  <a:pt x="83404" y="94813"/>
                </a:lnTo>
                <a:lnTo>
                  <a:pt x="91741" y="97375"/>
                </a:lnTo>
                <a:lnTo>
                  <a:pt x="98699" y="99967"/>
                </a:lnTo>
                <a:lnTo>
                  <a:pt x="103690" y="103132"/>
                </a:lnTo>
                <a:lnTo>
                  <a:pt x="109753" y="110714"/>
                </a:lnTo>
                <a:lnTo>
                  <a:pt x="111256" y="115130"/>
                </a:lnTo>
                <a:lnTo>
                  <a:pt x="111256" y="125197"/>
                </a:lnTo>
                <a:lnTo>
                  <a:pt x="78326" y="147637"/>
                </a:lnTo>
                <a:lnTo>
                  <a:pt x="120514" y="147635"/>
                </a:lnTo>
                <a:lnTo>
                  <a:pt x="125143" y="142349"/>
                </a:lnTo>
                <a:lnTo>
                  <a:pt x="130655" y="130704"/>
                </a:lnTo>
                <a:lnTo>
                  <a:pt x="132486" y="118041"/>
                </a:lnTo>
                <a:lnTo>
                  <a:pt x="130557" y="105817"/>
                </a:lnTo>
                <a:lnTo>
                  <a:pt x="103650" y="78780"/>
                </a:lnTo>
                <a:lnTo>
                  <a:pt x="53945" y="65433"/>
                </a:lnTo>
                <a:lnTo>
                  <a:pt x="41325" y="61265"/>
                </a:lnTo>
                <a:lnTo>
                  <a:pt x="34056" y="57161"/>
                </a:lnTo>
                <a:lnTo>
                  <a:pt x="29745" y="53424"/>
                </a:lnTo>
                <a:lnTo>
                  <a:pt x="27581" y="48650"/>
                </a:lnTo>
                <a:lnTo>
                  <a:pt x="27585" y="42438"/>
                </a:lnTo>
                <a:lnTo>
                  <a:pt x="30822" y="32900"/>
                </a:lnTo>
                <a:lnTo>
                  <a:pt x="43195" y="22151"/>
                </a:lnTo>
                <a:lnTo>
                  <a:pt x="54750" y="19549"/>
                </a:lnTo>
                <a:lnTo>
                  <a:pt x="71953" y="18816"/>
                </a:lnTo>
                <a:lnTo>
                  <a:pt x="116222" y="18816"/>
                </a:lnTo>
                <a:lnTo>
                  <a:pt x="108463" y="11554"/>
                </a:lnTo>
                <a:lnTo>
                  <a:pt x="96221" y="4999"/>
                </a:lnTo>
                <a:lnTo>
                  <a:pt x="86340" y="2105"/>
                </a:lnTo>
                <a:lnTo>
                  <a:pt x="74050" y="422"/>
                </a:lnTo>
                <a:lnTo>
                  <a:pt x="58022" y="0"/>
                </a:lnTo>
                <a:close/>
              </a:path>
              <a:path w="132486" h="166216">
                <a:moveTo>
                  <a:pt x="116222" y="18816"/>
                </a:moveTo>
                <a:lnTo>
                  <a:pt x="71953" y="18816"/>
                </a:lnTo>
                <a:lnTo>
                  <a:pt x="85100" y="21315"/>
                </a:lnTo>
                <a:lnTo>
                  <a:pt x="95196" y="26702"/>
                </a:lnTo>
                <a:lnTo>
                  <a:pt x="102748" y="36326"/>
                </a:lnTo>
                <a:lnTo>
                  <a:pt x="106390" y="49562"/>
                </a:lnTo>
                <a:lnTo>
                  <a:pt x="127154" y="43754"/>
                </a:lnTo>
                <a:lnTo>
                  <a:pt x="124120" y="32107"/>
                </a:lnTo>
                <a:lnTo>
                  <a:pt x="117319" y="19843"/>
                </a:lnTo>
                <a:lnTo>
                  <a:pt x="116222" y="18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569" y="4267516"/>
            <a:ext cx="159157" cy="166506"/>
          </a:xfrm>
          <a:custGeom>
            <a:avLst/>
            <a:gdLst/>
            <a:ahLst/>
            <a:cxnLst/>
            <a:rect l="l" t="t" r="r" b="b"/>
            <a:pathLst>
              <a:path w="159157" h="166506">
                <a:moveTo>
                  <a:pt x="78451" y="0"/>
                </a:moveTo>
                <a:lnTo>
                  <a:pt x="41250" y="8897"/>
                </a:lnTo>
                <a:lnTo>
                  <a:pt x="12860" y="34657"/>
                </a:lnTo>
                <a:lnTo>
                  <a:pt x="791" y="71071"/>
                </a:lnTo>
                <a:lnTo>
                  <a:pt x="0" y="86052"/>
                </a:lnTo>
                <a:lnTo>
                  <a:pt x="308" y="93327"/>
                </a:lnTo>
                <a:lnTo>
                  <a:pt x="11983" y="130597"/>
                </a:lnTo>
                <a:lnTo>
                  <a:pt x="39613" y="157320"/>
                </a:lnTo>
                <a:lnTo>
                  <a:pt x="90032" y="166506"/>
                </a:lnTo>
                <a:lnTo>
                  <a:pt x="101253" y="164144"/>
                </a:lnTo>
                <a:lnTo>
                  <a:pt x="113552" y="159605"/>
                </a:lnTo>
                <a:lnTo>
                  <a:pt x="127672" y="152426"/>
                </a:lnTo>
                <a:lnTo>
                  <a:pt x="131728" y="148836"/>
                </a:lnTo>
                <a:lnTo>
                  <a:pt x="77421" y="148836"/>
                </a:lnTo>
                <a:lnTo>
                  <a:pt x="66231" y="147358"/>
                </a:lnTo>
                <a:lnTo>
                  <a:pt x="32558" y="124116"/>
                </a:lnTo>
                <a:lnTo>
                  <a:pt x="22684" y="86052"/>
                </a:lnTo>
                <a:lnTo>
                  <a:pt x="22876" y="78565"/>
                </a:lnTo>
                <a:lnTo>
                  <a:pt x="33704" y="41260"/>
                </a:lnTo>
                <a:lnTo>
                  <a:pt x="73875" y="19743"/>
                </a:lnTo>
                <a:lnTo>
                  <a:pt x="90548" y="19447"/>
                </a:lnTo>
                <a:lnTo>
                  <a:pt x="132495" y="19447"/>
                </a:lnTo>
                <a:lnTo>
                  <a:pt x="128710" y="16103"/>
                </a:lnTo>
                <a:lnTo>
                  <a:pt x="116117" y="7974"/>
                </a:lnTo>
                <a:lnTo>
                  <a:pt x="104638" y="3544"/>
                </a:lnTo>
                <a:lnTo>
                  <a:pt x="92140" y="884"/>
                </a:lnTo>
                <a:lnTo>
                  <a:pt x="78451" y="0"/>
                </a:lnTo>
                <a:close/>
              </a:path>
              <a:path w="159157" h="166506">
                <a:moveTo>
                  <a:pt x="132495" y="19447"/>
                </a:moveTo>
                <a:lnTo>
                  <a:pt x="90548" y="19447"/>
                </a:lnTo>
                <a:lnTo>
                  <a:pt x="102071" y="23291"/>
                </a:lnTo>
                <a:lnTo>
                  <a:pt x="115612" y="30921"/>
                </a:lnTo>
                <a:lnTo>
                  <a:pt x="135762" y="74989"/>
                </a:lnTo>
                <a:lnTo>
                  <a:pt x="136208" y="91218"/>
                </a:lnTo>
                <a:lnTo>
                  <a:pt x="134344" y="103652"/>
                </a:lnTo>
                <a:lnTo>
                  <a:pt x="114471" y="137338"/>
                </a:lnTo>
                <a:lnTo>
                  <a:pt x="77421" y="148836"/>
                </a:lnTo>
                <a:lnTo>
                  <a:pt x="131728" y="148836"/>
                </a:lnTo>
                <a:lnTo>
                  <a:pt x="156062" y="109276"/>
                </a:lnTo>
                <a:lnTo>
                  <a:pt x="159157" y="82869"/>
                </a:lnTo>
                <a:lnTo>
                  <a:pt x="158409" y="71227"/>
                </a:lnTo>
                <a:lnTo>
                  <a:pt x="156130" y="59563"/>
                </a:lnTo>
                <a:lnTo>
                  <a:pt x="151977" y="47285"/>
                </a:lnTo>
                <a:lnTo>
                  <a:pt x="145608" y="33801"/>
                </a:lnTo>
                <a:lnTo>
                  <a:pt x="138333" y="24603"/>
                </a:lnTo>
                <a:lnTo>
                  <a:pt x="132495" y="1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2978" y="4314893"/>
            <a:ext cx="23270" cy="117028"/>
          </a:xfrm>
          <a:custGeom>
            <a:avLst/>
            <a:gdLst/>
            <a:ahLst/>
            <a:cxnLst/>
            <a:rect l="l" t="t" r="r" b="b"/>
            <a:pathLst>
              <a:path w="23270" h="117028">
                <a:moveTo>
                  <a:pt x="23270" y="0"/>
                </a:moveTo>
                <a:lnTo>
                  <a:pt x="0" y="0"/>
                </a:lnTo>
                <a:lnTo>
                  <a:pt x="0" y="22583"/>
                </a:lnTo>
                <a:lnTo>
                  <a:pt x="23270" y="22583"/>
                </a:lnTo>
                <a:lnTo>
                  <a:pt x="23270" y="0"/>
                </a:lnTo>
                <a:close/>
              </a:path>
              <a:path w="23270" h="117028">
                <a:moveTo>
                  <a:pt x="23270" y="94445"/>
                </a:moveTo>
                <a:lnTo>
                  <a:pt x="0" y="94445"/>
                </a:lnTo>
                <a:lnTo>
                  <a:pt x="0" y="117028"/>
                </a:lnTo>
                <a:lnTo>
                  <a:pt x="23270" y="117028"/>
                </a:lnTo>
                <a:lnTo>
                  <a:pt x="23270" y="9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974" y="4270370"/>
            <a:ext cx="130574" cy="161551"/>
          </a:xfrm>
          <a:custGeom>
            <a:avLst/>
            <a:gdLst/>
            <a:ahLst/>
            <a:cxnLst/>
            <a:rect l="l" t="t" r="r" b="b"/>
            <a:pathLst>
              <a:path w="130574" h="161551">
                <a:moveTo>
                  <a:pt x="22036" y="0"/>
                </a:moveTo>
                <a:lnTo>
                  <a:pt x="0" y="0"/>
                </a:lnTo>
                <a:lnTo>
                  <a:pt x="0" y="161551"/>
                </a:lnTo>
                <a:lnTo>
                  <a:pt x="22036" y="161551"/>
                </a:lnTo>
                <a:lnTo>
                  <a:pt x="22036" y="85415"/>
                </a:lnTo>
                <a:lnTo>
                  <a:pt x="130574" y="85415"/>
                </a:lnTo>
                <a:lnTo>
                  <a:pt x="130574" y="66337"/>
                </a:lnTo>
                <a:lnTo>
                  <a:pt x="22036" y="66337"/>
                </a:lnTo>
                <a:lnTo>
                  <a:pt x="22036" y="0"/>
                </a:lnTo>
                <a:close/>
              </a:path>
              <a:path w="130574" h="161551">
                <a:moveTo>
                  <a:pt x="130574" y="85415"/>
                </a:moveTo>
                <a:lnTo>
                  <a:pt x="108555" y="85415"/>
                </a:lnTo>
                <a:lnTo>
                  <a:pt x="108555" y="161551"/>
                </a:lnTo>
                <a:lnTo>
                  <a:pt x="130574" y="161551"/>
                </a:lnTo>
                <a:lnTo>
                  <a:pt x="130574" y="85415"/>
                </a:lnTo>
                <a:close/>
              </a:path>
              <a:path w="130574" h="161551">
                <a:moveTo>
                  <a:pt x="130574" y="0"/>
                </a:moveTo>
                <a:lnTo>
                  <a:pt x="108555" y="0"/>
                </a:lnTo>
                <a:lnTo>
                  <a:pt x="108555" y="66337"/>
                </a:lnTo>
                <a:lnTo>
                  <a:pt x="130574" y="66337"/>
                </a:lnTo>
                <a:lnTo>
                  <a:pt x="130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801" y="4360525"/>
            <a:ext cx="83048" cy="121766"/>
          </a:xfrm>
          <a:custGeom>
            <a:avLst/>
            <a:gdLst/>
            <a:ahLst/>
            <a:cxnLst/>
            <a:rect l="l" t="t" r="r" b="b"/>
            <a:pathLst>
              <a:path w="83048" h="121766">
                <a:moveTo>
                  <a:pt x="72709" y="11871"/>
                </a:moveTo>
                <a:lnTo>
                  <a:pt x="50458" y="11871"/>
                </a:lnTo>
                <a:lnTo>
                  <a:pt x="56146" y="13910"/>
                </a:lnTo>
                <a:lnTo>
                  <a:pt x="64875" y="22045"/>
                </a:lnTo>
                <a:lnTo>
                  <a:pt x="67057" y="27052"/>
                </a:lnTo>
                <a:lnTo>
                  <a:pt x="67057" y="38621"/>
                </a:lnTo>
                <a:lnTo>
                  <a:pt x="30385" y="78210"/>
                </a:lnTo>
                <a:lnTo>
                  <a:pt x="19881" y="87247"/>
                </a:lnTo>
                <a:lnTo>
                  <a:pt x="0" y="118190"/>
                </a:lnTo>
                <a:lnTo>
                  <a:pt x="125" y="121766"/>
                </a:lnTo>
                <a:lnTo>
                  <a:pt x="83048" y="121766"/>
                </a:lnTo>
                <a:lnTo>
                  <a:pt x="83048" y="107408"/>
                </a:lnTo>
                <a:lnTo>
                  <a:pt x="21517" y="107408"/>
                </a:lnTo>
                <a:lnTo>
                  <a:pt x="23235" y="104690"/>
                </a:lnTo>
                <a:lnTo>
                  <a:pt x="25399" y="101990"/>
                </a:lnTo>
                <a:lnTo>
                  <a:pt x="30093" y="97327"/>
                </a:lnTo>
                <a:lnTo>
                  <a:pt x="37758" y="90662"/>
                </a:lnTo>
                <a:lnTo>
                  <a:pt x="52273" y="78613"/>
                </a:lnTo>
                <a:lnTo>
                  <a:pt x="62419" y="69668"/>
                </a:lnTo>
                <a:lnTo>
                  <a:pt x="82796" y="38621"/>
                </a:lnTo>
                <a:lnTo>
                  <a:pt x="82629" y="34723"/>
                </a:lnTo>
                <a:lnTo>
                  <a:pt x="81965" y="25793"/>
                </a:lnTo>
                <a:lnTo>
                  <a:pt x="76594" y="15575"/>
                </a:lnTo>
                <a:lnTo>
                  <a:pt x="72709" y="11871"/>
                </a:lnTo>
                <a:close/>
              </a:path>
              <a:path w="83048" h="121766">
                <a:moveTo>
                  <a:pt x="35924" y="0"/>
                </a:moveTo>
                <a:lnTo>
                  <a:pt x="23962" y="3441"/>
                </a:lnTo>
                <a:lnTo>
                  <a:pt x="12823" y="10830"/>
                </a:lnTo>
                <a:lnTo>
                  <a:pt x="6197" y="21200"/>
                </a:lnTo>
                <a:lnTo>
                  <a:pt x="3040" y="34723"/>
                </a:lnTo>
                <a:lnTo>
                  <a:pt x="18870" y="36296"/>
                </a:lnTo>
                <a:lnTo>
                  <a:pt x="18924" y="28661"/>
                </a:lnTo>
                <a:lnTo>
                  <a:pt x="21178" y="22671"/>
                </a:lnTo>
                <a:lnTo>
                  <a:pt x="30085" y="14035"/>
                </a:lnTo>
                <a:lnTo>
                  <a:pt x="36006" y="11871"/>
                </a:lnTo>
                <a:lnTo>
                  <a:pt x="72709" y="11871"/>
                </a:lnTo>
                <a:lnTo>
                  <a:pt x="64339" y="3893"/>
                </a:lnTo>
                <a:lnTo>
                  <a:pt x="52738" y="739"/>
                </a:lnTo>
                <a:lnTo>
                  <a:pt x="35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1450" y="4267516"/>
            <a:ext cx="159157" cy="166506"/>
          </a:xfrm>
          <a:custGeom>
            <a:avLst/>
            <a:gdLst/>
            <a:ahLst/>
            <a:cxnLst/>
            <a:rect l="l" t="t" r="r" b="b"/>
            <a:pathLst>
              <a:path w="159157" h="166506">
                <a:moveTo>
                  <a:pt x="78451" y="0"/>
                </a:moveTo>
                <a:lnTo>
                  <a:pt x="41250" y="8897"/>
                </a:lnTo>
                <a:lnTo>
                  <a:pt x="12860" y="34657"/>
                </a:lnTo>
                <a:lnTo>
                  <a:pt x="791" y="71071"/>
                </a:lnTo>
                <a:lnTo>
                  <a:pt x="0" y="86052"/>
                </a:lnTo>
                <a:lnTo>
                  <a:pt x="308" y="93327"/>
                </a:lnTo>
                <a:lnTo>
                  <a:pt x="11983" y="130597"/>
                </a:lnTo>
                <a:lnTo>
                  <a:pt x="39613" y="157320"/>
                </a:lnTo>
                <a:lnTo>
                  <a:pt x="90032" y="166506"/>
                </a:lnTo>
                <a:lnTo>
                  <a:pt x="101253" y="164144"/>
                </a:lnTo>
                <a:lnTo>
                  <a:pt x="113552" y="159605"/>
                </a:lnTo>
                <a:lnTo>
                  <a:pt x="127672" y="152426"/>
                </a:lnTo>
                <a:lnTo>
                  <a:pt x="131728" y="148836"/>
                </a:lnTo>
                <a:lnTo>
                  <a:pt x="77421" y="148836"/>
                </a:lnTo>
                <a:lnTo>
                  <a:pt x="66231" y="147358"/>
                </a:lnTo>
                <a:lnTo>
                  <a:pt x="32558" y="124116"/>
                </a:lnTo>
                <a:lnTo>
                  <a:pt x="22684" y="86052"/>
                </a:lnTo>
                <a:lnTo>
                  <a:pt x="22876" y="78565"/>
                </a:lnTo>
                <a:lnTo>
                  <a:pt x="33704" y="41260"/>
                </a:lnTo>
                <a:lnTo>
                  <a:pt x="73875" y="19743"/>
                </a:lnTo>
                <a:lnTo>
                  <a:pt x="90548" y="19447"/>
                </a:lnTo>
                <a:lnTo>
                  <a:pt x="132495" y="19447"/>
                </a:lnTo>
                <a:lnTo>
                  <a:pt x="128710" y="16103"/>
                </a:lnTo>
                <a:lnTo>
                  <a:pt x="116117" y="7974"/>
                </a:lnTo>
                <a:lnTo>
                  <a:pt x="104638" y="3544"/>
                </a:lnTo>
                <a:lnTo>
                  <a:pt x="92140" y="884"/>
                </a:lnTo>
                <a:lnTo>
                  <a:pt x="78451" y="0"/>
                </a:lnTo>
                <a:close/>
              </a:path>
              <a:path w="159157" h="166506">
                <a:moveTo>
                  <a:pt x="132495" y="19447"/>
                </a:moveTo>
                <a:lnTo>
                  <a:pt x="90548" y="19447"/>
                </a:lnTo>
                <a:lnTo>
                  <a:pt x="102071" y="23291"/>
                </a:lnTo>
                <a:lnTo>
                  <a:pt x="115612" y="30921"/>
                </a:lnTo>
                <a:lnTo>
                  <a:pt x="135762" y="74989"/>
                </a:lnTo>
                <a:lnTo>
                  <a:pt x="136208" y="91218"/>
                </a:lnTo>
                <a:lnTo>
                  <a:pt x="134344" y="103652"/>
                </a:lnTo>
                <a:lnTo>
                  <a:pt x="114471" y="137338"/>
                </a:lnTo>
                <a:lnTo>
                  <a:pt x="77421" y="148836"/>
                </a:lnTo>
                <a:lnTo>
                  <a:pt x="131728" y="148836"/>
                </a:lnTo>
                <a:lnTo>
                  <a:pt x="156062" y="109276"/>
                </a:lnTo>
                <a:lnTo>
                  <a:pt x="159157" y="82869"/>
                </a:lnTo>
                <a:lnTo>
                  <a:pt x="158409" y="71227"/>
                </a:lnTo>
                <a:lnTo>
                  <a:pt x="156130" y="59563"/>
                </a:lnTo>
                <a:lnTo>
                  <a:pt x="151977" y="47285"/>
                </a:lnTo>
                <a:lnTo>
                  <a:pt x="145608" y="33801"/>
                </a:lnTo>
                <a:lnTo>
                  <a:pt x="138333" y="24603"/>
                </a:lnTo>
                <a:lnTo>
                  <a:pt x="132495" y="19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9332" y="4267616"/>
            <a:ext cx="54946" cy="211796"/>
          </a:xfrm>
          <a:custGeom>
            <a:avLst/>
            <a:gdLst/>
            <a:ahLst/>
            <a:cxnLst/>
            <a:rect l="l" t="t" r="r" b="b"/>
            <a:pathLst>
              <a:path w="54946" h="211796">
                <a:moveTo>
                  <a:pt x="54946" y="0"/>
                </a:moveTo>
                <a:lnTo>
                  <a:pt x="18357" y="33973"/>
                </a:lnTo>
                <a:lnTo>
                  <a:pt x="2095" y="80735"/>
                </a:lnTo>
                <a:lnTo>
                  <a:pt x="0" y="106639"/>
                </a:lnTo>
                <a:lnTo>
                  <a:pt x="541" y="118333"/>
                </a:lnTo>
                <a:lnTo>
                  <a:pt x="14024" y="168663"/>
                </a:lnTo>
                <a:lnTo>
                  <a:pt x="32933" y="202091"/>
                </a:lnTo>
                <a:lnTo>
                  <a:pt x="40296" y="211796"/>
                </a:lnTo>
                <a:lnTo>
                  <a:pt x="53257" y="209130"/>
                </a:lnTo>
                <a:lnTo>
                  <a:pt x="46488" y="197656"/>
                </a:lnTo>
                <a:lnTo>
                  <a:pt x="40516" y="186120"/>
                </a:lnTo>
                <a:lnTo>
                  <a:pt x="24617" y="138397"/>
                </a:lnTo>
                <a:lnTo>
                  <a:pt x="21111" y="99598"/>
                </a:lnTo>
                <a:lnTo>
                  <a:pt x="21981" y="87609"/>
                </a:lnTo>
                <a:lnTo>
                  <a:pt x="34159" y="39435"/>
                </a:lnTo>
                <a:lnTo>
                  <a:pt x="46696" y="14044"/>
                </a:lnTo>
                <a:lnTo>
                  <a:pt x="54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5118" y="4314893"/>
            <a:ext cx="110576" cy="117028"/>
          </a:xfrm>
          <a:custGeom>
            <a:avLst/>
            <a:gdLst/>
            <a:ahLst/>
            <a:cxnLst/>
            <a:rect l="l" t="t" r="r" b="b"/>
            <a:pathLst>
              <a:path w="110576" h="117028">
                <a:moveTo>
                  <a:pt x="21571" y="0"/>
                </a:moveTo>
                <a:lnTo>
                  <a:pt x="0" y="0"/>
                </a:lnTo>
                <a:lnTo>
                  <a:pt x="45861" y="117028"/>
                </a:lnTo>
                <a:lnTo>
                  <a:pt x="64947" y="117028"/>
                </a:lnTo>
                <a:lnTo>
                  <a:pt x="74059" y="93658"/>
                </a:lnTo>
                <a:lnTo>
                  <a:pt x="55163" y="93658"/>
                </a:lnTo>
                <a:lnTo>
                  <a:pt x="52819" y="85523"/>
                </a:lnTo>
                <a:lnTo>
                  <a:pt x="50244" y="77655"/>
                </a:lnTo>
                <a:lnTo>
                  <a:pt x="21571" y="0"/>
                </a:lnTo>
                <a:close/>
              </a:path>
              <a:path w="110576" h="117028">
                <a:moveTo>
                  <a:pt x="110576" y="0"/>
                </a:moveTo>
                <a:lnTo>
                  <a:pt x="89577" y="0"/>
                </a:lnTo>
                <a:lnTo>
                  <a:pt x="59527" y="80087"/>
                </a:lnTo>
                <a:lnTo>
                  <a:pt x="56987" y="87507"/>
                </a:lnTo>
                <a:lnTo>
                  <a:pt x="55163" y="93658"/>
                </a:lnTo>
                <a:lnTo>
                  <a:pt x="74059" y="93658"/>
                </a:lnTo>
                <a:lnTo>
                  <a:pt x="110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8133" y="4269708"/>
            <a:ext cx="61369" cy="162213"/>
          </a:xfrm>
          <a:custGeom>
            <a:avLst/>
            <a:gdLst/>
            <a:ahLst/>
            <a:cxnLst/>
            <a:rect l="l" t="t" r="r" b="b"/>
            <a:pathLst>
              <a:path w="61369" h="162213">
                <a:moveTo>
                  <a:pt x="61369" y="35814"/>
                </a:moveTo>
                <a:lnTo>
                  <a:pt x="40799" y="35814"/>
                </a:lnTo>
                <a:lnTo>
                  <a:pt x="40799" y="162213"/>
                </a:lnTo>
                <a:lnTo>
                  <a:pt x="61369" y="162213"/>
                </a:lnTo>
                <a:lnTo>
                  <a:pt x="61369" y="35814"/>
                </a:lnTo>
                <a:close/>
              </a:path>
              <a:path w="61369" h="162213">
                <a:moveTo>
                  <a:pt x="61369" y="0"/>
                </a:moveTo>
                <a:lnTo>
                  <a:pt x="43529" y="7175"/>
                </a:lnTo>
                <a:lnTo>
                  <a:pt x="35484" y="15998"/>
                </a:lnTo>
                <a:lnTo>
                  <a:pt x="22366" y="27695"/>
                </a:lnTo>
                <a:lnTo>
                  <a:pt x="11723" y="34549"/>
                </a:lnTo>
                <a:lnTo>
                  <a:pt x="0" y="40553"/>
                </a:lnTo>
                <a:lnTo>
                  <a:pt x="0" y="59739"/>
                </a:lnTo>
                <a:lnTo>
                  <a:pt x="6367" y="57450"/>
                </a:lnTo>
                <a:lnTo>
                  <a:pt x="13611" y="54053"/>
                </a:lnTo>
                <a:lnTo>
                  <a:pt x="21482" y="49493"/>
                </a:lnTo>
                <a:lnTo>
                  <a:pt x="29531" y="44934"/>
                </a:lnTo>
                <a:lnTo>
                  <a:pt x="35970" y="40374"/>
                </a:lnTo>
                <a:lnTo>
                  <a:pt x="40799" y="35814"/>
                </a:lnTo>
                <a:lnTo>
                  <a:pt x="61369" y="35814"/>
                </a:lnTo>
                <a:lnTo>
                  <a:pt x="61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2644" y="4314893"/>
            <a:ext cx="23252" cy="117028"/>
          </a:xfrm>
          <a:custGeom>
            <a:avLst/>
            <a:gdLst/>
            <a:ahLst/>
            <a:cxnLst/>
            <a:rect l="l" t="t" r="r" b="b"/>
            <a:pathLst>
              <a:path w="23252" h="117028">
                <a:moveTo>
                  <a:pt x="23252" y="0"/>
                </a:moveTo>
                <a:lnTo>
                  <a:pt x="0" y="0"/>
                </a:lnTo>
                <a:lnTo>
                  <a:pt x="0" y="22583"/>
                </a:lnTo>
                <a:lnTo>
                  <a:pt x="23252" y="22583"/>
                </a:lnTo>
                <a:lnTo>
                  <a:pt x="23252" y="0"/>
                </a:lnTo>
                <a:close/>
              </a:path>
              <a:path w="23252" h="117028">
                <a:moveTo>
                  <a:pt x="23252" y="94445"/>
                </a:moveTo>
                <a:lnTo>
                  <a:pt x="0" y="94445"/>
                </a:lnTo>
                <a:lnTo>
                  <a:pt x="0" y="117028"/>
                </a:lnTo>
                <a:lnTo>
                  <a:pt x="23252" y="117028"/>
                </a:lnTo>
                <a:lnTo>
                  <a:pt x="23252" y="9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2906" y="4269733"/>
            <a:ext cx="110183" cy="162188"/>
          </a:xfrm>
          <a:custGeom>
            <a:avLst/>
            <a:gdLst/>
            <a:ahLst/>
            <a:cxnLst/>
            <a:rect l="l" t="t" r="r" b="b"/>
            <a:pathLst>
              <a:path w="110183" h="162188">
                <a:moveTo>
                  <a:pt x="98407" y="16407"/>
                </a:moveTo>
                <a:lnTo>
                  <a:pt x="66896" y="16407"/>
                </a:lnTo>
                <a:lnTo>
                  <a:pt x="74409" y="19107"/>
                </a:lnTo>
                <a:lnTo>
                  <a:pt x="80916" y="25092"/>
                </a:lnTo>
                <a:lnTo>
                  <a:pt x="86837" y="34562"/>
                </a:lnTo>
                <a:lnTo>
                  <a:pt x="88427" y="49245"/>
                </a:lnTo>
                <a:lnTo>
                  <a:pt x="84423" y="59664"/>
                </a:lnTo>
                <a:lnTo>
                  <a:pt x="48042" y="98181"/>
                </a:lnTo>
                <a:lnTo>
                  <a:pt x="32997" y="110513"/>
                </a:lnTo>
                <a:lnTo>
                  <a:pt x="23473" y="119127"/>
                </a:lnTo>
                <a:lnTo>
                  <a:pt x="15919" y="126927"/>
                </a:lnTo>
                <a:lnTo>
                  <a:pt x="9837" y="133990"/>
                </a:lnTo>
                <a:lnTo>
                  <a:pt x="5366" y="141142"/>
                </a:lnTo>
                <a:lnTo>
                  <a:pt x="2504" y="148419"/>
                </a:lnTo>
                <a:lnTo>
                  <a:pt x="715" y="152836"/>
                </a:lnTo>
                <a:lnTo>
                  <a:pt x="0" y="157413"/>
                </a:lnTo>
                <a:lnTo>
                  <a:pt x="178" y="162188"/>
                </a:lnTo>
                <a:lnTo>
                  <a:pt x="110183" y="162188"/>
                </a:lnTo>
                <a:lnTo>
                  <a:pt x="110183" y="143127"/>
                </a:lnTo>
                <a:lnTo>
                  <a:pt x="28440" y="143127"/>
                </a:lnTo>
                <a:lnTo>
                  <a:pt x="30765" y="139533"/>
                </a:lnTo>
                <a:lnTo>
                  <a:pt x="33627" y="135957"/>
                </a:lnTo>
                <a:lnTo>
                  <a:pt x="41780" y="128040"/>
                </a:lnTo>
                <a:lnTo>
                  <a:pt x="50857" y="120238"/>
                </a:lnTo>
                <a:lnTo>
                  <a:pt x="65166" y="108454"/>
                </a:lnTo>
                <a:lnTo>
                  <a:pt x="76470" y="98801"/>
                </a:lnTo>
                <a:lnTo>
                  <a:pt x="103028" y="70156"/>
                </a:lnTo>
                <a:lnTo>
                  <a:pt x="110004" y="51310"/>
                </a:lnTo>
                <a:lnTo>
                  <a:pt x="110004" y="44801"/>
                </a:lnTo>
                <a:lnTo>
                  <a:pt x="108341" y="32704"/>
                </a:lnTo>
                <a:lnTo>
                  <a:pt x="102951" y="21471"/>
                </a:lnTo>
                <a:lnTo>
                  <a:pt x="98407" y="16407"/>
                </a:lnTo>
                <a:close/>
              </a:path>
              <a:path w="110183" h="162188">
                <a:moveTo>
                  <a:pt x="55909" y="0"/>
                </a:moveTo>
                <a:lnTo>
                  <a:pt x="12077" y="21268"/>
                </a:lnTo>
                <a:lnTo>
                  <a:pt x="3935" y="46697"/>
                </a:lnTo>
                <a:lnTo>
                  <a:pt x="25041" y="48780"/>
                </a:lnTo>
                <a:lnTo>
                  <a:pt x="27301" y="35245"/>
                </a:lnTo>
                <a:lnTo>
                  <a:pt x="33985" y="25007"/>
                </a:lnTo>
                <a:lnTo>
                  <a:pt x="39887" y="19268"/>
                </a:lnTo>
                <a:lnTo>
                  <a:pt x="47757" y="16407"/>
                </a:lnTo>
                <a:lnTo>
                  <a:pt x="98407" y="16407"/>
                </a:lnTo>
                <a:lnTo>
                  <a:pt x="93200" y="10603"/>
                </a:lnTo>
                <a:lnTo>
                  <a:pt x="83190" y="4706"/>
                </a:lnTo>
                <a:lnTo>
                  <a:pt x="70893" y="1173"/>
                </a:lnTo>
                <a:lnTo>
                  <a:pt x="55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8846" y="4267616"/>
            <a:ext cx="54911" cy="211796"/>
          </a:xfrm>
          <a:custGeom>
            <a:avLst/>
            <a:gdLst/>
            <a:ahLst/>
            <a:cxnLst/>
            <a:rect l="l" t="t" r="r" b="b"/>
            <a:pathLst>
              <a:path w="54911" h="211796">
                <a:moveTo>
                  <a:pt x="14667" y="0"/>
                </a:moveTo>
                <a:lnTo>
                  <a:pt x="2609" y="4357"/>
                </a:lnTo>
                <a:lnTo>
                  <a:pt x="9684" y="16580"/>
                </a:lnTo>
                <a:lnTo>
                  <a:pt x="15394" y="27281"/>
                </a:lnTo>
                <a:lnTo>
                  <a:pt x="31234" y="74981"/>
                </a:lnTo>
                <a:lnTo>
                  <a:pt x="33732" y="115064"/>
                </a:lnTo>
                <a:lnTo>
                  <a:pt x="32623" y="127166"/>
                </a:lnTo>
                <a:lnTo>
                  <a:pt x="19323" y="175542"/>
                </a:lnTo>
                <a:lnTo>
                  <a:pt x="0" y="211796"/>
                </a:lnTo>
                <a:lnTo>
                  <a:pt x="14667" y="211796"/>
                </a:lnTo>
                <a:lnTo>
                  <a:pt x="40047" y="169831"/>
                </a:lnTo>
                <a:lnTo>
                  <a:pt x="52754" y="130856"/>
                </a:lnTo>
                <a:lnTo>
                  <a:pt x="54911" y="105257"/>
                </a:lnTo>
                <a:lnTo>
                  <a:pt x="54337" y="92418"/>
                </a:lnTo>
                <a:lnTo>
                  <a:pt x="41532" y="44162"/>
                </a:lnTo>
                <a:lnTo>
                  <a:pt x="22742" y="11019"/>
                </a:lnTo>
                <a:lnTo>
                  <a:pt x="14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0947" y="4409338"/>
            <a:ext cx="24683" cy="54535"/>
          </a:xfrm>
          <a:custGeom>
            <a:avLst/>
            <a:gdLst/>
            <a:ahLst/>
            <a:cxnLst/>
            <a:rect l="l" t="t" r="r" b="b"/>
            <a:pathLst>
              <a:path w="24683" h="54535">
                <a:moveTo>
                  <a:pt x="24683" y="0"/>
                </a:moveTo>
                <a:lnTo>
                  <a:pt x="1430" y="0"/>
                </a:lnTo>
                <a:lnTo>
                  <a:pt x="1430" y="22583"/>
                </a:lnTo>
                <a:lnTo>
                  <a:pt x="13057" y="22583"/>
                </a:lnTo>
                <a:lnTo>
                  <a:pt x="12699" y="29270"/>
                </a:lnTo>
                <a:lnTo>
                  <a:pt x="0" y="46060"/>
                </a:lnTo>
                <a:lnTo>
                  <a:pt x="5723" y="54535"/>
                </a:lnTo>
                <a:lnTo>
                  <a:pt x="12341" y="51746"/>
                </a:lnTo>
                <a:lnTo>
                  <a:pt x="17171" y="47794"/>
                </a:lnTo>
                <a:lnTo>
                  <a:pt x="23252" y="37585"/>
                </a:lnTo>
                <a:lnTo>
                  <a:pt x="24683" y="30879"/>
                </a:lnTo>
                <a:lnTo>
                  <a:pt x="24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5813" y="4269708"/>
            <a:ext cx="61351" cy="162213"/>
          </a:xfrm>
          <a:custGeom>
            <a:avLst/>
            <a:gdLst/>
            <a:ahLst/>
            <a:cxnLst/>
            <a:rect l="l" t="t" r="r" b="b"/>
            <a:pathLst>
              <a:path w="61351" h="162213">
                <a:moveTo>
                  <a:pt x="61351" y="35814"/>
                </a:moveTo>
                <a:lnTo>
                  <a:pt x="40782" y="35814"/>
                </a:lnTo>
                <a:lnTo>
                  <a:pt x="40782" y="162213"/>
                </a:lnTo>
                <a:lnTo>
                  <a:pt x="61351" y="162213"/>
                </a:lnTo>
                <a:lnTo>
                  <a:pt x="61351" y="35814"/>
                </a:lnTo>
                <a:close/>
              </a:path>
              <a:path w="61351" h="162213">
                <a:moveTo>
                  <a:pt x="61351" y="0"/>
                </a:moveTo>
                <a:lnTo>
                  <a:pt x="43517" y="7169"/>
                </a:lnTo>
                <a:lnTo>
                  <a:pt x="35475" y="15992"/>
                </a:lnTo>
                <a:lnTo>
                  <a:pt x="22363" y="27689"/>
                </a:lnTo>
                <a:lnTo>
                  <a:pt x="11730" y="34546"/>
                </a:lnTo>
                <a:lnTo>
                  <a:pt x="0" y="40553"/>
                </a:lnTo>
                <a:lnTo>
                  <a:pt x="0" y="59739"/>
                </a:lnTo>
                <a:lnTo>
                  <a:pt x="6260" y="57450"/>
                </a:lnTo>
                <a:lnTo>
                  <a:pt x="13594" y="54053"/>
                </a:lnTo>
                <a:lnTo>
                  <a:pt x="21464" y="49493"/>
                </a:lnTo>
                <a:lnTo>
                  <a:pt x="29513" y="44934"/>
                </a:lnTo>
                <a:lnTo>
                  <a:pt x="35952" y="40374"/>
                </a:lnTo>
                <a:lnTo>
                  <a:pt x="40782" y="35814"/>
                </a:lnTo>
                <a:lnTo>
                  <a:pt x="61351" y="35814"/>
                </a:lnTo>
                <a:lnTo>
                  <a:pt x="61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8858" y="4270168"/>
            <a:ext cx="108560" cy="163923"/>
          </a:xfrm>
          <a:custGeom>
            <a:avLst/>
            <a:gdLst/>
            <a:ahLst/>
            <a:cxnLst/>
            <a:rect l="l" t="t" r="r" b="b"/>
            <a:pathLst>
              <a:path w="108560" h="163923">
                <a:moveTo>
                  <a:pt x="46765" y="0"/>
                </a:moveTo>
                <a:lnTo>
                  <a:pt x="10101" y="27539"/>
                </a:lnTo>
                <a:lnTo>
                  <a:pt x="473" y="67272"/>
                </a:lnTo>
                <a:lnTo>
                  <a:pt x="0" y="82077"/>
                </a:lnTo>
                <a:lnTo>
                  <a:pt x="498" y="96631"/>
                </a:lnTo>
                <a:lnTo>
                  <a:pt x="15557" y="144308"/>
                </a:lnTo>
                <a:lnTo>
                  <a:pt x="62910" y="163923"/>
                </a:lnTo>
                <a:lnTo>
                  <a:pt x="74995" y="160516"/>
                </a:lnTo>
                <a:lnTo>
                  <a:pt x="86168" y="153685"/>
                </a:lnTo>
                <a:lnTo>
                  <a:pt x="91314" y="148009"/>
                </a:lnTo>
                <a:lnTo>
                  <a:pt x="51046" y="148009"/>
                </a:lnTo>
                <a:lnTo>
                  <a:pt x="39760" y="143807"/>
                </a:lnTo>
                <a:lnTo>
                  <a:pt x="21642" y="99381"/>
                </a:lnTo>
                <a:lnTo>
                  <a:pt x="21106" y="82077"/>
                </a:lnTo>
                <a:lnTo>
                  <a:pt x="21377" y="70089"/>
                </a:lnTo>
                <a:lnTo>
                  <a:pt x="29411" y="32819"/>
                </a:lnTo>
                <a:lnTo>
                  <a:pt x="60832" y="16848"/>
                </a:lnTo>
                <a:lnTo>
                  <a:pt x="91886" y="16848"/>
                </a:lnTo>
                <a:lnTo>
                  <a:pt x="86022" y="10521"/>
                </a:lnTo>
                <a:lnTo>
                  <a:pt x="73669" y="2948"/>
                </a:lnTo>
                <a:lnTo>
                  <a:pt x="62965" y="501"/>
                </a:lnTo>
                <a:lnTo>
                  <a:pt x="46765" y="0"/>
                </a:lnTo>
                <a:close/>
              </a:path>
              <a:path w="108560" h="163923">
                <a:moveTo>
                  <a:pt x="91886" y="16848"/>
                </a:moveTo>
                <a:lnTo>
                  <a:pt x="60832" y="16848"/>
                </a:lnTo>
                <a:lnTo>
                  <a:pt x="70886" y="22576"/>
                </a:lnTo>
                <a:lnTo>
                  <a:pt x="81435" y="35415"/>
                </a:lnTo>
                <a:lnTo>
                  <a:pt x="84143" y="44413"/>
                </a:lnTo>
                <a:lnTo>
                  <a:pt x="86059" y="56480"/>
                </a:lnTo>
                <a:lnTo>
                  <a:pt x="87175" y="72080"/>
                </a:lnTo>
                <a:lnTo>
                  <a:pt x="87485" y="91676"/>
                </a:lnTo>
                <a:lnTo>
                  <a:pt x="86370" y="106444"/>
                </a:lnTo>
                <a:lnTo>
                  <a:pt x="64745" y="145811"/>
                </a:lnTo>
                <a:lnTo>
                  <a:pt x="51046" y="148009"/>
                </a:lnTo>
                <a:lnTo>
                  <a:pt x="91314" y="148009"/>
                </a:lnTo>
                <a:lnTo>
                  <a:pt x="106984" y="108328"/>
                </a:lnTo>
                <a:lnTo>
                  <a:pt x="108560" y="79354"/>
                </a:lnTo>
                <a:lnTo>
                  <a:pt x="108026" y="65490"/>
                </a:lnTo>
                <a:lnTo>
                  <a:pt x="106627" y="53126"/>
                </a:lnTo>
                <a:lnTo>
                  <a:pt x="104262" y="41889"/>
                </a:lnTo>
                <a:lnTo>
                  <a:pt x="99886" y="29812"/>
                </a:lnTo>
                <a:lnTo>
                  <a:pt x="93756" y="18866"/>
                </a:lnTo>
                <a:lnTo>
                  <a:pt x="91886" y="16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87760" y="4312264"/>
            <a:ext cx="163306" cy="119657"/>
          </a:xfrm>
          <a:custGeom>
            <a:avLst/>
            <a:gdLst/>
            <a:ahLst/>
            <a:cxnLst/>
            <a:rect l="l" t="t" r="r" b="b"/>
            <a:pathLst>
              <a:path w="163306" h="119657">
                <a:moveTo>
                  <a:pt x="18244" y="2628"/>
                </a:moveTo>
                <a:lnTo>
                  <a:pt x="0" y="2628"/>
                </a:lnTo>
                <a:lnTo>
                  <a:pt x="0" y="119657"/>
                </a:lnTo>
                <a:lnTo>
                  <a:pt x="20391" y="119657"/>
                </a:lnTo>
                <a:lnTo>
                  <a:pt x="20391" y="48295"/>
                </a:lnTo>
                <a:lnTo>
                  <a:pt x="21464" y="40142"/>
                </a:lnTo>
                <a:lnTo>
                  <a:pt x="23789" y="34491"/>
                </a:lnTo>
                <a:lnTo>
                  <a:pt x="25950" y="28805"/>
                </a:lnTo>
                <a:lnTo>
                  <a:pt x="29513" y="24532"/>
                </a:lnTo>
                <a:lnTo>
                  <a:pt x="38526" y="19042"/>
                </a:lnTo>
                <a:lnTo>
                  <a:pt x="18244" y="19042"/>
                </a:lnTo>
                <a:lnTo>
                  <a:pt x="18244" y="2628"/>
                </a:lnTo>
                <a:close/>
              </a:path>
              <a:path w="163306" h="119657">
                <a:moveTo>
                  <a:pt x="87712" y="17183"/>
                </a:moveTo>
                <a:lnTo>
                  <a:pt x="57953" y="17183"/>
                </a:lnTo>
                <a:lnTo>
                  <a:pt x="63319" y="19382"/>
                </a:lnTo>
                <a:lnTo>
                  <a:pt x="66717" y="23799"/>
                </a:lnTo>
                <a:lnTo>
                  <a:pt x="69937" y="28197"/>
                </a:lnTo>
                <a:lnTo>
                  <a:pt x="71639" y="34491"/>
                </a:lnTo>
                <a:lnTo>
                  <a:pt x="71726" y="119657"/>
                </a:lnTo>
                <a:lnTo>
                  <a:pt x="92117" y="119657"/>
                </a:lnTo>
                <a:lnTo>
                  <a:pt x="92270" y="48295"/>
                </a:lnTo>
                <a:lnTo>
                  <a:pt x="94590" y="35034"/>
                </a:lnTo>
                <a:lnTo>
                  <a:pt x="100524" y="25390"/>
                </a:lnTo>
                <a:lnTo>
                  <a:pt x="105507" y="20473"/>
                </a:lnTo>
                <a:lnTo>
                  <a:pt x="88897" y="20473"/>
                </a:lnTo>
                <a:lnTo>
                  <a:pt x="87712" y="17183"/>
                </a:lnTo>
                <a:close/>
              </a:path>
              <a:path w="163306" h="119657">
                <a:moveTo>
                  <a:pt x="158091" y="17183"/>
                </a:moveTo>
                <a:lnTo>
                  <a:pt x="126281" y="17183"/>
                </a:lnTo>
                <a:lnTo>
                  <a:pt x="130395" y="18256"/>
                </a:lnTo>
                <a:lnTo>
                  <a:pt x="133943" y="20473"/>
                </a:lnTo>
                <a:lnTo>
                  <a:pt x="143094" y="38014"/>
                </a:lnTo>
                <a:lnTo>
                  <a:pt x="143094" y="119657"/>
                </a:lnTo>
                <a:lnTo>
                  <a:pt x="163306" y="119657"/>
                </a:lnTo>
                <a:lnTo>
                  <a:pt x="162232" y="27648"/>
                </a:lnTo>
                <a:lnTo>
                  <a:pt x="158091" y="17183"/>
                </a:lnTo>
                <a:close/>
              </a:path>
              <a:path w="163306" h="119657">
                <a:moveTo>
                  <a:pt x="121490" y="204"/>
                </a:moveTo>
                <a:lnTo>
                  <a:pt x="109090" y="3306"/>
                </a:lnTo>
                <a:lnTo>
                  <a:pt x="98207" y="10062"/>
                </a:lnTo>
                <a:lnTo>
                  <a:pt x="88897" y="20473"/>
                </a:lnTo>
                <a:lnTo>
                  <a:pt x="105507" y="20473"/>
                </a:lnTo>
                <a:lnTo>
                  <a:pt x="106069" y="19919"/>
                </a:lnTo>
                <a:lnTo>
                  <a:pt x="113044" y="17183"/>
                </a:lnTo>
                <a:lnTo>
                  <a:pt x="158091" y="17183"/>
                </a:lnTo>
                <a:lnTo>
                  <a:pt x="157740" y="16296"/>
                </a:lnTo>
                <a:lnTo>
                  <a:pt x="148427" y="5440"/>
                </a:lnTo>
                <a:lnTo>
                  <a:pt x="137342" y="1407"/>
                </a:lnTo>
                <a:lnTo>
                  <a:pt x="121490" y="204"/>
                </a:lnTo>
                <a:close/>
              </a:path>
              <a:path w="163306" h="119657">
                <a:moveTo>
                  <a:pt x="63856" y="0"/>
                </a:moveTo>
                <a:lnTo>
                  <a:pt x="46863" y="0"/>
                </a:lnTo>
                <a:lnTo>
                  <a:pt x="39708" y="1734"/>
                </a:lnTo>
                <a:lnTo>
                  <a:pt x="27188" y="8725"/>
                </a:lnTo>
                <a:lnTo>
                  <a:pt x="22000" y="13321"/>
                </a:lnTo>
                <a:lnTo>
                  <a:pt x="18244" y="19042"/>
                </a:lnTo>
                <a:lnTo>
                  <a:pt x="38526" y="19042"/>
                </a:lnTo>
                <a:lnTo>
                  <a:pt x="39172" y="18649"/>
                </a:lnTo>
                <a:lnTo>
                  <a:pt x="44538" y="17183"/>
                </a:lnTo>
                <a:lnTo>
                  <a:pt x="87712" y="17183"/>
                </a:lnTo>
                <a:lnTo>
                  <a:pt x="86572" y="14018"/>
                </a:lnTo>
                <a:lnTo>
                  <a:pt x="82458" y="8993"/>
                </a:lnTo>
                <a:lnTo>
                  <a:pt x="76734" y="5399"/>
                </a:lnTo>
                <a:lnTo>
                  <a:pt x="71189" y="1805"/>
                </a:lnTo>
                <a:lnTo>
                  <a:pt x="63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3489" y="4312665"/>
            <a:ext cx="105826" cy="166457"/>
          </a:xfrm>
          <a:custGeom>
            <a:avLst/>
            <a:gdLst/>
            <a:ahLst/>
            <a:cxnLst/>
            <a:rect l="l" t="t" r="r" b="b"/>
            <a:pathLst>
              <a:path w="105826" h="166457">
                <a:moveTo>
                  <a:pt x="3693" y="128947"/>
                </a:moveTo>
                <a:lnTo>
                  <a:pt x="29393" y="163473"/>
                </a:lnTo>
                <a:lnTo>
                  <a:pt x="58711" y="166457"/>
                </a:lnTo>
                <a:lnTo>
                  <a:pt x="71370" y="164248"/>
                </a:lnTo>
                <a:lnTo>
                  <a:pt x="82756" y="159739"/>
                </a:lnTo>
                <a:lnTo>
                  <a:pt x="93054" y="151978"/>
                </a:lnTo>
                <a:lnTo>
                  <a:pt x="94210" y="150332"/>
                </a:lnTo>
                <a:lnTo>
                  <a:pt x="42507" y="150332"/>
                </a:lnTo>
                <a:lnTo>
                  <a:pt x="35531" y="148490"/>
                </a:lnTo>
                <a:lnTo>
                  <a:pt x="26767" y="142107"/>
                </a:lnTo>
                <a:lnTo>
                  <a:pt x="24441" y="137762"/>
                </a:lnTo>
                <a:lnTo>
                  <a:pt x="23547" y="131826"/>
                </a:lnTo>
                <a:lnTo>
                  <a:pt x="3693" y="128947"/>
                </a:lnTo>
                <a:close/>
              </a:path>
              <a:path w="105826" h="166457">
                <a:moveTo>
                  <a:pt x="105800" y="104121"/>
                </a:moveTo>
                <a:lnTo>
                  <a:pt x="85080" y="104121"/>
                </a:lnTo>
                <a:lnTo>
                  <a:pt x="84828" y="120064"/>
                </a:lnTo>
                <a:lnTo>
                  <a:pt x="83647" y="129394"/>
                </a:lnTo>
                <a:lnTo>
                  <a:pt x="60752" y="150332"/>
                </a:lnTo>
                <a:lnTo>
                  <a:pt x="94210" y="150332"/>
                </a:lnTo>
                <a:lnTo>
                  <a:pt x="100415" y="141502"/>
                </a:lnTo>
                <a:lnTo>
                  <a:pt x="103470" y="132153"/>
                </a:lnTo>
                <a:lnTo>
                  <a:pt x="105164" y="120064"/>
                </a:lnTo>
                <a:lnTo>
                  <a:pt x="105314" y="117648"/>
                </a:lnTo>
                <a:lnTo>
                  <a:pt x="105800" y="104121"/>
                </a:lnTo>
                <a:close/>
              </a:path>
              <a:path w="105826" h="166457">
                <a:moveTo>
                  <a:pt x="44897" y="0"/>
                </a:moveTo>
                <a:lnTo>
                  <a:pt x="5354" y="30312"/>
                </a:lnTo>
                <a:lnTo>
                  <a:pt x="0" y="68296"/>
                </a:lnTo>
                <a:lnTo>
                  <a:pt x="2481" y="80692"/>
                </a:lnTo>
                <a:lnTo>
                  <a:pt x="32352" y="115139"/>
                </a:lnTo>
                <a:lnTo>
                  <a:pt x="63324" y="117837"/>
                </a:lnTo>
                <a:lnTo>
                  <a:pt x="74979" y="112788"/>
                </a:lnTo>
                <a:lnTo>
                  <a:pt x="85080" y="104121"/>
                </a:lnTo>
                <a:lnTo>
                  <a:pt x="105800" y="104121"/>
                </a:lnTo>
                <a:lnTo>
                  <a:pt x="105826" y="102214"/>
                </a:lnTo>
                <a:lnTo>
                  <a:pt x="47412" y="102214"/>
                </a:lnTo>
                <a:lnTo>
                  <a:pt x="37068" y="97312"/>
                </a:lnTo>
                <a:lnTo>
                  <a:pt x="25592" y="85589"/>
                </a:lnTo>
                <a:lnTo>
                  <a:pt x="21903" y="73767"/>
                </a:lnTo>
                <a:lnTo>
                  <a:pt x="20685" y="58640"/>
                </a:lnTo>
                <a:lnTo>
                  <a:pt x="21886" y="45451"/>
                </a:lnTo>
                <a:lnTo>
                  <a:pt x="26088" y="33869"/>
                </a:lnTo>
                <a:lnTo>
                  <a:pt x="34268" y="22865"/>
                </a:lnTo>
                <a:lnTo>
                  <a:pt x="44560" y="17883"/>
                </a:lnTo>
                <a:lnTo>
                  <a:pt x="59839" y="16748"/>
                </a:lnTo>
                <a:lnTo>
                  <a:pt x="105826" y="16748"/>
                </a:lnTo>
                <a:lnTo>
                  <a:pt x="105826" y="11336"/>
                </a:lnTo>
                <a:lnTo>
                  <a:pt x="82292" y="11336"/>
                </a:lnTo>
                <a:lnTo>
                  <a:pt x="72731" y="4849"/>
                </a:lnTo>
                <a:lnTo>
                  <a:pt x="60583" y="1053"/>
                </a:lnTo>
                <a:lnTo>
                  <a:pt x="44897" y="0"/>
                </a:lnTo>
                <a:close/>
              </a:path>
              <a:path w="105826" h="166457">
                <a:moveTo>
                  <a:pt x="105826" y="16748"/>
                </a:moveTo>
                <a:lnTo>
                  <a:pt x="59839" y="16748"/>
                </a:lnTo>
                <a:lnTo>
                  <a:pt x="70083" y="21879"/>
                </a:lnTo>
                <a:lnTo>
                  <a:pt x="81676" y="33814"/>
                </a:lnTo>
                <a:lnTo>
                  <a:pt x="85550" y="45521"/>
                </a:lnTo>
                <a:lnTo>
                  <a:pt x="86857" y="60657"/>
                </a:lnTo>
                <a:lnTo>
                  <a:pt x="85481" y="73882"/>
                </a:lnTo>
                <a:lnTo>
                  <a:pt x="81192" y="85448"/>
                </a:lnTo>
                <a:lnTo>
                  <a:pt x="73176" y="96133"/>
                </a:lnTo>
                <a:lnTo>
                  <a:pt x="62840" y="101029"/>
                </a:lnTo>
                <a:lnTo>
                  <a:pt x="47412" y="102214"/>
                </a:lnTo>
                <a:lnTo>
                  <a:pt x="105826" y="102214"/>
                </a:lnTo>
                <a:lnTo>
                  <a:pt x="105826" y="16748"/>
                </a:lnTo>
                <a:close/>
              </a:path>
              <a:path w="105826" h="166457">
                <a:moveTo>
                  <a:pt x="105826" y="2227"/>
                </a:moveTo>
                <a:lnTo>
                  <a:pt x="87045" y="2227"/>
                </a:lnTo>
                <a:lnTo>
                  <a:pt x="82292" y="11336"/>
                </a:lnTo>
                <a:lnTo>
                  <a:pt x="105826" y="11336"/>
                </a:lnTo>
                <a:lnTo>
                  <a:pt x="105826" y="2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4341" y="4267616"/>
            <a:ext cx="64750" cy="167058"/>
          </a:xfrm>
          <a:custGeom>
            <a:avLst/>
            <a:gdLst/>
            <a:ahLst/>
            <a:cxnLst/>
            <a:rect l="l" t="t" r="r" b="b"/>
            <a:pathLst>
              <a:path w="64750" h="167058">
                <a:moveTo>
                  <a:pt x="64750" y="0"/>
                </a:moveTo>
                <a:lnTo>
                  <a:pt x="48294" y="0"/>
                </a:lnTo>
                <a:lnTo>
                  <a:pt x="0" y="167058"/>
                </a:lnTo>
                <a:lnTo>
                  <a:pt x="16455" y="167058"/>
                </a:lnTo>
                <a:lnTo>
                  <a:pt x="64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010" y="4312264"/>
            <a:ext cx="163306" cy="119657"/>
          </a:xfrm>
          <a:custGeom>
            <a:avLst/>
            <a:gdLst/>
            <a:ahLst/>
            <a:cxnLst/>
            <a:rect l="l" t="t" r="r" b="b"/>
            <a:pathLst>
              <a:path w="163306" h="119657">
                <a:moveTo>
                  <a:pt x="18244" y="2628"/>
                </a:moveTo>
                <a:lnTo>
                  <a:pt x="0" y="2628"/>
                </a:lnTo>
                <a:lnTo>
                  <a:pt x="0" y="119657"/>
                </a:lnTo>
                <a:lnTo>
                  <a:pt x="20391" y="119657"/>
                </a:lnTo>
                <a:lnTo>
                  <a:pt x="20391" y="48295"/>
                </a:lnTo>
                <a:lnTo>
                  <a:pt x="21464" y="40142"/>
                </a:lnTo>
                <a:lnTo>
                  <a:pt x="23789" y="34491"/>
                </a:lnTo>
                <a:lnTo>
                  <a:pt x="25950" y="28805"/>
                </a:lnTo>
                <a:lnTo>
                  <a:pt x="29513" y="24532"/>
                </a:lnTo>
                <a:lnTo>
                  <a:pt x="38526" y="19042"/>
                </a:lnTo>
                <a:lnTo>
                  <a:pt x="18244" y="19042"/>
                </a:lnTo>
                <a:lnTo>
                  <a:pt x="18244" y="2628"/>
                </a:lnTo>
                <a:close/>
              </a:path>
              <a:path w="163306" h="119657">
                <a:moveTo>
                  <a:pt x="87712" y="17183"/>
                </a:moveTo>
                <a:lnTo>
                  <a:pt x="57953" y="17183"/>
                </a:lnTo>
                <a:lnTo>
                  <a:pt x="63319" y="19382"/>
                </a:lnTo>
                <a:lnTo>
                  <a:pt x="66717" y="23799"/>
                </a:lnTo>
                <a:lnTo>
                  <a:pt x="69937" y="28197"/>
                </a:lnTo>
                <a:lnTo>
                  <a:pt x="71639" y="34491"/>
                </a:lnTo>
                <a:lnTo>
                  <a:pt x="71726" y="119657"/>
                </a:lnTo>
                <a:lnTo>
                  <a:pt x="92117" y="119657"/>
                </a:lnTo>
                <a:lnTo>
                  <a:pt x="92270" y="48295"/>
                </a:lnTo>
                <a:lnTo>
                  <a:pt x="94590" y="35034"/>
                </a:lnTo>
                <a:lnTo>
                  <a:pt x="100524" y="25390"/>
                </a:lnTo>
                <a:lnTo>
                  <a:pt x="105507" y="20473"/>
                </a:lnTo>
                <a:lnTo>
                  <a:pt x="88897" y="20473"/>
                </a:lnTo>
                <a:lnTo>
                  <a:pt x="87712" y="17183"/>
                </a:lnTo>
                <a:close/>
              </a:path>
              <a:path w="163306" h="119657">
                <a:moveTo>
                  <a:pt x="158091" y="17183"/>
                </a:moveTo>
                <a:lnTo>
                  <a:pt x="126281" y="17183"/>
                </a:lnTo>
                <a:lnTo>
                  <a:pt x="130395" y="18256"/>
                </a:lnTo>
                <a:lnTo>
                  <a:pt x="133943" y="20473"/>
                </a:lnTo>
                <a:lnTo>
                  <a:pt x="143094" y="38014"/>
                </a:lnTo>
                <a:lnTo>
                  <a:pt x="143094" y="119657"/>
                </a:lnTo>
                <a:lnTo>
                  <a:pt x="163306" y="119657"/>
                </a:lnTo>
                <a:lnTo>
                  <a:pt x="162232" y="27648"/>
                </a:lnTo>
                <a:lnTo>
                  <a:pt x="158091" y="17183"/>
                </a:lnTo>
                <a:close/>
              </a:path>
              <a:path w="163306" h="119657">
                <a:moveTo>
                  <a:pt x="121490" y="204"/>
                </a:moveTo>
                <a:lnTo>
                  <a:pt x="109090" y="3306"/>
                </a:lnTo>
                <a:lnTo>
                  <a:pt x="98207" y="10062"/>
                </a:lnTo>
                <a:lnTo>
                  <a:pt x="88897" y="20473"/>
                </a:lnTo>
                <a:lnTo>
                  <a:pt x="105507" y="20473"/>
                </a:lnTo>
                <a:lnTo>
                  <a:pt x="106069" y="19919"/>
                </a:lnTo>
                <a:lnTo>
                  <a:pt x="113044" y="17183"/>
                </a:lnTo>
                <a:lnTo>
                  <a:pt x="158091" y="17183"/>
                </a:lnTo>
                <a:lnTo>
                  <a:pt x="157740" y="16296"/>
                </a:lnTo>
                <a:lnTo>
                  <a:pt x="148427" y="5440"/>
                </a:lnTo>
                <a:lnTo>
                  <a:pt x="137342" y="1407"/>
                </a:lnTo>
                <a:lnTo>
                  <a:pt x="121490" y="204"/>
                </a:lnTo>
                <a:close/>
              </a:path>
              <a:path w="163306" h="119657">
                <a:moveTo>
                  <a:pt x="63856" y="0"/>
                </a:moveTo>
                <a:lnTo>
                  <a:pt x="46863" y="0"/>
                </a:lnTo>
                <a:lnTo>
                  <a:pt x="39708" y="1734"/>
                </a:lnTo>
                <a:lnTo>
                  <a:pt x="27188" y="8725"/>
                </a:lnTo>
                <a:lnTo>
                  <a:pt x="22000" y="13321"/>
                </a:lnTo>
                <a:lnTo>
                  <a:pt x="18244" y="19042"/>
                </a:lnTo>
                <a:lnTo>
                  <a:pt x="38526" y="19042"/>
                </a:lnTo>
                <a:lnTo>
                  <a:pt x="39172" y="18649"/>
                </a:lnTo>
                <a:lnTo>
                  <a:pt x="44538" y="17183"/>
                </a:lnTo>
                <a:lnTo>
                  <a:pt x="87712" y="17183"/>
                </a:lnTo>
                <a:lnTo>
                  <a:pt x="86572" y="14018"/>
                </a:lnTo>
                <a:lnTo>
                  <a:pt x="82458" y="8993"/>
                </a:lnTo>
                <a:lnTo>
                  <a:pt x="76734" y="5399"/>
                </a:lnTo>
                <a:lnTo>
                  <a:pt x="71189" y="1805"/>
                </a:lnTo>
                <a:lnTo>
                  <a:pt x="63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9977" y="4422312"/>
            <a:ext cx="103922" cy="0"/>
          </a:xfrm>
          <a:custGeom>
            <a:avLst/>
            <a:gdLst/>
            <a:ahLst/>
            <a:cxnLst/>
            <a:rect l="l" t="t" r="r" b="b"/>
            <a:pathLst>
              <a:path w="103922">
                <a:moveTo>
                  <a:pt x="0" y="0"/>
                </a:moveTo>
                <a:lnTo>
                  <a:pt x="103922" y="0"/>
                </a:lnTo>
              </a:path>
            </a:pathLst>
          </a:custGeom>
          <a:ln w="203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0978" y="4270573"/>
            <a:ext cx="0" cy="142215"/>
          </a:xfrm>
          <a:custGeom>
            <a:avLst/>
            <a:gdLst/>
            <a:ahLst/>
            <a:cxnLst/>
            <a:rect l="l" t="t" r="r" b="b"/>
            <a:pathLst>
              <a:path h="142215">
                <a:moveTo>
                  <a:pt x="0" y="0"/>
                </a:moveTo>
                <a:lnTo>
                  <a:pt x="0" y="142215"/>
                </a:lnTo>
              </a:path>
            </a:pathLst>
          </a:custGeom>
          <a:ln w="23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027" y="2060341"/>
            <a:ext cx="3478031" cy="2575673"/>
          </a:xfrm>
          <a:custGeom>
            <a:avLst/>
            <a:gdLst/>
            <a:ahLst/>
            <a:cxnLst/>
            <a:rect l="l" t="t" r="r" b="b"/>
            <a:pathLst>
              <a:path w="3478031" h="2575673">
                <a:moveTo>
                  <a:pt x="0" y="2511349"/>
                </a:moveTo>
                <a:lnTo>
                  <a:pt x="14952" y="2552587"/>
                </a:lnTo>
                <a:lnTo>
                  <a:pt x="49923" y="2574049"/>
                </a:lnTo>
                <a:lnTo>
                  <a:pt x="64345" y="2575673"/>
                </a:lnTo>
                <a:lnTo>
                  <a:pt x="3416151" y="2575625"/>
                </a:lnTo>
                <a:lnTo>
                  <a:pt x="3454963" y="2560679"/>
                </a:lnTo>
                <a:lnTo>
                  <a:pt x="3473963" y="2532759"/>
                </a:lnTo>
                <a:lnTo>
                  <a:pt x="21417" y="2532759"/>
                </a:lnTo>
                <a:lnTo>
                  <a:pt x="0" y="2511349"/>
                </a:lnTo>
                <a:close/>
              </a:path>
              <a:path w="3478031" h="2575673">
                <a:moveTo>
                  <a:pt x="3413644" y="0"/>
                </a:moveTo>
                <a:lnTo>
                  <a:pt x="3435108" y="21456"/>
                </a:lnTo>
                <a:lnTo>
                  <a:pt x="3435060" y="2470894"/>
                </a:lnTo>
                <a:lnTo>
                  <a:pt x="3432906" y="2485143"/>
                </a:lnTo>
                <a:lnTo>
                  <a:pt x="3410218" y="2519232"/>
                </a:lnTo>
                <a:lnTo>
                  <a:pt x="3370716" y="2532759"/>
                </a:lnTo>
                <a:lnTo>
                  <a:pt x="3473963" y="2532759"/>
                </a:lnTo>
                <a:lnTo>
                  <a:pt x="3476415" y="2525720"/>
                </a:lnTo>
                <a:lnTo>
                  <a:pt x="3478031" y="2511349"/>
                </a:lnTo>
                <a:lnTo>
                  <a:pt x="3477989" y="61862"/>
                </a:lnTo>
                <a:lnTo>
                  <a:pt x="3463054" y="23064"/>
                </a:lnTo>
                <a:lnTo>
                  <a:pt x="3428082" y="1620"/>
                </a:lnTo>
                <a:lnTo>
                  <a:pt x="34136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054" y="2017428"/>
            <a:ext cx="3478082" cy="2575673"/>
          </a:xfrm>
          <a:custGeom>
            <a:avLst/>
            <a:gdLst/>
            <a:ahLst/>
            <a:cxnLst/>
            <a:rect l="l" t="t" r="r" b="b"/>
            <a:pathLst>
              <a:path w="3478082" h="2575673">
                <a:moveTo>
                  <a:pt x="0" y="2511304"/>
                </a:moveTo>
                <a:lnTo>
                  <a:pt x="0" y="2493564"/>
                </a:lnTo>
                <a:lnTo>
                  <a:pt x="0" y="2442790"/>
                </a:lnTo>
                <a:lnTo>
                  <a:pt x="0" y="2362653"/>
                </a:lnTo>
                <a:lnTo>
                  <a:pt x="0" y="2256823"/>
                </a:lnTo>
                <a:lnTo>
                  <a:pt x="0" y="2128971"/>
                </a:lnTo>
                <a:lnTo>
                  <a:pt x="0" y="1982766"/>
                </a:lnTo>
                <a:lnTo>
                  <a:pt x="0" y="1821881"/>
                </a:lnTo>
                <a:lnTo>
                  <a:pt x="0" y="1649983"/>
                </a:lnTo>
                <a:lnTo>
                  <a:pt x="0" y="1470745"/>
                </a:lnTo>
                <a:lnTo>
                  <a:pt x="0" y="1287837"/>
                </a:lnTo>
                <a:lnTo>
                  <a:pt x="0" y="1104929"/>
                </a:lnTo>
                <a:lnTo>
                  <a:pt x="0" y="925691"/>
                </a:lnTo>
                <a:lnTo>
                  <a:pt x="0" y="753794"/>
                </a:lnTo>
                <a:lnTo>
                  <a:pt x="0" y="64370"/>
                </a:lnTo>
                <a:lnTo>
                  <a:pt x="1623" y="49936"/>
                </a:lnTo>
                <a:lnTo>
                  <a:pt x="23094" y="14976"/>
                </a:lnTo>
                <a:lnTo>
                  <a:pt x="61887" y="47"/>
                </a:lnTo>
                <a:lnTo>
                  <a:pt x="156345" y="34"/>
                </a:lnTo>
                <a:lnTo>
                  <a:pt x="266323" y="29"/>
                </a:lnTo>
                <a:lnTo>
                  <a:pt x="411435" y="24"/>
                </a:lnTo>
                <a:lnTo>
                  <a:pt x="586662" y="20"/>
                </a:lnTo>
                <a:lnTo>
                  <a:pt x="786980" y="16"/>
                </a:lnTo>
                <a:lnTo>
                  <a:pt x="1007368" y="13"/>
                </a:lnTo>
                <a:lnTo>
                  <a:pt x="1242803" y="10"/>
                </a:lnTo>
                <a:lnTo>
                  <a:pt x="1488263" y="7"/>
                </a:lnTo>
                <a:lnTo>
                  <a:pt x="1738727" y="5"/>
                </a:lnTo>
                <a:lnTo>
                  <a:pt x="1989172" y="4"/>
                </a:lnTo>
                <a:lnTo>
                  <a:pt x="2234576" y="3"/>
                </a:lnTo>
                <a:lnTo>
                  <a:pt x="2469917" y="2"/>
                </a:lnTo>
                <a:lnTo>
                  <a:pt x="2690173" y="1"/>
                </a:lnTo>
                <a:lnTo>
                  <a:pt x="2890322" y="0"/>
                </a:lnTo>
                <a:lnTo>
                  <a:pt x="3065342" y="0"/>
                </a:lnTo>
                <a:lnTo>
                  <a:pt x="3210211" y="0"/>
                </a:lnTo>
                <a:lnTo>
                  <a:pt x="3319906" y="0"/>
                </a:lnTo>
                <a:lnTo>
                  <a:pt x="3389406" y="0"/>
                </a:lnTo>
                <a:lnTo>
                  <a:pt x="3413689" y="0"/>
                </a:lnTo>
                <a:lnTo>
                  <a:pt x="3428127" y="1620"/>
                </a:lnTo>
                <a:lnTo>
                  <a:pt x="3463100" y="23064"/>
                </a:lnTo>
                <a:lnTo>
                  <a:pt x="3478034" y="61862"/>
                </a:lnTo>
                <a:lnTo>
                  <a:pt x="3478047" y="131056"/>
                </a:lnTo>
                <a:lnTo>
                  <a:pt x="3478052" y="211481"/>
                </a:lnTo>
                <a:lnTo>
                  <a:pt x="3478057" y="317567"/>
                </a:lnTo>
                <a:lnTo>
                  <a:pt x="3478062" y="445645"/>
                </a:lnTo>
                <a:lnTo>
                  <a:pt x="3478065" y="592047"/>
                </a:lnTo>
                <a:lnTo>
                  <a:pt x="3478069" y="753105"/>
                </a:lnTo>
                <a:lnTo>
                  <a:pt x="3478071" y="925149"/>
                </a:lnTo>
                <a:lnTo>
                  <a:pt x="3478074" y="1104511"/>
                </a:lnTo>
                <a:lnTo>
                  <a:pt x="3478076" y="1287524"/>
                </a:lnTo>
                <a:lnTo>
                  <a:pt x="3478077" y="1470517"/>
                </a:lnTo>
                <a:lnTo>
                  <a:pt x="3478079" y="1649823"/>
                </a:lnTo>
                <a:lnTo>
                  <a:pt x="3478080" y="1821773"/>
                </a:lnTo>
                <a:lnTo>
                  <a:pt x="3478080" y="1982699"/>
                </a:lnTo>
                <a:lnTo>
                  <a:pt x="3478081" y="2128932"/>
                </a:lnTo>
                <a:lnTo>
                  <a:pt x="3478081" y="2256803"/>
                </a:lnTo>
                <a:lnTo>
                  <a:pt x="3478082" y="2362645"/>
                </a:lnTo>
                <a:lnTo>
                  <a:pt x="3478082" y="2442788"/>
                </a:lnTo>
                <a:lnTo>
                  <a:pt x="3478082" y="2493564"/>
                </a:lnTo>
                <a:lnTo>
                  <a:pt x="3478082" y="2511304"/>
                </a:lnTo>
                <a:lnTo>
                  <a:pt x="3476461" y="2525721"/>
                </a:lnTo>
                <a:lnTo>
                  <a:pt x="3455008" y="2560680"/>
                </a:lnTo>
                <a:lnTo>
                  <a:pt x="3416197" y="2575625"/>
                </a:lnTo>
                <a:lnTo>
                  <a:pt x="3321737" y="2575638"/>
                </a:lnTo>
                <a:lnTo>
                  <a:pt x="3211759" y="2575643"/>
                </a:lnTo>
                <a:lnTo>
                  <a:pt x="3066646" y="2575648"/>
                </a:lnTo>
                <a:lnTo>
                  <a:pt x="2891419" y="2575653"/>
                </a:lnTo>
                <a:lnTo>
                  <a:pt x="2691101" y="2575656"/>
                </a:lnTo>
                <a:lnTo>
                  <a:pt x="2470713" y="2575660"/>
                </a:lnTo>
                <a:lnTo>
                  <a:pt x="2235278" y="2575663"/>
                </a:lnTo>
                <a:lnTo>
                  <a:pt x="1989817" y="2575665"/>
                </a:lnTo>
                <a:lnTo>
                  <a:pt x="1739353" y="2575667"/>
                </a:lnTo>
                <a:lnTo>
                  <a:pt x="1488908" y="2575668"/>
                </a:lnTo>
                <a:lnTo>
                  <a:pt x="1243504" y="2575670"/>
                </a:lnTo>
                <a:lnTo>
                  <a:pt x="1008163" y="2575671"/>
                </a:lnTo>
                <a:lnTo>
                  <a:pt x="787907" y="2575672"/>
                </a:lnTo>
                <a:lnTo>
                  <a:pt x="587757" y="2575672"/>
                </a:lnTo>
                <a:lnTo>
                  <a:pt x="412738" y="2575672"/>
                </a:lnTo>
                <a:lnTo>
                  <a:pt x="267869" y="2575673"/>
                </a:lnTo>
                <a:lnTo>
                  <a:pt x="158173" y="2575673"/>
                </a:lnTo>
                <a:lnTo>
                  <a:pt x="88673" y="2575673"/>
                </a:lnTo>
                <a:lnTo>
                  <a:pt x="64390" y="2575673"/>
                </a:lnTo>
                <a:lnTo>
                  <a:pt x="49968" y="2574050"/>
                </a:lnTo>
                <a:lnTo>
                  <a:pt x="14998" y="2552586"/>
                </a:lnTo>
                <a:lnTo>
                  <a:pt x="47" y="2513806"/>
                </a:lnTo>
                <a:lnTo>
                  <a:pt x="34" y="2444614"/>
                </a:lnTo>
                <a:lnTo>
                  <a:pt x="29" y="2364189"/>
                </a:lnTo>
                <a:lnTo>
                  <a:pt x="24" y="2258104"/>
                </a:lnTo>
                <a:lnTo>
                  <a:pt x="20" y="2130026"/>
                </a:lnTo>
                <a:lnTo>
                  <a:pt x="16" y="1983625"/>
                </a:lnTo>
                <a:lnTo>
                  <a:pt x="13" y="1822568"/>
                </a:lnTo>
                <a:lnTo>
                  <a:pt x="10" y="1650524"/>
                </a:lnTo>
                <a:lnTo>
                  <a:pt x="7" y="1471162"/>
                </a:lnTo>
                <a:lnTo>
                  <a:pt x="5" y="1288150"/>
                </a:lnTo>
                <a:lnTo>
                  <a:pt x="4" y="1105157"/>
                </a:lnTo>
                <a:lnTo>
                  <a:pt x="3" y="925851"/>
                </a:lnTo>
                <a:lnTo>
                  <a:pt x="2" y="753901"/>
                </a:lnTo>
                <a:lnTo>
                  <a:pt x="1" y="592975"/>
                </a:lnTo>
                <a:lnTo>
                  <a:pt x="0" y="446742"/>
                </a:lnTo>
                <a:lnTo>
                  <a:pt x="0" y="318871"/>
                </a:lnTo>
                <a:lnTo>
                  <a:pt x="0" y="213030"/>
                </a:lnTo>
                <a:lnTo>
                  <a:pt x="0" y="132886"/>
                </a:lnTo>
                <a:lnTo>
                  <a:pt x="0" y="82110"/>
                </a:lnTo>
                <a:lnTo>
                  <a:pt x="0" y="64370"/>
                </a:lnTo>
              </a:path>
            </a:pathLst>
          </a:custGeom>
          <a:ln w="107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4152" y="2051304"/>
            <a:ext cx="3515867" cy="2630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8564" rIns="0" bIns="0" rtlCol="0">
            <a:noAutofit/>
          </a:bodyPr>
          <a:lstStyle/>
          <a:p>
            <a:pPr marL="934719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Optical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Micrograp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DM</a:t>
            </a:r>
            <a:r>
              <a:rPr sz="2400" spc="-10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O/</a:t>
            </a:r>
            <a:r>
              <a:rPr sz="2400" spc="-8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ater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2592" y="5927750"/>
            <a:ext cx="83083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H.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22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. </a:t>
            </a:r>
            <a:r>
              <a:rPr sz="1800" spc="-1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.; </a:t>
            </a:r>
            <a:r>
              <a:rPr sz="1800" spc="-25" dirty="0" smtClean="0">
                <a:latin typeface="Arial"/>
                <a:cs typeface="Arial"/>
              </a:rPr>
              <a:t> </a:t>
            </a:r>
            <a:r>
              <a:rPr sz="1800" spc="-13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g, H.;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7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,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. 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</a:t>
            </a:r>
            <a:r>
              <a:rPr sz="1800" i="1" spc="-10" dirty="0" smtClean="0">
                <a:latin typeface="Arial"/>
                <a:cs typeface="Arial"/>
              </a:rPr>
              <a:t>h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-20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.</a:t>
            </a:r>
            <a:r>
              <a:rPr sz="1800" i="1" spc="2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-15" dirty="0" smtClean="0">
                <a:latin typeface="Arial"/>
                <a:cs typeface="Arial"/>
              </a:rPr>
              <a:t>mm</a:t>
            </a:r>
            <a:r>
              <a:rPr sz="1800" i="1" spc="0" dirty="0" smtClean="0">
                <a:latin typeface="Arial"/>
                <a:cs typeface="Arial"/>
              </a:rPr>
              <a:t>u</a:t>
            </a:r>
            <a:r>
              <a:rPr sz="1800" i="1" spc="-15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.</a:t>
            </a:r>
            <a:r>
              <a:rPr sz="1800" i="1" spc="30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2013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49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-10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-10" dirty="0" smtClean="0">
                <a:latin typeface="Arial"/>
                <a:cs typeface="Arial"/>
              </a:rPr>
              <a:t>9</a:t>
            </a:r>
            <a:r>
              <a:rPr sz="1800" spc="0" dirty="0" smtClean="0">
                <a:latin typeface="Arial"/>
                <a:cs typeface="Arial"/>
              </a:rPr>
              <a:t>-4</a:t>
            </a:r>
            <a:r>
              <a:rPr sz="1800" spc="-10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9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667" y="1170432"/>
            <a:ext cx="0" cy="3313176"/>
          </a:xfrm>
          <a:custGeom>
            <a:avLst/>
            <a:gdLst/>
            <a:ahLst/>
            <a:cxnLst/>
            <a:rect l="l" t="t" r="r" b="b"/>
            <a:pathLst>
              <a:path h="3313176">
                <a:moveTo>
                  <a:pt x="0" y="0"/>
                </a:moveTo>
                <a:lnTo>
                  <a:pt x="0" y="331317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0" y="4443984"/>
            <a:ext cx="3666744" cy="0"/>
          </a:xfrm>
          <a:custGeom>
            <a:avLst/>
            <a:gdLst/>
            <a:ahLst/>
            <a:cxnLst/>
            <a:rect l="l" t="t" r="r" b="b"/>
            <a:pathLst>
              <a:path w="3666744">
                <a:moveTo>
                  <a:pt x="0" y="0"/>
                </a:moveTo>
                <a:lnTo>
                  <a:pt x="36667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5520" y="4116323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5520" y="3788664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5520" y="3461003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5520" y="3134867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5520" y="2807207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5520" y="2479548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5520" y="2151888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5520" y="1825751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5520" y="1498091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5520" y="1170432"/>
            <a:ext cx="41148" cy="0"/>
          </a:xfrm>
          <a:custGeom>
            <a:avLst/>
            <a:gdLst/>
            <a:ahLst/>
            <a:cxnLst/>
            <a:rect l="l" t="t" r="r" b="b"/>
            <a:pathLst>
              <a:path w="41148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4451" y="4443984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2235" y="4443984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70020" y="4443984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7803" y="4443984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5588" y="4443984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3371" y="4443984"/>
            <a:ext cx="0" cy="39624"/>
          </a:xfrm>
          <a:custGeom>
            <a:avLst/>
            <a:gdLst/>
            <a:ahLst/>
            <a:cxnLst/>
            <a:rect l="l" t="t" r="r" b="b"/>
            <a:pathLst>
              <a:path h="3962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144" y="1175735"/>
            <a:ext cx="3636263" cy="3234144"/>
          </a:xfrm>
          <a:custGeom>
            <a:avLst/>
            <a:gdLst/>
            <a:ahLst/>
            <a:cxnLst/>
            <a:rect l="l" t="t" r="r" b="b"/>
            <a:pathLst>
              <a:path w="3636263" h="3234144">
                <a:moveTo>
                  <a:pt x="3636263" y="3234144"/>
                </a:moveTo>
                <a:lnTo>
                  <a:pt x="3620546" y="3234096"/>
                </a:lnTo>
                <a:lnTo>
                  <a:pt x="3608691" y="3234045"/>
                </a:lnTo>
                <a:lnTo>
                  <a:pt x="3592710" y="3233948"/>
                </a:lnTo>
                <a:lnTo>
                  <a:pt x="3580850" y="3233863"/>
                </a:lnTo>
                <a:lnTo>
                  <a:pt x="3564793" y="3233778"/>
                </a:lnTo>
                <a:lnTo>
                  <a:pt x="3552939" y="3233765"/>
                </a:lnTo>
                <a:lnTo>
                  <a:pt x="3536872" y="3233686"/>
                </a:lnTo>
                <a:lnTo>
                  <a:pt x="3525015" y="3233608"/>
                </a:lnTo>
                <a:lnTo>
                  <a:pt x="3509028" y="3233580"/>
                </a:lnTo>
                <a:lnTo>
                  <a:pt x="3497167" y="3233536"/>
                </a:lnTo>
                <a:lnTo>
                  <a:pt x="3481106" y="3233474"/>
                </a:lnTo>
                <a:lnTo>
                  <a:pt x="3469251" y="3233453"/>
                </a:lnTo>
                <a:lnTo>
                  <a:pt x="3453238" y="3233416"/>
                </a:lnTo>
                <a:lnTo>
                  <a:pt x="3441350" y="3233352"/>
                </a:lnTo>
                <a:lnTo>
                  <a:pt x="3425354" y="3233296"/>
                </a:lnTo>
                <a:lnTo>
                  <a:pt x="3413491" y="3233226"/>
                </a:lnTo>
                <a:lnTo>
                  <a:pt x="3397424" y="3233113"/>
                </a:lnTo>
                <a:lnTo>
                  <a:pt x="3385568" y="3233074"/>
                </a:lnTo>
                <a:lnTo>
                  <a:pt x="3369552" y="3233030"/>
                </a:lnTo>
                <a:lnTo>
                  <a:pt x="3357664" y="3232930"/>
                </a:lnTo>
                <a:lnTo>
                  <a:pt x="3341623" y="3232842"/>
                </a:lnTo>
                <a:lnTo>
                  <a:pt x="3329771" y="3232776"/>
                </a:lnTo>
                <a:lnTo>
                  <a:pt x="3313714" y="3232713"/>
                </a:lnTo>
                <a:lnTo>
                  <a:pt x="3301859" y="3232691"/>
                </a:lnTo>
                <a:lnTo>
                  <a:pt x="3285848" y="3232592"/>
                </a:lnTo>
                <a:lnTo>
                  <a:pt x="3273961" y="3232523"/>
                </a:lnTo>
                <a:lnTo>
                  <a:pt x="3257924" y="3232459"/>
                </a:lnTo>
                <a:lnTo>
                  <a:pt x="3246072" y="3232437"/>
                </a:lnTo>
                <a:lnTo>
                  <a:pt x="3230017" y="3232338"/>
                </a:lnTo>
                <a:lnTo>
                  <a:pt x="3218162" y="3232269"/>
                </a:lnTo>
                <a:lnTo>
                  <a:pt x="3202183" y="3232170"/>
                </a:lnTo>
                <a:lnTo>
                  <a:pt x="3190322" y="3232085"/>
                </a:lnTo>
                <a:lnTo>
                  <a:pt x="3174266" y="3231971"/>
                </a:lnTo>
                <a:lnTo>
                  <a:pt x="3162411" y="3231931"/>
                </a:lnTo>
                <a:lnTo>
                  <a:pt x="3146345" y="3231831"/>
                </a:lnTo>
                <a:lnTo>
                  <a:pt x="3134489" y="3231761"/>
                </a:lnTo>
                <a:lnTo>
                  <a:pt x="3118503" y="3231657"/>
                </a:lnTo>
                <a:lnTo>
                  <a:pt x="3106642" y="3231535"/>
                </a:lnTo>
                <a:lnTo>
                  <a:pt x="3090582" y="3231325"/>
                </a:lnTo>
                <a:lnTo>
                  <a:pt x="3078727" y="3231200"/>
                </a:lnTo>
                <a:lnTo>
                  <a:pt x="3062714" y="3231048"/>
                </a:lnTo>
                <a:lnTo>
                  <a:pt x="3050826" y="3230944"/>
                </a:lnTo>
                <a:lnTo>
                  <a:pt x="3034830" y="3230818"/>
                </a:lnTo>
                <a:lnTo>
                  <a:pt x="3022967" y="3230705"/>
                </a:lnTo>
                <a:lnTo>
                  <a:pt x="2979032" y="3229914"/>
                </a:lnTo>
                <a:lnTo>
                  <a:pt x="2951105" y="3229328"/>
                </a:lnTo>
                <a:lnTo>
                  <a:pt x="2939254" y="3229089"/>
                </a:lnTo>
                <a:lnTo>
                  <a:pt x="2895347" y="3227564"/>
                </a:lnTo>
                <a:lnTo>
                  <a:pt x="2855599" y="3225512"/>
                </a:lnTo>
                <a:lnTo>
                  <a:pt x="2811808" y="3221781"/>
                </a:lnTo>
                <a:lnTo>
                  <a:pt x="2772231" y="3216517"/>
                </a:lnTo>
                <a:lnTo>
                  <a:pt x="2729015" y="3206653"/>
                </a:lnTo>
                <a:lnTo>
                  <a:pt x="2684923" y="3189020"/>
                </a:lnTo>
                <a:lnTo>
                  <a:pt x="2652407" y="3168827"/>
                </a:lnTo>
                <a:lnTo>
                  <a:pt x="2615326" y="3135013"/>
                </a:lnTo>
                <a:lnTo>
                  <a:pt x="2590779" y="3104359"/>
                </a:lnTo>
                <a:lnTo>
                  <a:pt x="2563737" y="3061935"/>
                </a:lnTo>
                <a:lnTo>
                  <a:pt x="2541332" y="3016907"/>
                </a:lnTo>
                <a:lnTo>
                  <a:pt x="2522137" y="2970443"/>
                </a:lnTo>
                <a:lnTo>
                  <a:pt x="2509043" y="2934379"/>
                </a:lnTo>
                <a:lnTo>
                  <a:pt x="2493290" y="2887332"/>
                </a:lnTo>
                <a:lnTo>
                  <a:pt x="2482408" y="2849981"/>
                </a:lnTo>
                <a:lnTo>
                  <a:pt x="2469848" y="2801167"/>
                </a:lnTo>
                <a:lnTo>
                  <a:pt x="2461047" y="2764082"/>
                </a:lnTo>
                <a:lnTo>
                  <a:pt x="2452388" y="2725861"/>
                </a:lnTo>
                <a:lnTo>
                  <a:pt x="2444294" y="2688570"/>
                </a:lnTo>
                <a:lnTo>
                  <a:pt x="2434226" y="2639619"/>
                </a:lnTo>
                <a:lnTo>
                  <a:pt x="2424574" y="2589823"/>
                </a:lnTo>
                <a:lnTo>
                  <a:pt x="2415394" y="2540073"/>
                </a:lnTo>
                <a:lnTo>
                  <a:pt x="2406525" y="2490208"/>
                </a:lnTo>
                <a:lnTo>
                  <a:pt x="2399860" y="2451678"/>
                </a:lnTo>
                <a:lnTo>
                  <a:pt x="2393310" y="2412479"/>
                </a:lnTo>
                <a:lnTo>
                  <a:pt x="2387102" y="2374456"/>
                </a:lnTo>
                <a:lnTo>
                  <a:pt x="2379188" y="2325264"/>
                </a:lnTo>
                <a:lnTo>
                  <a:pt x="2377251" y="2313189"/>
                </a:lnTo>
                <a:lnTo>
                  <a:pt x="2375322" y="2301189"/>
                </a:lnTo>
                <a:lnTo>
                  <a:pt x="2373398" y="2289258"/>
                </a:lnTo>
                <a:lnTo>
                  <a:pt x="2371241" y="2276026"/>
                </a:lnTo>
                <a:lnTo>
                  <a:pt x="2369112" y="2262856"/>
                </a:lnTo>
                <a:lnTo>
                  <a:pt x="2367009" y="2249758"/>
                </a:lnTo>
                <a:lnTo>
                  <a:pt x="2364931" y="2236742"/>
                </a:lnTo>
                <a:lnTo>
                  <a:pt x="2362875" y="2223820"/>
                </a:lnTo>
                <a:lnTo>
                  <a:pt x="2360839" y="2211001"/>
                </a:lnTo>
                <a:lnTo>
                  <a:pt x="2358821" y="2198298"/>
                </a:lnTo>
                <a:lnTo>
                  <a:pt x="2350882" y="2148845"/>
                </a:lnTo>
                <a:lnTo>
                  <a:pt x="2342680" y="2099821"/>
                </a:lnTo>
                <a:lnTo>
                  <a:pt x="2335784" y="2059527"/>
                </a:lnTo>
                <a:lnTo>
                  <a:pt x="2328983" y="2020927"/>
                </a:lnTo>
                <a:lnTo>
                  <a:pt x="2319977" y="1973526"/>
                </a:lnTo>
                <a:lnTo>
                  <a:pt x="2311110" y="1932205"/>
                </a:lnTo>
                <a:lnTo>
                  <a:pt x="2301630" y="1892211"/>
                </a:lnTo>
                <a:lnTo>
                  <a:pt x="2289456" y="1850970"/>
                </a:lnTo>
                <a:lnTo>
                  <a:pt x="2268390" y="1812542"/>
                </a:lnTo>
                <a:lnTo>
                  <a:pt x="2252039" y="1806804"/>
                </a:lnTo>
                <a:lnTo>
                  <a:pt x="2242718" y="1812942"/>
                </a:lnTo>
                <a:lnTo>
                  <a:pt x="2216537" y="1855448"/>
                </a:lnTo>
                <a:lnTo>
                  <a:pt x="2211022" y="1868039"/>
                </a:lnTo>
                <a:lnTo>
                  <a:pt x="2205541" y="1880439"/>
                </a:lnTo>
                <a:lnTo>
                  <a:pt x="2200385" y="1891959"/>
                </a:lnTo>
                <a:lnTo>
                  <a:pt x="2195283" y="1903788"/>
                </a:lnTo>
                <a:lnTo>
                  <a:pt x="2190228" y="1915716"/>
                </a:lnTo>
                <a:lnTo>
                  <a:pt x="2185213" y="1927537"/>
                </a:lnTo>
                <a:lnTo>
                  <a:pt x="2168147" y="1965808"/>
                </a:lnTo>
                <a:lnTo>
                  <a:pt x="2144316" y="2011866"/>
                </a:lnTo>
                <a:lnTo>
                  <a:pt x="2113450" y="2051783"/>
                </a:lnTo>
                <a:lnTo>
                  <a:pt x="2072313" y="2079858"/>
                </a:lnTo>
                <a:lnTo>
                  <a:pt x="2030157" y="2087334"/>
                </a:lnTo>
                <a:lnTo>
                  <a:pt x="2018382" y="2086506"/>
                </a:lnTo>
                <a:lnTo>
                  <a:pt x="1981985" y="2075222"/>
                </a:lnTo>
                <a:lnTo>
                  <a:pt x="1948322" y="2052359"/>
                </a:lnTo>
                <a:lnTo>
                  <a:pt x="1938296" y="2044403"/>
                </a:lnTo>
                <a:lnTo>
                  <a:pt x="1929662" y="2037730"/>
                </a:lnTo>
                <a:lnTo>
                  <a:pt x="1917382" y="2029211"/>
                </a:lnTo>
                <a:lnTo>
                  <a:pt x="1906802" y="2022608"/>
                </a:lnTo>
                <a:lnTo>
                  <a:pt x="1891494" y="2018782"/>
                </a:lnTo>
                <a:lnTo>
                  <a:pt x="1879950" y="2018473"/>
                </a:lnTo>
                <a:lnTo>
                  <a:pt x="1870331" y="2021742"/>
                </a:lnTo>
                <a:lnTo>
                  <a:pt x="1837236" y="2058195"/>
                </a:lnTo>
                <a:lnTo>
                  <a:pt x="1819417" y="2092228"/>
                </a:lnTo>
                <a:lnTo>
                  <a:pt x="1802838" y="2130368"/>
                </a:lnTo>
                <a:lnTo>
                  <a:pt x="1793724" y="2152940"/>
                </a:lnTo>
                <a:lnTo>
                  <a:pt x="1789471" y="2163516"/>
                </a:lnTo>
                <a:lnTo>
                  <a:pt x="1783907" y="2177081"/>
                </a:lnTo>
                <a:lnTo>
                  <a:pt x="1778704" y="2189811"/>
                </a:lnTo>
                <a:lnTo>
                  <a:pt x="1773793" y="2201805"/>
                </a:lnTo>
                <a:lnTo>
                  <a:pt x="1754413" y="2247276"/>
                </a:lnTo>
                <a:lnTo>
                  <a:pt x="1738441" y="2282181"/>
                </a:lnTo>
                <a:lnTo>
                  <a:pt x="1720078" y="2317886"/>
                </a:lnTo>
                <a:lnTo>
                  <a:pt x="1699652" y="2352357"/>
                </a:lnTo>
                <a:lnTo>
                  <a:pt x="1670281" y="2395150"/>
                </a:lnTo>
                <a:lnTo>
                  <a:pt x="1639635" y="2433766"/>
                </a:lnTo>
                <a:lnTo>
                  <a:pt x="1612827" y="2463470"/>
                </a:lnTo>
                <a:lnTo>
                  <a:pt x="1584394" y="2490202"/>
                </a:lnTo>
                <a:lnTo>
                  <a:pt x="1544457" y="2520482"/>
                </a:lnTo>
                <a:lnTo>
                  <a:pt x="1520112" y="2536270"/>
                </a:lnTo>
                <a:lnTo>
                  <a:pt x="1511415" y="2541959"/>
                </a:lnTo>
                <a:lnTo>
                  <a:pt x="1480703" y="2564670"/>
                </a:lnTo>
                <a:lnTo>
                  <a:pt x="1452821" y="2590657"/>
                </a:lnTo>
                <a:lnTo>
                  <a:pt x="1434661" y="2608951"/>
                </a:lnTo>
                <a:lnTo>
                  <a:pt x="1425981" y="2617845"/>
                </a:lnTo>
                <a:lnTo>
                  <a:pt x="1398687" y="2645038"/>
                </a:lnTo>
                <a:lnTo>
                  <a:pt x="1368533" y="2668415"/>
                </a:lnTo>
                <a:lnTo>
                  <a:pt x="1330773" y="2680911"/>
                </a:lnTo>
                <a:lnTo>
                  <a:pt x="1319022" y="2680299"/>
                </a:lnTo>
                <a:lnTo>
                  <a:pt x="1285083" y="2662881"/>
                </a:lnTo>
                <a:lnTo>
                  <a:pt x="1253266" y="2623544"/>
                </a:lnTo>
                <a:lnTo>
                  <a:pt x="1229657" y="2579296"/>
                </a:lnTo>
                <a:lnTo>
                  <a:pt x="1211091" y="2533733"/>
                </a:lnTo>
                <a:lnTo>
                  <a:pt x="1198330" y="2496810"/>
                </a:lnTo>
                <a:lnTo>
                  <a:pt x="1183663" y="2449023"/>
                </a:lnTo>
                <a:lnTo>
                  <a:pt x="1173210" y="2411265"/>
                </a:lnTo>
                <a:lnTo>
                  <a:pt x="1161241" y="2364297"/>
                </a:lnTo>
                <a:lnTo>
                  <a:pt x="1152333" y="2326897"/>
                </a:lnTo>
                <a:lnTo>
                  <a:pt x="1143698" y="2288268"/>
                </a:lnTo>
                <a:lnTo>
                  <a:pt x="1133432" y="2239184"/>
                </a:lnTo>
                <a:lnTo>
                  <a:pt x="1123708" y="2189605"/>
                </a:lnTo>
                <a:lnTo>
                  <a:pt x="1116632" y="2151246"/>
                </a:lnTo>
                <a:lnTo>
                  <a:pt x="1109941" y="2113447"/>
                </a:lnTo>
                <a:lnTo>
                  <a:pt x="1101505" y="2063916"/>
                </a:lnTo>
                <a:lnTo>
                  <a:pt x="1093439" y="2014154"/>
                </a:lnTo>
                <a:lnTo>
                  <a:pt x="1085838" y="1964836"/>
                </a:lnTo>
                <a:lnTo>
                  <a:pt x="1078601" y="1915771"/>
                </a:lnTo>
                <a:lnTo>
                  <a:pt x="1073207" y="1878028"/>
                </a:lnTo>
                <a:lnTo>
                  <a:pt x="1067832" y="1839576"/>
                </a:lnTo>
                <a:lnTo>
                  <a:pt x="1062468" y="1800507"/>
                </a:lnTo>
                <a:lnTo>
                  <a:pt x="1060713" y="1787666"/>
                </a:lnTo>
                <a:lnTo>
                  <a:pt x="1055568" y="1749222"/>
                </a:lnTo>
                <a:lnTo>
                  <a:pt x="1050574" y="1710974"/>
                </a:lnTo>
                <a:lnTo>
                  <a:pt x="1045697" y="1673016"/>
                </a:lnTo>
                <a:lnTo>
                  <a:pt x="1040906" y="1635448"/>
                </a:lnTo>
                <a:lnTo>
                  <a:pt x="1039321" y="1623028"/>
                </a:lnTo>
                <a:lnTo>
                  <a:pt x="1037742" y="1610665"/>
                </a:lnTo>
                <a:lnTo>
                  <a:pt x="1036166" y="1598364"/>
                </a:lnTo>
                <a:lnTo>
                  <a:pt x="1034591" y="1586128"/>
                </a:lnTo>
                <a:lnTo>
                  <a:pt x="1032848" y="1572596"/>
                </a:lnTo>
                <a:lnTo>
                  <a:pt x="1031122" y="1559132"/>
                </a:lnTo>
                <a:lnTo>
                  <a:pt x="1029412" y="1545743"/>
                </a:lnTo>
                <a:lnTo>
                  <a:pt x="1027717" y="1532439"/>
                </a:lnTo>
                <a:lnTo>
                  <a:pt x="1026037" y="1519227"/>
                </a:lnTo>
                <a:lnTo>
                  <a:pt x="1024370" y="1506117"/>
                </a:lnTo>
                <a:lnTo>
                  <a:pt x="1022716" y="1493117"/>
                </a:lnTo>
                <a:lnTo>
                  <a:pt x="1017822" y="1454867"/>
                </a:lnTo>
                <a:lnTo>
                  <a:pt x="1011421" y="1405936"/>
                </a:lnTo>
                <a:lnTo>
                  <a:pt x="1004626" y="1356477"/>
                </a:lnTo>
                <a:lnTo>
                  <a:pt x="998612" y="1314111"/>
                </a:lnTo>
                <a:lnTo>
                  <a:pt x="992791" y="1274238"/>
                </a:lnTo>
                <a:lnTo>
                  <a:pt x="985239" y="1225551"/>
                </a:lnTo>
                <a:lnTo>
                  <a:pt x="977812" y="1182737"/>
                </a:lnTo>
                <a:lnTo>
                  <a:pt x="968875" y="1138991"/>
                </a:lnTo>
                <a:lnTo>
                  <a:pt x="960007" y="1101818"/>
                </a:lnTo>
                <a:lnTo>
                  <a:pt x="945706" y="1053918"/>
                </a:lnTo>
                <a:lnTo>
                  <a:pt x="930308" y="1018863"/>
                </a:lnTo>
                <a:lnTo>
                  <a:pt x="908123" y="985130"/>
                </a:lnTo>
                <a:lnTo>
                  <a:pt x="876906" y="960812"/>
                </a:lnTo>
                <a:lnTo>
                  <a:pt x="830064" y="941010"/>
                </a:lnTo>
                <a:lnTo>
                  <a:pt x="818852" y="936663"/>
                </a:lnTo>
                <a:lnTo>
                  <a:pt x="804031" y="930501"/>
                </a:lnTo>
                <a:lnTo>
                  <a:pt x="792756" y="925641"/>
                </a:lnTo>
                <a:lnTo>
                  <a:pt x="783379" y="921879"/>
                </a:lnTo>
                <a:lnTo>
                  <a:pt x="770837" y="918174"/>
                </a:lnTo>
                <a:lnTo>
                  <a:pt x="758875" y="914897"/>
                </a:lnTo>
                <a:lnTo>
                  <a:pt x="745690" y="909199"/>
                </a:lnTo>
                <a:lnTo>
                  <a:pt x="708132" y="894433"/>
                </a:lnTo>
                <a:lnTo>
                  <a:pt x="680452" y="889457"/>
                </a:lnTo>
                <a:lnTo>
                  <a:pt x="665043" y="884555"/>
                </a:lnTo>
                <a:lnTo>
                  <a:pt x="653615" y="879730"/>
                </a:lnTo>
                <a:lnTo>
                  <a:pt x="644315" y="875876"/>
                </a:lnTo>
                <a:lnTo>
                  <a:pt x="631414" y="872715"/>
                </a:lnTo>
                <a:lnTo>
                  <a:pt x="619274" y="870644"/>
                </a:lnTo>
                <a:lnTo>
                  <a:pt x="605245" y="867727"/>
                </a:lnTo>
                <a:lnTo>
                  <a:pt x="593543" y="865150"/>
                </a:lnTo>
                <a:lnTo>
                  <a:pt x="578667" y="862237"/>
                </a:lnTo>
                <a:lnTo>
                  <a:pt x="567032" y="860009"/>
                </a:lnTo>
                <a:lnTo>
                  <a:pt x="552108" y="855721"/>
                </a:lnTo>
                <a:lnTo>
                  <a:pt x="540673" y="851812"/>
                </a:lnTo>
                <a:lnTo>
                  <a:pt x="525214" y="846537"/>
                </a:lnTo>
                <a:lnTo>
                  <a:pt x="513724" y="842753"/>
                </a:lnTo>
                <a:lnTo>
                  <a:pt x="504299" y="839627"/>
                </a:lnTo>
                <a:lnTo>
                  <a:pt x="466735" y="825872"/>
                </a:lnTo>
                <a:lnTo>
                  <a:pt x="429890" y="810003"/>
                </a:lnTo>
                <a:lnTo>
                  <a:pt x="420500" y="805855"/>
                </a:lnTo>
                <a:lnTo>
                  <a:pt x="408398" y="801300"/>
                </a:lnTo>
                <a:lnTo>
                  <a:pt x="396659" y="796941"/>
                </a:lnTo>
                <a:lnTo>
                  <a:pt x="383574" y="790670"/>
                </a:lnTo>
                <a:lnTo>
                  <a:pt x="372728" y="784887"/>
                </a:lnTo>
                <a:lnTo>
                  <a:pt x="358205" y="777542"/>
                </a:lnTo>
                <a:lnTo>
                  <a:pt x="347174" y="772198"/>
                </a:lnTo>
                <a:lnTo>
                  <a:pt x="338061" y="767622"/>
                </a:lnTo>
                <a:lnTo>
                  <a:pt x="302461" y="746045"/>
                </a:lnTo>
                <a:lnTo>
                  <a:pt x="283190" y="733164"/>
                </a:lnTo>
                <a:lnTo>
                  <a:pt x="271466" y="725758"/>
                </a:lnTo>
                <a:lnTo>
                  <a:pt x="238432" y="701381"/>
                </a:lnTo>
                <a:lnTo>
                  <a:pt x="209846" y="675565"/>
                </a:lnTo>
                <a:lnTo>
                  <a:pt x="184746" y="646137"/>
                </a:lnTo>
                <a:lnTo>
                  <a:pt x="157676" y="604087"/>
                </a:lnTo>
                <a:lnTo>
                  <a:pt x="138798" y="569547"/>
                </a:lnTo>
                <a:lnTo>
                  <a:pt x="117187" y="525462"/>
                </a:lnTo>
                <a:lnTo>
                  <a:pt x="103280" y="488502"/>
                </a:lnTo>
                <a:lnTo>
                  <a:pt x="87991" y="441446"/>
                </a:lnTo>
                <a:lnTo>
                  <a:pt x="77396" y="403631"/>
                </a:lnTo>
                <a:lnTo>
                  <a:pt x="64942" y="355301"/>
                </a:lnTo>
                <a:lnTo>
                  <a:pt x="53344" y="305980"/>
                </a:lnTo>
                <a:lnTo>
                  <a:pt x="42710" y="257971"/>
                </a:lnTo>
                <a:lnTo>
                  <a:pt x="32748" y="208083"/>
                </a:lnTo>
                <a:lnTo>
                  <a:pt x="26231" y="170278"/>
                </a:lnTo>
                <a:lnTo>
                  <a:pt x="20269" y="130764"/>
                </a:lnTo>
                <a:lnTo>
                  <a:pt x="14453" y="90203"/>
                </a:lnTo>
                <a:lnTo>
                  <a:pt x="12541" y="76916"/>
                </a:lnTo>
                <a:lnTo>
                  <a:pt x="6865" y="39159"/>
                </a:lnTo>
                <a:lnTo>
                  <a:pt x="3119" y="16738"/>
                </a:lnTo>
                <a:lnTo>
                  <a:pt x="0" y="0"/>
                </a:lnTo>
              </a:path>
            </a:pathLst>
          </a:custGeom>
          <a:ln w="27432">
            <a:solidFill>
              <a:srgbClr val="416E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144" y="1755816"/>
            <a:ext cx="3636263" cy="2654344"/>
          </a:xfrm>
          <a:custGeom>
            <a:avLst/>
            <a:gdLst/>
            <a:ahLst/>
            <a:cxnLst/>
            <a:rect l="l" t="t" r="r" b="b"/>
            <a:pathLst>
              <a:path w="3636263" h="2654344">
                <a:moveTo>
                  <a:pt x="3636263" y="2654344"/>
                </a:moveTo>
                <a:lnTo>
                  <a:pt x="3620546" y="2654277"/>
                </a:lnTo>
                <a:lnTo>
                  <a:pt x="3608691" y="2654218"/>
                </a:lnTo>
                <a:lnTo>
                  <a:pt x="3592710" y="2654155"/>
                </a:lnTo>
                <a:lnTo>
                  <a:pt x="3580849" y="2654133"/>
                </a:lnTo>
                <a:lnTo>
                  <a:pt x="3564792" y="2654096"/>
                </a:lnTo>
                <a:lnTo>
                  <a:pt x="3552937" y="2654033"/>
                </a:lnTo>
                <a:lnTo>
                  <a:pt x="3536871" y="2653921"/>
                </a:lnTo>
                <a:lnTo>
                  <a:pt x="3525014" y="2653881"/>
                </a:lnTo>
                <a:lnTo>
                  <a:pt x="3509028" y="2653787"/>
                </a:lnTo>
                <a:lnTo>
                  <a:pt x="3497166" y="2653754"/>
                </a:lnTo>
                <a:lnTo>
                  <a:pt x="3481106" y="2653716"/>
                </a:lnTo>
                <a:lnTo>
                  <a:pt x="3469250" y="2653652"/>
                </a:lnTo>
                <a:lnTo>
                  <a:pt x="3453238" y="2653540"/>
                </a:lnTo>
                <a:lnTo>
                  <a:pt x="3441350" y="2653500"/>
                </a:lnTo>
                <a:lnTo>
                  <a:pt x="3425353" y="2653462"/>
                </a:lnTo>
                <a:lnTo>
                  <a:pt x="3413490" y="2653398"/>
                </a:lnTo>
                <a:lnTo>
                  <a:pt x="3397424" y="2653286"/>
                </a:lnTo>
                <a:lnTo>
                  <a:pt x="3385568" y="2653246"/>
                </a:lnTo>
                <a:lnTo>
                  <a:pt x="3369552" y="2653152"/>
                </a:lnTo>
                <a:lnTo>
                  <a:pt x="3357663" y="2653119"/>
                </a:lnTo>
                <a:lnTo>
                  <a:pt x="3341623" y="2653019"/>
                </a:lnTo>
                <a:lnTo>
                  <a:pt x="3329771" y="2652950"/>
                </a:lnTo>
                <a:lnTo>
                  <a:pt x="3313714" y="2652886"/>
                </a:lnTo>
                <a:lnTo>
                  <a:pt x="3301859" y="2652863"/>
                </a:lnTo>
                <a:lnTo>
                  <a:pt x="3285848" y="2652770"/>
                </a:lnTo>
                <a:lnTo>
                  <a:pt x="3273961" y="2652738"/>
                </a:lnTo>
                <a:lnTo>
                  <a:pt x="3257924" y="2652608"/>
                </a:lnTo>
                <a:lnTo>
                  <a:pt x="3246072" y="2652512"/>
                </a:lnTo>
                <a:lnTo>
                  <a:pt x="3230017" y="2652397"/>
                </a:lnTo>
                <a:lnTo>
                  <a:pt x="3218162" y="2652357"/>
                </a:lnTo>
                <a:lnTo>
                  <a:pt x="3202183" y="2652319"/>
                </a:lnTo>
                <a:lnTo>
                  <a:pt x="3190322" y="2652255"/>
                </a:lnTo>
                <a:lnTo>
                  <a:pt x="3174266" y="2652143"/>
                </a:lnTo>
                <a:lnTo>
                  <a:pt x="3162411" y="2652103"/>
                </a:lnTo>
                <a:lnTo>
                  <a:pt x="3146345" y="2652003"/>
                </a:lnTo>
                <a:lnTo>
                  <a:pt x="3134489" y="2651934"/>
                </a:lnTo>
                <a:lnTo>
                  <a:pt x="3118503" y="2651835"/>
                </a:lnTo>
                <a:lnTo>
                  <a:pt x="3106641" y="2651749"/>
                </a:lnTo>
                <a:lnTo>
                  <a:pt x="3090581" y="2651600"/>
                </a:lnTo>
                <a:lnTo>
                  <a:pt x="3078726" y="2651497"/>
                </a:lnTo>
                <a:lnTo>
                  <a:pt x="3062713" y="2651377"/>
                </a:lnTo>
                <a:lnTo>
                  <a:pt x="3050826" y="2651300"/>
                </a:lnTo>
                <a:lnTo>
                  <a:pt x="3034829" y="2651200"/>
                </a:lnTo>
                <a:lnTo>
                  <a:pt x="3022966" y="2651115"/>
                </a:lnTo>
                <a:lnTo>
                  <a:pt x="3006900" y="2650960"/>
                </a:lnTo>
                <a:lnTo>
                  <a:pt x="2995044" y="2650821"/>
                </a:lnTo>
                <a:lnTo>
                  <a:pt x="2979028" y="2650700"/>
                </a:lnTo>
                <a:lnTo>
                  <a:pt x="2967140" y="2650607"/>
                </a:lnTo>
                <a:lnTo>
                  <a:pt x="2951099" y="2650492"/>
                </a:lnTo>
                <a:lnTo>
                  <a:pt x="2939246" y="2650452"/>
                </a:lnTo>
                <a:lnTo>
                  <a:pt x="2923190" y="2650283"/>
                </a:lnTo>
                <a:lnTo>
                  <a:pt x="2883439" y="2649681"/>
                </a:lnTo>
                <a:lnTo>
                  <a:pt x="2855550" y="2649299"/>
                </a:lnTo>
                <a:lnTo>
                  <a:pt x="2839497" y="2648954"/>
                </a:lnTo>
                <a:lnTo>
                  <a:pt x="2827644" y="2648697"/>
                </a:lnTo>
                <a:lnTo>
                  <a:pt x="2811670" y="2648240"/>
                </a:lnTo>
                <a:lnTo>
                  <a:pt x="2799814" y="2647895"/>
                </a:lnTo>
                <a:lnTo>
                  <a:pt x="2783784" y="2648633"/>
                </a:lnTo>
                <a:lnTo>
                  <a:pt x="2771946" y="2649634"/>
                </a:lnTo>
                <a:lnTo>
                  <a:pt x="2755907" y="2648988"/>
                </a:lnTo>
                <a:lnTo>
                  <a:pt x="2744073" y="2647629"/>
                </a:lnTo>
                <a:lnTo>
                  <a:pt x="2728074" y="2646392"/>
                </a:lnTo>
                <a:lnTo>
                  <a:pt x="2716221" y="2645904"/>
                </a:lnTo>
                <a:lnTo>
                  <a:pt x="2700140" y="2645352"/>
                </a:lnTo>
                <a:lnTo>
                  <a:pt x="2688288" y="2644833"/>
                </a:lnTo>
                <a:lnTo>
                  <a:pt x="2672384" y="2642948"/>
                </a:lnTo>
                <a:lnTo>
                  <a:pt x="2660568" y="2641056"/>
                </a:lnTo>
                <a:lnTo>
                  <a:pt x="2644603" y="2638746"/>
                </a:lnTo>
                <a:lnTo>
                  <a:pt x="2605033" y="2632864"/>
                </a:lnTo>
                <a:lnTo>
                  <a:pt x="2568109" y="2622890"/>
                </a:lnTo>
                <a:lnTo>
                  <a:pt x="2530601" y="2610074"/>
                </a:lnTo>
                <a:lnTo>
                  <a:pt x="2494657" y="2592651"/>
                </a:lnTo>
                <a:lnTo>
                  <a:pt x="2451683" y="2562775"/>
                </a:lnTo>
                <a:lnTo>
                  <a:pt x="2422534" y="2537724"/>
                </a:lnTo>
                <a:lnTo>
                  <a:pt x="2395016" y="2509761"/>
                </a:lnTo>
                <a:lnTo>
                  <a:pt x="2378543" y="2491484"/>
                </a:lnTo>
                <a:lnTo>
                  <a:pt x="2367963" y="2479818"/>
                </a:lnTo>
                <a:lnTo>
                  <a:pt x="2340313" y="2449668"/>
                </a:lnTo>
                <a:lnTo>
                  <a:pt x="2310969" y="2421304"/>
                </a:lnTo>
                <a:lnTo>
                  <a:pt x="2268054" y="2396220"/>
                </a:lnTo>
                <a:lnTo>
                  <a:pt x="2241050" y="2393448"/>
                </a:lnTo>
                <a:lnTo>
                  <a:pt x="2225637" y="2395871"/>
                </a:lnTo>
                <a:lnTo>
                  <a:pt x="2214016" y="2398849"/>
                </a:lnTo>
                <a:lnTo>
                  <a:pt x="2198976" y="2404353"/>
                </a:lnTo>
                <a:lnTo>
                  <a:pt x="2187631" y="2409125"/>
                </a:lnTo>
                <a:lnTo>
                  <a:pt x="2178280" y="2413142"/>
                </a:lnTo>
                <a:lnTo>
                  <a:pt x="2165960" y="2417997"/>
                </a:lnTo>
                <a:lnTo>
                  <a:pt x="2128689" y="2430076"/>
                </a:lnTo>
                <a:lnTo>
                  <a:pt x="2086088" y="2437843"/>
                </a:lnTo>
                <a:lnTo>
                  <a:pt x="2046479" y="2440148"/>
                </a:lnTo>
                <a:lnTo>
                  <a:pt x="2030541" y="2440266"/>
                </a:lnTo>
                <a:lnTo>
                  <a:pt x="2018688" y="2440116"/>
                </a:lnTo>
                <a:lnTo>
                  <a:pt x="1974949" y="2436567"/>
                </a:lnTo>
                <a:lnTo>
                  <a:pt x="1935411" y="2431039"/>
                </a:lnTo>
                <a:lnTo>
                  <a:pt x="1907615" y="2426397"/>
                </a:lnTo>
                <a:lnTo>
                  <a:pt x="1891482" y="2424655"/>
                </a:lnTo>
                <a:lnTo>
                  <a:pt x="1879592" y="2423864"/>
                </a:lnTo>
                <a:lnTo>
                  <a:pt x="1863457" y="2424079"/>
                </a:lnTo>
                <a:lnTo>
                  <a:pt x="1851600" y="2424795"/>
                </a:lnTo>
                <a:lnTo>
                  <a:pt x="1808587" y="2435128"/>
                </a:lnTo>
                <a:lnTo>
                  <a:pt x="1763964" y="2452356"/>
                </a:lnTo>
                <a:lnTo>
                  <a:pt x="1749963" y="2457437"/>
                </a:lnTo>
                <a:lnTo>
                  <a:pt x="1712147" y="2469526"/>
                </a:lnTo>
                <a:lnTo>
                  <a:pt x="1668600" y="2479416"/>
                </a:lnTo>
                <a:lnTo>
                  <a:pt x="1628898" y="2485699"/>
                </a:lnTo>
                <a:lnTo>
                  <a:pt x="1584675" y="2490166"/>
                </a:lnTo>
                <a:lnTo>
                  <a:pt x="1544796" y="2492415"/>
                </a:lnTo>
                <a:lnTo>
                  <a:pt x="1500719" y="2493309"/>
                </a:lnTo>
                <a:lnTo>
                  <a:pt x="1488825" y="2493560"/>
                </a:lnTo>
                <a:lnTo>
                  <a:pt x="1472762" y="2494081"/>
                </a:lnTo>
                <a:lnTo>
                  <a:pt x="1460910" y="2494554"/>
                </a:lnTo>
                <a:lnTo>
                  <a:pt x="1444859" y="2495563"/>
                </a:lnTo>
                <a:lnTo>
                  <a:pt x="1433017" y="2496393"/>
                </a:lnTo>
                <a:lnTo>
                  <a:pt x="1416998" y="2497434"/>
                </a:lnTo>
                <a:lnTo>
                  <a:pt x="1405119" y="2498172"/>
                </a:lnTo>
                <a:lnTo>
                  <a:pt x="1389054" y="2498756"/>
                </a:lnTo>
                <a:lnTo>
                  <a:pt x="1377200" y="2499012"/>
                </a:lnTo>
                <a:lnTo>
                  <a:pt x="1361128" y="2498961"/>
                </a:lnTo>
                <a:lnTo>
                  <a:pt x="1321549" y="2496021"/>
                </a:lnTo>
                <a:lnTo>
                  <a:pt x="1278360" y="2486718"/>
                </a:lnTo>
                <a:lnTo>
                  <a:pt x="1234167" y="2469343"/>
                </a:lnTo>
                <a:lnTo>
                  <a:pt x="1201394" y="2449743"/>
                </a:lnTo>
                <a:lnTo>
                  <a:pt x="1168815" y="2424538"/>
                </a:lnTo>
                <a:lnTo>
                  <a:pt x="1140335" y="2397875"/>
                </a:lnTo>
                <a:lnTo>
                  <a:pt x="1113825" y="2367925"/>
                </a:lnTo>
                <a:lnTo>
                  <a:pt x="1083842" y="2328583"/>
                </a:lnTo>
                <a:lnTo>
                  <a:pt x="1056309" y="2285908"/>
                </a:lnTo>
                <a:lnTo>
                  <a:pt x="1030222" y="2240379"/>
                </a:lnTo>
                <a:lnTo>
                  <a:pt x="1006693" y="2197328"/>
                </a:lnTo>
                <a:lnTo>
                  <a:pt x="994252" y="2174062"/>
                </a:lnTo>
                <a:lnTo>
                  <a:pt x="988312" y="2162909"/>
                </a:lnTo>
                <a:lnTo>
                  <a:pt x="968048" y="2126136"/>
                </a:lnTo>
                <a:lnTo>
                  <a:pt x="943458" y="2084750"/>
                </a:lnTo>
                <a:lnTo>
                  <a:pt x="914337" y="2043335"/>
                </a:lnTo>
                <a:lnTo>
                  <a:pt x="888093" y="2012493"/>
                </a:lnTo>
                <a:lnTo>
                  <a:pt x="860282" y="1985192"/>
                </a:lnTo>
                <a:lnTo>
                  <a:pt x="851105" y="1976502"/>
                </a:lnTo>
                <a:lnTo>
                  <a:pt x="842915" y="1968623"/>
                </a:lnTo>
                <a:lnTo>
                  <a:pt x="816399" y="1939965"/>
                </a:lnTo>
                <a:lnTo>
                  <a:pt x="792139" y="1907893"/>
                </a:lnTo>
                <a:lnTo>
                  <a:pt x="771593" y="1875786"/>
                </a:lnTo>
                <a:lnTo>
                  <a:pt x="752538" y="1841505"/>
                </a:lnTo>
                <a:lnTo>
                  <a:pt x="735591" y="1807101"/>
                </a:lnTo>
                <a:lnTo>
                  <a:pt x="718746" y="1770646"/>
                </a:lnTo>
                <a:lnTo>
                  <a:pt x="703785" y="1737308"/>
                </a:lnTo>
                <a:lnTo>
                  <a:pt x="699188" y="1727101"/>
                </a:lnTo>
                <a:lnTo>
                  <a:pt x="693770" y="1715127"/>
                </a:lnTo>
                <a:lnTo>
                  <a:pt x="688426" y="1703227"/>
                </a:lnTo>
                <a:lnTo>
                  <a:pt x="683140" y="1691514"/>
                </a:lnTo>
                <a:lnTo>
                  <a:pt x="666144" y="1656102"/>
                </a:lnTo>
                <a:lnTo>
                  <a:pt x="639218" y="1608091"/>
                </a:lnTo>
                <a:lnTo>
                  <a:pt x="606371" y="1569787"/>
                </a:lnTo>
                <a:lnTo>
                  <a:pt x="568830" y="1555017"/>
                </a:lnTo>
                <a:lnTo>
                  <a:pt x="552671" y="1554421"/>
                </a:lnTo>
                <a:lnTo>
                  <a:pt x="540801" y="1554655"/>
                </a:lnTo>
                <a:lnTo>
                  <a:pt x="524654" y="1554471"/>
                </a:lnTo>
                <a:lnTo>
                  <a:pt x="486426" y="1544964"/>
                </a:lnTo>
                <a:lnTo>
                  <a:pt x="449121" y="1513758"/>
                </a:lnTo>
                <a:lnTo>
                  <a:pt x="417241" y="1470871"/>
                </a:lnTo>
                <a:lnTo>
                  <a:pt x="397165" y="1439475"/>
                </a:lnTo>
                <a:lnTo>
                  <a:pt x="388666" y="1426177"/>
                </a:lnTo>
                <a:lnTo>
                  <a:pt x="359157" y="1382408"/>
                </a:lnTo>
                <a:lnTo>
                  <a:pt x="326650" y="1345899"/>
                </a:lnTo>
                <a:lnTo>
                  <a:pt x="291651" y="1323656"/>
                </a:lnTo>
                <a:lnTo>
                  <a:pt x="258722" y="1309908"/>
                </a:lnTo>
                <a:lnTo>
                  <a:pt x="245957" y="1302846"/>
                </a:lnTo>
                <a:lnTo>
                  <a:pt x="210495" y="1270570"/>
                </a:lnTo>
                <a:lnTo>
                  <a:pt x="189639" y="1236166"/>
                </a:lnTo>
                <a:lnTo>
                  <a:pt x="169638" y="1191721"/>
                </a:lnTo>
                <a:lnTo>
                  <a:pt x="154114" y="1146340"/>
                </a:lnTo>
                <a:lnTo>
                  <a:pt x="142889" y="1107880"/>
                </a:lnTo>
                <a:lnTo>
                  <a:pt x="130769" y="1059691"/>
                </a:lnTo>
                <a:lnTo>
                  <a:pt x="119748" y="1010595"/>
                </a:lnTo>
                <a:lnTo>
                  <a:pt x="112093" y="972562"/>
                </a:lnTo>
                <a:lnTo>
                  <a:pt x="103075" y="924391"/>
                </a:lnTo>
                <a:lnTo>
                  <a:pt x="94505" y="875034"/>
                </a:lnTo>
                <a:lnTo>
                  <a:pt x="88264" y="836112"/>
                </a:lnTo>
                <a:lnTo>
                  <a:pt x="80922" y="786546"/>
                </a:lnTo>
                <a:lnTo>
                  <a:pt x="74122" y="737993"/>
                </a:lnTo>
                <a:lnTo>
                  <a:pt x="67517" y="688139"/>
                </a:lnTo>
                <a:lnTo>
                  <a:pt x="62637" y="649384"/>
                </a:lnTo>
                <a:lnTo>
                  <a:pt x="57778" y="609060"/>
                </a:lnTo>
                <a:lnTo>
                  <a:pt x="53364" y="570197"/>
                </a:lnTo>
                <a:lnTo>
                  <a:pt x="49021" y="530531"/>
                </a:lnTo>
                <a:lnTo>
                  <a:pt x="44738" y="490047"/>
                </a:lnTo>
                <a:lnTo>
                  <a:pt x="40502" y="448729"/>
                </a:lnTo>
                <a:lnTo>
                  <a:pt x="36300" y="406560"/>
                </a:lnTo>
                <a:lnTo>
                  <a:pt x="32118" y="363526"/>
                </a:lnTo>
                <a:lnTo>
                  <a:pt x="27945" y="319502"/>
                </a:lnTo>
                <a:lnTo>
                  <a:pt x="23761" y="273486"/>
                </a:lnTo>
                <a:lnTo>
                  <a:pt x="19566" y="225776"/>
                </a:lnTo>
                <a:lnTo>
                  <a:pt x="15367" y="177043"/>
                </a:lnTo>
                <a:lnTo>
                  <a:pt x="12566" y="144318"/>
                </a:lnTo>
                <a:lnTo>
                  <a:pt x="11167" y="127959"/>
                </a:lnTo>
                <a:lnTo>
                  <a:pt x="6972" y="79195"/>
                </a:lnTo>
                <a:lnTo>
                  <a:pt x="2788" y="31421"/>
                </a:lnTo>
                <a:lnTo>
                  <a:pt x="1397" y="15833"/>
                </a:lnTo>
                <a:lnTo>
                  <a:pt x="6" y="74"/>
                </a:lnTo>
              </a:path>
            </a:pathLst>
          </a:custGeom>
          <a:ln w="27432">
            <a:solidFill>
              <a:srgbClr val="A842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144" y="1454103"/>
            <a:ext cx="3636263" cy="2951740"/>
          </a:xfrm>
          <a:custGeom>
            <a:avLst/>
            <a:gdLst/>
            <a:ahLst/>
            <a:cxnLst/>
            <a:rect l="l" t="t" r="r" b="b"/>
            <a:pathLst>
              <a:path w="3636263" h="2951740">
                <a:moveTo>
                  <a:pt x="3636263" y="2951740"/>
                </a:moveTo>
                <a:lnTo>
                  <a:pt x="3620546" y="2951673"/>
                </a:lnTo>
                <a:lnTo>
                  <a:pt x="3608691" y="2951614"/>
                </a:lnTo>
                <a:lnTo>
                  <a:pt x="3592710" y="2951546"/>
                </a:lnTo>
                <a:lnTo>
                  <a:pt x="3580849" y="2951487"/>
                </a:lnTo>
                <a:lnTo>
                  <a:pt x="3564792" y="2951419"/>
                </a:lnTo>
                <a:lnTo>
                  <a:pt x="3552938" y="2951360"/>
                </a:lnTo>
                <a:lnTo>
                  <a:pt x="3536871" y="2951257"/>
                </a:lnTo>
                <a:lnTo>
                  <a:pt x="3525015" y="2951135"/>
                </a:lnTo>
                <a:lnTo>
                  <a:pt x="3509029" y="2951046"/>
                </a:lnTo>
                <a:lnTo>
                  <a:pt x="3497167" y="2950980"/>
                </a:lnTo>
                <a:lnTo>
                  <a:pt x="3481106" y="2950881"/>
                </a:lnTo>
                <a:lnTo>
                  <a:pt x="3469251" y="2950796"/>
                </a:lnTo>
                <a:lnTo>
                  <a:pt x="3453238" y="2950738"/>
                </a:lnTo>
                <a:lnTo>
                  <a:pt x="3441351" y="2950667"/>
                </a:lnTo>
                <a:lnTo>
                  <a:pt x="3425354" y="2950611"/>
                </a:lnTo>
                <a:lnTo>
                  <a:pt x="3413491" y="2950541"/>
                </a:lnTo>
                <a:lnTo>
                  <a:pt x="3397425" y="2950393"/>
                </a:lnTo>
                <a:lnTo>
                  <a:pt x="3385568" y="2950290"/>
                </a:lnTo>
                <a:lnTo>
                  <a:pt x="3369552" y="2950175"/>
                </a:lnTo>
                <a:lnTo>
                  <a:pt x="3357664" y="2950134"/>
                </a:lnTo>
                <a:lnTo>
                  <a:pt x="3341623" y="2950034"/>
                </a:lnTo>
                <a:lnTo>
                  <a:pt x="3329771" y="2949964"/>
                </a:lnTo>
                <a:lnTo>
                  <a:pt x="3313714" y="2949865"/>
                </a:lnTo>
                <a:lnTo>
                  <a:pt x="3301859" y="2949780"/>
                </a:lnTo>
                <a:lnTo>
                  <a:pt x="3285849" y="2949752"/>
                </a:lnTo>
                <a:lnTo>
                  <a:pt x="3273961" y="2949708"/>
                </a:lnTo>
                <a:lnTo>
                  <a:pt x="3257924" y="2949605"/>
                </a:lnTo>
                <a:lnTo>
                  <a:pt x="3246072" y="2949484"/>
                </a:lnTo>
                <a:lnTo>
                  <a:pt x="3230017" y="2949395"/>
                </a:lnTo>
                <a:lnTo>
                  <a:pt x="3218163" y="2949329"/>
                </a:lnTo>
                <a:lnTo>
                  <a:pt x="3202184" y="2949225"/>
                </a:lnTo>
                <a:lnTo>
                  <a:pt x="3190323" y="2949103"/>
                </a:lnTo>
                <a:lnTo>
                  <a:pt x="3174267" y="2949014"/>
                </a:lnTo>
                <a:lnTo>
                  <a:pt x="3162412" y="2948948"/>
                </a:lnTo>
                <a:lnTo>
                  <a:pt x="3146346" y="2948844"/>
                </a:lnTo>
                <a:lnTo>
                  <a:pt x="3134490" y="2948722"/>
                </a:lnTo>
                <a:lnTo>
                  <a:pt x="3118503" y="2948603"/>
                </a:lnTo>
                <a:lnTo>
                  <a:pt x="3106642" y="2948511"/>
                </a:lnTo>
                <a:lnTo>
                  <a:pt x="3090581" y="2948391"/>
                </a:lnTo>
                <a:lnTo>
                  <a:pt x="3078726" y="2948314"/>
                </a:lnTo>
                <a:lnTo>
                  <a:pt x="3062714" y="2948124"/>
                </a:lnTo>
                <a:lnTo>
                  <a:pt x="3050826" y="2948006"/>
                </a:lnTo>
                <a:lnTo>
                  <a:pt x="3034830" y="2947854"/>
                </a:lnTo>
                <a:lnTo>
                  <a:pt x="3022967" y="2947751"/>
                </a:lnTo>
                <a:lnTo>
                  <a:pt x="3006901" y="2947595"/>
                </a:lnTo>
                <a:lnTo>
                  <a:pt x="2995045" y="2947455"/>
                </a:lnTo>
                <a:lnTo>
                  <a:pt x="2979029" y="2947238"/>
                </a:lnTo>
                <a:lnTo>
                  <a:pt x="2967141" y="2947076"/>
                </a:lnTo>
                <a:lnTo>
                  <a:pt x="2951100" y="2946948"/>
                </a:lnTo>
                <a:lnTo>
                  <a:pt x="2911337" y="2946441"/>
                </a:lnTo>
                <a:lnTo>
                  <a:pt x="2883441" y="2945962"/>
                </a:lnTo>
                <a:lnTo>
                  <a:pt x="2867404" y="2945717"/>
                </a:lnTo>
                <a:lnTo>
                  <a:pt x="2827648" y="2944784"/>
                </a:lnTo>
                <a:lnTo>
                  <a:pt x="2799818" y="2943592"/>
                </a:lnTo>
                <a:lnTo>
                  <a:pt x="2783769" y="2943791"/>
                </a:lnTo>
                <a:lnTo>
                  <a:pt x="2771921" y="2944299"/>
                </a:lnTo>
                <a:lnTo>
                  <a:pt x="2755859" y="2943952"/>
                </a:lnTo>
                <a:lnTo>
                  <a:pt x="2744009" y="2943201"/>
                </a:lnTo>
                <a:lnTo>
                  <a:pt x="2728044" y="2942019"/>
                </a:lnTo>
                <a:lnTo>
                  <a:pt x="2716200" y="2941212"/>
                </a:lnTo>
                <a:lnTo>
                  <a:pt x="2672471" y="2935963"/>
                </a:lnTo>
                <a:lnTo>
                  <a:pt x="2633100" y="2928634"/>
                </a:lnTo>
                <a:lnTo>
                  <a:pt x="2596141" y="2918675"/>
                </a:lnTo>
                <a:lnTo>
                  <a:pt x="2559102" y="2903977"/>
                </a:lnTo>
                <a:lnTo>
                  <a:pt x="2523648" y="2884523"/>
                </a:lnTo>
                <a:lnTo>
                  <a:pt x="2484661" y="2855228"/>
                </a:lnTo>
                <a:lnTo>
                  <a:pt x="2449163" y="2818303"/>
                </a:lnTo>
                <a:lnTo>
                  <a:pt x="2424315" y="2787157"/>
                </a:lnTo>
                <a:lnTo>
                  <a:pt x="2395452" y="2745518"/>
                </a:lnTo>
                <a:lnTo>
                  <a:pt x="2375517" y="2714037"/>
                </a:lnTo>
                <a:lnTo>
                  <a:pt x="2367813" y="2701828"/>
                </a:lnTo>
                <a:lnTo>
                  <a:pt x="2360811" y="2690521"/>
                </a:lnTo>
                <a:lnTo>
                  <a:pt x="2354317" y="2680005"/>
                </a:lnTo>
                <a:lnTo>
                  <a:pt x="2348135" y="2670171"/>
                </a:lnTo>
                <a:lnTo>
                  <a:pt x="2325446" y="2636389"/>
                </a:lnTo>
                <a:lnTo>
                  <a:pt x="2300825" y="2606325"/>
                </a:lnTo>
                <a:lnTo>
                  <a:pt x="2269436" y="2583519"/>
                </a:lnTo>
                <a:lnTo>
                  <a:pt x="2242193" y="2579761"/>
                </a:lnTo>
                <a:lnTo>
                  <a:pt x="2226776" y="2583359"/>
                </a:lnTo>
                <a:lnTo>
                  <a:pt x="2215306" y="2587534"/>
                </a:lnTo>
                <a:lnTo>
                  <a:pt x="2205894" y="2592085"/>
                </a:lnTo>
                <a:lnTo>
                  <a:pt x="2194740" y="2598459"/>
                </a:lnTo>
                <a:lnTo>
                  <a:pt x="2183983" y="2605311"/>
                </a:lnTo>
                <a:lnTo>
                  <a:pt x="2170415" y="2613310"/>
                </a:lnTo>
                <a:lnTo>
                  <a:pt x="2126764" y="2634327"/>
                </a:lnTo>
                <a:lnTo>
                  <a:pt x="2085564" y="2644485"/>
                </a:lnTo>
                <a:lnTo>
                  <a:pt x="2046224" y="2647916"/>
                </a:lnTo>
                <a:lnTo>
                  <a:pt x="2030378" y="2648095"/>
                </a:lnTo>
                <a:lnTo>
                  <a:pt x="2018536" y="2647927"/>
                </a:lnTo>
                <a:lnTo>
                  <a:pt x="1975009" y="2643210"/>
                </a:lnTo>
                <a:lnTo>
                  <a:pt x="1935711" y="2635316"/>
                </a:lnTo>
                <a:lnTo>
                  <a:pt x="1919713" y="2631809"/>
                </a:lnTo>
                <a:lnTo>
                  <a:pt x="1907972" y="2629292"/>
                </a:lnTo>
                <a:lnTo>
                  <a:pt x="1898370" y="2627565"/>
                </a:lnTo>
                <a:lnTo>
                  <a:pt x="1885697" y="2626040"/>
                </a:lnTo>
                <a:lnTo>
                  <a:pt x="1873078" y="2625448"/>
                </a:lnTo>
                <a:lnTo>
                  <a:pt x="1859449" y="2626536"/>
                </a:lnTo>
                <a:lnTo>
                  <a:pt x="1822261" y="2637027"/>
                </a:lnTo>
                <a:lnTo>
                  <a:pt x="1787964" y="2654489"/>
                </a:lnTo>
                <a:lnTo>
                  <a:pt x="1765878" y="2667927"/>
                </a:lnTo>
                <a:lnTo>
                  <a:pt x="1752011" y="2675593"/>
                </a:lnTo>
                <a:lnTo>
                  <a:pt x="1708478" y="2696359"/>
                </a:lnTo>
                <a:lnTo>
                  <a:pt x="1667848" y="2710107"/>
                </a:lnTo>
                <a:lnTo>
                  <a:pt x="1628937" y="2719968"/>
                </a:lnTo>
                <a:lnTo>
                  <a:pt x="1591492" y="2727108"/>
                </a:lnTo>
                <a:lnTo>
                  <a:pt x="1552607" y="2731754"/>
                </a:lnTo>
                <a:lnTo>
                  <a:pt x="1514132" y="2734680"/>
                </a:lnTo>
                <a:lnTo>
                  <a:pt x="1499043" y="2735646"/>
                </a:lnTo>
                <a:lnTo>
                  <a:pt x="1487222" y="2736408"/>
                </a:lnTo>
                <a:lnTo>
                  <a:pt x="1444373" y="2741171"/>
                </a:lnTo>
                <a:lnTo>
                  <a:pt x="1416832" y="2744892"/>
                </a:lnTo>
                <a:lnTo>
                  <a:pt x="1405024" y="2746489"/>
                </a:lnTo>
                <a:lnTo>
                  <a:pt x="1389041" y="2748189"/>
                </a:lnTo>
                <a:lnTo>
                  <a:pt x="1377218" y="2749260"/>
                </a:lnTo>
                <a:lnTo>
                  <a:pt x="1361146" y="2749840"/>
                </a:lnTo>
                <a:lnTo>
                  <a:pt x="1349294" y="2749872"/>
                </a:lnTo>
                <a:lnTo>
                  <a:pt x="1333369" y="2748777"/>
                </a:lnTo>
                <a:lnTo>
                  <a:pt x="1294180" y="2741484"/>
                </a:lnTo>
                <a:lnTo>
                  <a:pt x="1258252" y="2727300"/>
                </a:lnTo>
                <a:lnTo>
                  <a:pt x="1223604" y="2705515"/>
                </a:lnTo>
                <a:lnTo>
                  <a:pt x="1185838" y="2671714"/>
                </a:lnTo>
                <a:lnTo>
                  <a:pt x="1159883" y="2642315"/>
                </a:lnTo>
                <a:lnTo>
                  <a:pt x="1131266" y="2603323"/>
                </a:lnTo>
                <a:lnTo>
                  <a:pt x="1104846" y="2560233"/>
                </a:lnTo>
                <a:lnTo>
                  <a:pt x="1086027" y="2525223"/>
                </a:lnTo>
                <a:lnTo>
                  <a:pt x="1064395" y="2480277"/>
                </a:lnTo>
                <a:lnTo>
                  <a:pt x="1048409" y="2443571"/>
                </a:lnTo>
                <a:lnTo>
                  <a:pt x="1029714" y="2397685"/>
                </a:lnTo>
                <a:lnTo>
                  <a:pt x="1015679" y="2362048"/>
                </a:lnTo>
                <a:lnTo>
                  <a:pt x="1001847" y="2326375"/>
                </a:lnTo>
                <a:lnTo>
                  <a:pt x="992558" y="2302031"/>
                </a:lnTo>
                <a:lnTo>
                  <a:pt x="988057" y="2290255"/>
                </a:lnTo>
                <a:lnTo>
                  <a:pt x="973946" y="2254498"/>
                </a:lnTo>
                <a:lnTo>
                  <a:pt x="959270" y="2218611"/>
                </a:lnTo>
                <a:lnTo>
                  <a:pt x="938762" y="2173006"/>
                </a:lnTo>
                <a:lnTo>
                  <a:pt x="915448" y="2128344"/>
                </a:lnTo>
                <a:lnTo>
                  <a:pt x="887782" y="2084262"/>
                </a:lnTo>
                <a:lnTo>
                  <a:pt x="862950" y="2051681"/>
                </a:lnTo>
                <a:lnTo>
                  <a:pt x="847364" y="2032466"/>
                </a:lnTo>
                <a:lnTo>
                  <a:pt x="840777" y="2024072"/>
                </a:lnTo>
                <a:lnTo>
                  <a:pt x="818826" y="1992456"/>
                </a:lnTo>
                <a:lnTo>
                  <a:pt x="793471" y="1948909"/>
                </a:lnTo>
                <a:lnTo>
                  <a:pt x="775674" y="1911960"/>
                </a:lnTo>
                <a:lnTo>
                  <a:pt x="756882" y="1867462"/>
                </a:lnTo>
                <a:lnTo>
                  <a:pt x="742954" y="1830571"/>
                </a:lnTo>
                <a:lnTo>
                  <a:pt x="725692" y="1781407"/>
                </a:lnTo>
                <a:lnTo>
                  <a:pt x="712894" y="1743483"/>
                </a:lnTo>
                <a:lnTo>
                  <a:pt x="705355" y="1720837"/>
                </a:lnTo>
                <a:lnTo>
                  <a:pt x="701750" y="1710023"/>
                </a:lnTo>
                <a:lnTo>
                  <a:pt x="697029" y="1695898"/>
                </a:lnTo>
                <a:lnTo>
                  <a:pt x="692581" y="1682487"/>
                </a:lnTo>
                <a:lnTo>
                  <a:pt x="688364" y="1669749"/>
                </a:lnTo>
                <a:lnTo>
                  <a:pt x="684338" y="1657646"/>
                </a:lnTo>
                <a:lnTo>
                  <a:pt x="667673" y="1610547"/>
                </a:lnTo>
                <a:lnTo>
                  <a:pt x="653201" y="1573558"/>
                </a:lnTo>
                <a:lnTo>
                  <a:pt x="630516" y="1527754"/>
                </a:lnTo>
                <a:lnTo>
                  <a:pt x="606462" y="1497513"/>
                </a:lnTo>
                <a:lnTo>
                  <a:pt x="569304" y="1485411"/>
                </a:lnTo>
                <a:lnTo>
                  <a:pt x="559817" y="1486751"/>
                </a:lnTo>
                <a:lnTo>
                  <a:pt x="547493" y="1490192"/>
                </a:lnTo>
                <a:lnTo>
                  <a:pt x="535429" y="1494262"/>
                </a:lnTo>
                <a:lnTo>
                  <a:pt x="521404" y="1496985"/>
                </a:lnTo>
                <a:lnTo>
                  <a:pt x="471930" y="1483104"/>
                </a:lnTo>
                <a:lnTo>
                  <a:pt x="445370" y="1453935"/>
                </a:lnTo>
                <a:lnTo>
                  <a:pt x="417439" y="1409780"/>
                </a:lnTo>
                <a:lnTo>
                  <a:pt x="399138" y="1376303"/>
                </a:lnTo>
                <a:lnTo>
                  <a:pt x="393859" y="1366617"/>
                </a:lnTo>
                <a:lnTo>
                  <a:pt x="386936" y="1354164"/>
                </a:lnTo>
                <a:lnTo>
                  <a:pt x="380429" y="1342427"/>
                </a:lnTo>
                <a:lnTo>
                  <a:pt x="374224" y="1331483"/>
                </a:lnTo>
                <a:lnTo>
                  <a:pt x="351107" y="1296973"/>
                </a:lnTo>
                <a:lnTo>
                  <a:pt x="315424" y="1265348"/>
                </a:lnTo>
                <a:lnTo>
                  <a:pt x="288657" y="1259297"/>
                </a:lnTo>
                <a:lnTo>
                  <a:pt x="272910" y="1259298"/>
                </a:lnTo>
                <a:lnTo>
                  <a:pt x="261137" y="1259865"/>
                </a:lnTo>
                <a:lnTo>
                  <a:pt x="245562" y="1258392"/>
                </a:lnTo>
                <a:lnTo>
                  <a:pt x="211325" y="1240617"/>
                </a:lnTo>
                <a:lnTo>
                  <a:pt x="188698" y="1209724"/>
                </a:lnTo>
                <a:lnTo>
                  <a:pt x="167572" y="1164731"/>
                </a:lnTo>
                <a:lnTo>
                  <a:pt x="151163" y="1117850"/>
                </a:lnTo>
                <a:lnTo>
                  <a:pt x="140496" y="1080745"/>
                </a:lnTo>
                <a:lnTo>
                  <a:pt x="128379" y="1032070"/>
                </a:lnTo>
                <a:lnTo>
                  <a:pt x="117593" y="982942"/>
                </a:lnTo>
                <a:lnTo>
                  <a:pt x="110230" y="945359"/>
                </a:lnTo>
                <a:lnTo>
                  <a:pt x="101266" y="896454"/>
                </a:lnTo>
                <a:lnTo>
                  <a:pt x="92852" y="846867"/>
                </a:lnTo>
                <a:lnTo>
                  <a:pt x="86754" y="808124"/>
                </a:lnTo>
                <a:lnTo>
                  <a:pt x="79472" y="758582"/>
                </a:lnTo>
                <a:lnTo>
                  <a:pt x="72586" y="709458"/>
                </a:lnTo>
                <a:lnTo>
                  <a:pt x="65966" y="659614"/>
                </a:lnTo>
                <a:lnTo>
                  <a:pt x="61098" y="621074"/>
                </a:lnTo>
                <a:lnTo>
                  <a:pt x="56375" y="581819"/>
                </a:lnTo>
                <a:lnTo>
                  <a:pt x="51955" y="543161"/>
                </a:lnTo>
                <a:lnTo>
                  <a:pt x="47612" y="503841"/>
                </a:lnTo>
                <a:lnTo>
                  <a:pt x="43333" y="463822"/>
                </a:lnTo>
                <a:lnTo>
                  <a:pt x="39102" y="423069"/>
                </a:lnTo>
                <a:lnTo>
                  <a:pt x="34905" y="381543"/>
                </a:lnTo>
                <a:lnTo>
                  <a:pt x="30727" y="339210"/>
                </a:lnTo>
                <a:lnTo>
                  <a:pt x="26552" y="295617"/>
                </a:lnTo>
                <a:lnTo>
                  <a:pt x="22363" y="249792"/>
                </a:lnTo>
                <a:lnTo>
                  <a:pt x="18167" y="202458"/>
                </a:lnTo>
                <a:lnTo>
                  <a:pt x="13966" y="154459"/>
                </a:lnTo>
                <a:lnTo>
                  <a:pt x="12566" y="138457"/>
                </a:lnTo>
                <a:lnTo>
                  <a:pt x="8370" y="90883"/>
                </a:lnTo>
                <a:lnTo>
                  <a:pt x="4181" y="44612"/>
                </a:lnTo>
                <a:lnTo>
                  <a:pt x="1397" y="14905"/>
                </a:lnTo>
                <a:lnTo>
                  <a:pt x="6" y="69"/>
                </a:lnTo>
              </a:path>
            </a:pathLst>
          </a:custGeom>
          <a:ln w="27432">
            <a:solidFill>
              <a:srgbClr val="85A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5144" y="1395393"/>
            <a:ext cx="3636263" cy="3009969"/>
          </a:xfrm>
          <a:custGeom>
            <a:avLst/>
            <a:gdLst/>
            <a:ahLst/>
            <a:cxnLst/>
            <a:rect l="l" t="t" r="r" b="b"/>
            <a:pathLst>
              <a:path w="3636263" h="3009969">
                <a:moveTo>
                  <a:pt x="3636263" y="3009969"/>
                </a:moveTo>
                <a:lnTo>
                  <a:pt x="3620546" y="3009887"/>
                </a:lnTo>
                <a:lnTo>
                  <a:pt x="3608691" y="3009858"/>
                </a:lnTo>
                <a:lnTo>
                  <a:pt x="3592710" y="3009759"/>
                </a:lnTo>
                <a:lnTo>
                  <a:pt x="3580850" y="3009690"/>
                </a:lnTo>
                <a:lnTo>
                  <a:pt x="3564793" y="3009591"/>
                </a:lnTo>
                <a:lnTo>
                  <a:pt x="3552938" y="3009505"/>
                </a:lnTo>
                <a:lnTo>
                  <a:pt x="3536871" y="3009448"/>
                </a:lnTo>
                <a:lnTo>
                  <a:pt x="3525015" y="3009377"/>
                </a:lnTo>
                <a:lnTo>
                  <a:pt x="3509028" y="3009264"/>
                </a:lnTo>
                <a:lnTo>
                  <a:pt x="3497166" y="3009224"/>
                </a:lnTo>
                <a:lnTo>
                  <a:pt x="3481106" y="3009130"/>
                </a:lnTo>
                <a:lnTo>
                  <a:pt x="3469250" y="3009096"/>
                </a:lnTo>
                <a:lnTo>
                  <a:pt x="3453238" y="3008967"/>
                </a:lnTo>
                <a:lnTo>
                  <a:pt x="3441351" y="3008872"/>
                </a:lnTo>
                <a:lnTo>
                  <a:pt x="3425354" y="3008757"/>
                </a:lnTo>
                <a:lnTo>
                  <a:pt x="3413491" y="3008716"/>
                </a:lnTo>
                <a:lnTo>
                  <a:pt x="3397424" y="3008678"/>
                </a:lnTo>
                <a:lnTo>
                  <a:pt x="3385568" y="3008614"/>
                </a:lnTo>
                <a:lnTo>
                  <a:pt x="3369552" y="3008496"/>
                </a:lnTo>
                <a:lnTo>
                  <a:pt x="3357664" y="3008421"/>
                </a:lnTo>
                <a:lnTo>
                  <a:pt x="3341623" y="3008321"/>
                </a:lnTo>
                <a:lnTo>
                  <a:pt x="3329771" y="3008235"/>
                </a:lnTo>
                <a:lnTo>
                  <a:pt x="3313714" y="3008121"/>
                </a:lnTo>
                <a:lnTo>
                  <a:pt x="3301859" y="3008081"/>
                </a:lnTo>
                <a:lnTo>
                  <a:pt x="3285848" y="3007987"/>
                </a:lnTo>
                <a:lnTo>
                  <a:pt x="3273961" y="3007953"/>
                </a:lnTo>
                <a:lnTo>
                  <a:pt x="3257924" y="3007824"/>
                </a:lnTo>
                <a:lnTo>
                  <a:pt x="3246072" y="3007728"/>
                </a:lnTo>
                <a:lnTo>
                  <a:pt x="3230017" y="3007608"/>
                </a:lnTo>
                <a:lnTo>
                  <a:pt x="3218163" y="3007531"/>
                </a:lnTo>
                <a:lnTo>
                  <a:pt x="3202184" y="3007427"/>
                </a:lnTo>
                <a:lnTo>
                  <a:pt x="3190323" y="3007305"/>
                </a:lnTo>
                <a:lnTo>
                  <a:pt x="3174267" y="3007185"/>
                </a:lnTo>
                <a:lnTo>
                  <a:pt x="3162412" y="3007093"/>
                </a:lnTo>
                <a:lnTo>
                  <a:pt x="3146346" y="3006973"/>
                </a:lnTo>
                <a:lnTo>
                  <a:pt x="3134490" y="3006897"/>
                </a:lnTo>
                <a:lnTo>
                  <a:pt x="3118503" y="3006735"/>
                </a:lnTo>
                <a:lnTo>
                  <a:pt x="3106642" y="3006644"/>
                </a:lnTo>
                <a:lnTo>
                  <a:pt x="3090582" y="3006452"/>
                </a:lnTo>
                <a:lnTo>
                  <a:pt x="3078727" y="3006334"/>
                </a:lnTo>
                <a:lnTo>
                  <a:pt x="3062714" y="3006212"/>
                </a:lnTo>
                <a:lnTo>
                  <a:pt x="3050826" y="3006135"/>
                </a:lnTo>
                <a:lnTo>
                  <a:pt x="3034830" y="3005974"/>
                </a:lnTo>
                <a:lnTo>
                  <a:pt x="3022967" y="3005883"/>
                </a:lnTo>
                <a:lnTo>
                  <a:pt x="3006901" y="3005685"/>
                </a:lnTo>
                <a:lnTo>
                  <a:pt x="2995045" y="3005530"/>
                </a:lnTo>
                <a:lnTo>
                  <a:pt x="2979029" y="3005317"/>
                </a:lnTo>
                <a:lnTo>
                  <a:pt x="2967141" y="3005192"/>
                </a:lnTo>
                <a:lnTo>
                  <a:pt x="2923192" y="3004641"/>
                </a:lnTo>
                <a:lnTo>
                  <a:pt x="2895328" y="3004086"/>
                </a:lnTo>
                <a:lnTo>
                  <a:pt x="2883442" y="3003885"/>
                </a:lnTo>
                <a:lnTo>
                  <a:pt x="2839504" y="3002796"/>
                </a:lnTo>
                <a:lnTo>
                  <a:pt x="2799823" y="3001161"/>
                </a:lnTo>
                <a:lnTo>
                  <a:pt x="2783782" y="3001331"/>
                </a:lnTo>
                <a:lnTo>
                  <a:pt x="2744063" y="3000095"/>
                </a:lnTo>
                <a:lnTo>
                  <a:pt x="2716364" y="2996343"/>
                </a:lnTo>
                <a:lnTo>
                  <a:pt x="2700291" y="2994652"/>
                </a:lnTo>
                <a:lnTo>
                  <a:pt x="2660918" y="2988220"/>
                </a:lnTo>
                <a:lnTo>
                  <a:pt x="2623986" y="2978147"/>
                </a:lnTo>
                <a:lnTo>
                  <a:pt x="2586899" y="2964478"/>
                </a:lnTo>
                <a:lnTo>
                  <a:pt x="2551454" y="2944669"/>
                </a:lnTo>
                <a:lnTo>
                  <a:pt x="2512437" y="2915568"/>
                </a:lnTo>
                <a:lnTo>
                  <a:pt x="2477449" y="2878480"/>
                </a:lnTo>
                <a:lnTo>
                  <a:pt x="2453428" y="2845951"/>
                </a:lnTo>
                <a:lnTo>
                  <a:pt x="2425666" y="2802220"/>
                </a:lnTo>
                <a:lnTo>
                  <a:pt x="2401903" y="2759371"/>
                </a:lnTo>
                <a:lnTo>
                  <a:pt x="2384379" y="2724537"/>
                </a:lnTo>
                <a:lnTo>
                  <a:pt x="2378929" y="2713378"/>
                </a:lnTo>
                <a:lnTo>
                  <a:pt x="2373562" y="2702413"/>
                </a:lnTo>
                <a:lnTo>
                  <a:pt x="2367635" y="2690339"/>
                </a:lnTo>
                <a:lnTo>
                  <a:pt x="2361925" y="2678540"/>
                </a:lnTo>
                <a:lnTo>
                  <a:pt x="2356378" y="2667057"/>
                </a:lnTo>
                <a:lnTo>
                  <a:pt x="2350945" y="2655933"/>
                </a:lnTo>
                <a:lnTo>
                  <a:pt x="2333096" y="2621040"/>
                </a:lnTo>
                <a:lnTo>
                  <a:pt x="2312321" y="2585437"/>
                </a:lnTo>
                <a:lnTo>
                  <a:pt x="2279721" y="2546725"/>
                </a:lnTo>
                <a:lnTo>
                  <a:pt x="2242454" y="2535439"/>
                </a:lnTo>
                <a:lnTo>
                  <a:pt x="2227577" y="2540417"/>
                </a:lnTo>
                <a:lnTo>
                  <a:pt x="2216426" y="2546051"/>
                </a:lnTo>
                <a:lnTo>
                  <a:pt x="2207356" y="2551895"/>
                </a:lnTo>
                <a:lnTo>
                  <a:pt x="2196403" y="2559786"/>
                </a:lnTo>
                <a:lnTo>
                  <a:pt x="2186433" y="2567591"/>
                </a:lnTo>
                <a:lnTo>
                  <a:pt x="2172963" y="2577790"/>
                </a:lnTo>
                <a:lnTo>
                  <a:pt x="2141104" y="2599332"/>
                </a:lnTo>
                <a:lnTo>
                  <a:pt x="2103742" y="2615467"/>
                </a:lnTo>
                <a:lnTo>
                  <a:pt x="2055064" y="2623827"/>
                </a:lnTo>
                <a:lnTo>
                  <a:pt x="2028392" y="2624539"/>
                </a:lnTo>
                <a:lnTo>
                  <a:pt x="2016544" y="2624322"/>
                </a:lnTo>
                <a:lnTo>
                  <a:pt x="1974341" y="2618548"/>
                </a:lnTo>
                <a:lnTo>
                  <a:pt x="1935649" y="2608769"/>
                </a:lnTo>
                <a:lnTo>
                  <a:pt x="1919821" y="2604410"/>
                </a:lnTo>
                <a:lnTo>
                  <a:pt x="1908163" y="2601254"/>
                </a:lnTo>
                <a:lnTo>
                  <a:pt x="1898630" y="2599197"/>
                </a:lnTo>
                <a:lnTo>
                  <a:pt x="1885864" y="2597670"/>
                </a:lnTo>
                <a:lnTo>
                  <a:pt x="1873322" y="2597332"/>
                </a:lnTo>
                <a:lnTo>
                  <a:pt x="1859696" y="2598867"/>
                </a:lnTo>
                <a:lnTo>
                  <a:pt x="1823360" y="2612148"/>
                </a:lnTo>
                <a:lnTo>
                  <a:pt x="1790734" y="2634387"/>
                </a:lnTo>
                <a:lnTo>
                  <a:pt x="1769300" y="2651014"/>
                </a:lnTo>
                <a:lnTo>
                  <a:pt x="1760323" y="2657855"/>
                </a:lnTo>
                <a:lnTo>
                  <a:pt x="1725024" y="2680982"/>
                </a:lnTo>
                <a:lnTo>
                  <a:pt x="1681625" y="2703328"/>
                </a:lnTo>
                <a:lnTo>
                  <a:pt x="1640687" y="2718262"/>
                </a:lnTo>
                <a:lnTo>
                  <a:pt x="1594942" y="2731198"/>
                </a:lnTo>
                <a:lnTo>
                  <a:pt x="1554570" y="2738595"/>
                </a:lnTo>
                <a:lnTo>
                  <a:pt x="1515712" y="2743465"/>
                </a:lnTo>
                <a:lnTo>
                  <a:pt x="1500110" y="2745152"/>
                </a:lnTo>
                <a:lnTo>
                  <a:pt x="1460858" y="2750781"/>
                </a:lnTo>
                <a:lnTo>
                  <a:pt x="1433361" y="2756360"/>
                </a:lnTo>
                <a:lnTo>
                  <a:pt x="1417451" y="2759604"/>
                </a:lnTo>
                <a:lnTo>
                  <a:pt x="1377770" y="2766571"/>
                </a:lnTo>
                <a:lnTo>
                  <a:pt x="1349656" y="2768372"/>
                </a:lnTo>
                <a:lnTo>
                  <a:pt x="1333616" y="2767328"/>
                </a:lnTo>
                <a:lnTo>
                  <a:pt x="1294440" y="2759369"/>
                </a:lnTo>
                <a:lnTo>
                  <a:pt x="1249955" y="2736942"/>
                </a:lnTo>
                <a:lnTo>
                  <a:pt x="1212055" y="2705063"/>
                </a:lnTo>
                <a:lnTo>
                  <a:pt x="1186822" y="2675913"/>
                </a:lnTo>
                <a:lnTo>
                  <a:pt x="1162875" y="2642558"/>
                </a:lnTo>
                <a:lnTo>
                  <a:pt x="1142700" y="2610193"/>
                </a:lnTo>
                <a:lnTo>
                  <a:pt x="1119482" y="2566797"/>
                </a:lnTo>
                <a:lnTo>
                  <a:pt x="1102908" y="2531681"/>
                </a:lnTo>
                <a:lnTo>
                  <a:pt x="1087509" y="2495780"/>
                </a:lnTo>
                <a:lnTo>
                  <a:pt x="1073315" y="2459896"/>
                </a:lnTo>
                <a:lnTo>
                  <a:pt x="1060105" y="2423952"/>
                </a:lnTo>
                <a:lnTo>
                  <a:pt x="1047303" y="2386808"/>
                </a:lnTo>
                <a:lnTo>
                  <a:pt x="1031773" y="2339204"/>
                </a:lnTo>
                <a:lnTo>
                  <a:pt x="1019946" y="2301584"/>
                </a:lnTo>
                <a:lnTo>
                  <a:pt x="1009189" y="2266846"/>
                </a:lnTo>
                <a:lnTo>
                  <a:pt x="1005718" y="2255647"/>
                </a:lnTo>
                <a:lnTo>
                  <a:pt x="1001936" y="2243374"/>
                </a:lnTo>
                <a:lnTo>
                  <a:pt x="998167" y="2231075"/>
                </a:lnTo>
                <a:lnTo>
                  <a:pt x="994408" y="2218789"/>
                </a:lnTo>
                <a:lnTo>
                  <a:pt x="990658" y="2206553"/>
                </a:lnTo>
                <a:lnTo>
                  <a:pt x="986914" y="2194406"/>
                </a:lnTo>
                <a:lnTo>
                  <a:pt x="983175" y="2182386"/>
                </a:lnTo>
                <a:lnTo>
                  <a:pt x="979439" y="2170530"/>
                </a:lnTo>
                <a:lnTo>
                  <a:pt x="975046" y="2156938"/>
                </a:lnTo>
                <a:lnTo>
                  <a:pt x="970823" y="2143869"/>
                </a:lnTo>
                <a:lnTo>
                  <a:pt x="958910" y="2107564"/>
                </a:lnTo>
                <a:lnTo>
                  <a:pt x="941548" y="2058931"/>
                </a:lnTo>
                <a:lnTo>
                  <a:pt x="923440" y="2014009"/>
                </a:lnTo>
                <a:lnTo>
                  <a:pt x="906270" y="1976915"/>
                </a:lnTo>
                <a:lnTo>
                  <a:pt x="881689" y="1932660"/>
                </a:lnTo>
                <a:lnTo>
                  <a:pt x="868867" y="1912652"/>
                </a:lnTo>
                <a:lnTo>
                  <a:pt x="861157" y="1900658"/>
                </a:lnTo>
                <a:lnTo>
                  <a:pt x="833956" y="1858093"/>
                </a:lnTo>
                <a:lnTo>
                  <a:pt x="809071" y="1812611"/>
                </a:lnTo>
                <a:lnTo>
                  <a:pt x="793066" y="1777876"/>
                </a:lnTo>
                <a:lnTo>
                  <a:pt x="774917" y="1732267"/>
                </a:lnTo>
                <a:lnTo>
                  <a:pt x="758180" y="1684656"/>
                </a:lnTo>
                <a:lnTo>
                  <a:pt x="745855" y="1645498"/>
                </a:lnTo>
                <a:lnTo>
                  <a:pt x="731965" y="1598179"/>
                </a:lnTo>
                <a:lnTo>
                  <a:pt x="721291" y="1560502"/>
                </a:lnTo>
                <a:lnTo>
                  <a:pt x="710980" y="1523183"/>
                </a:lnTo>
                <a:lnTo>
                  <a:pt x="707702" y="1511265"/>
                </a:lnTo>
                <a:lnTo>
                  <a:pt x="704477" y="1499589"/>
                </a:lnTo>
                <a:lnTo>
                  <a:pt x="701290" y="1488140"/>
                </a:lnTo>
                <a:lnTo>
                  <a:pt x="697283" y="1473905"/>
                </a:lnTo>
                <a:lnTo>
                  <a:pt x="693456" y="1460245"/>
                </a:lnTo>
                <a:lnTo>
                  <a:pt x="682823" y="1422522"/>
                </a:lnTo>
                <a:lnTo>
                  <a:pt x="668260" y="1374684"/>
                </a:lnTo>
                <a:lnTo>
                  <a:pt x="655323" y="1336164"/>
                </a:lnTo>
                <a:lnTo>
                  <a:pt x="637127" y="1291268"/>
                </a:lnTo>
                <a:lnTo>
                  <a:pt x="606946" y="1246630"/>
                </a:lnTo>
                <a:lnTo>
                  <a:pt x="587463" y="1236855"/>
                </a:lnTo>
                <a:lnTo>
                  <a:pt x="575307" y="1237217"/>
                </a:lnTo>
                <a:lnTo>
                  <a:pt x="563366" y="1241035"/>
                </a:lnTo>
                <a:lnTo>
                  <a:pt x="550476" y="1246784"/>
                </a:lnTo>
                <a:lnTo>
                  <a:pt x="539540" y="1252776"/>
                </a:lnTo>
                <a:lnTo>
                  <a:pt x="524557" y="1259382"/>
                </a:lnTo>
                <a:lnTo>
                  <a:pt x="513189" y="1263591"/>
                </a:lnTo>
                <a:lnTo>
                  <a:pt x="503638" y="1264878"/>
                </a:lnTo>
                <a:lnTo>
                  <a:pt x="491689" y="1262694"/>
                </a:lnTo>
                <a:lnTo>
                  <a:pt x="459949" y="1240972"/>
                </a:lnTo>
                <a:lnTo>
                  <a:pt x="436576" y="1209879"/>
                </a:lnTo>
                <a:lnTo>
                  <a:pt x="416913" y="1175636"/>
                </a:lnTo>
                <a:lnTo>
                  <a:pt x="399137" y="1141702"/>
                </a:lnTo>
                <a:lnTo>
                  <a:pt x="393878" y="1131798"/>
                </a:lnTo>
                <a:lnTo>
                  <a:pt x="374050" y="1096500"/>
                </a:lnTo>
                <a:lnTo>
                  <a:pt x="350326" y="1062600"/>
                </a:lnTo>
                <a:lnTo>
                  <a:pt x="317923" y="1039273"/>
                </a:lnTo>
                <a:lnTo>
                  <a:pt x="308427" y="1037561"/>
                </a:lnTo>
                <a:lnTo>
                  <a:pt x="296098" y="1039005"/>
                </a:lnTo>
                <a:lnTo>
                  <a:pt x="283897" y="1042829"/>
                </a:lnTo>
                <a:lnTo>
                  <a:pt x="270544" y="1047578"/>
                </a:lnTo>
                <a:lnTo>
                  <a:pt x="259137" y="1052000"/>
                </a:lnTo>
                <a:lnTo>
                  <a:pt x="244489" y="1055653"/>
                </a:lnTo>
                <a:lnTo>
                  <a:pt x="199472" y="1038864"/>
                </a:lnTo>
                <a:lnTo>
                  <a:pt x="172859" y="996745"/>
                </a:lnTo>
                <a:lnTo>
                  <a:pt x="158120" y="961509"/>
                </a:lnTo>
                <a:lnTo>
                  <a:pt x="141884" y="913670"/>
                </a:lnTo>
                <a:lnTo>
                  <a:pt x="129299" y="867337"/>
                </a:lnTo>
                <a:lnTo>
                  <a:pt x="120308" y="829900"/>
                </a:lnTo>
                <a:lnTo>
                  <a:pt x="111856" y="791234"/>
                </a:lnTo>
                <a:lnTo>
                  <a:pt x="102033" y="742651"/>
                </a:lnTo>
                <a:lnTo>
                  <a:pt x="92714" y="692887"/>
                </a:lnTo>
                <a:lnTo>
                  <a:pt x="85917" y="653951"/>
                </a:lnTo>
                <a:lnTo>
                  <a:pt x="78000" y="605621"/>
                </a:lnTo>
                <a:lnTo>
                  <a:pt x="70328" y="556337"/>
                </a:lnTo>
                <a:lnTo>
                  <a:pt x="64669" y="518317"/>
                </a:lnTo>
                <a:lnTo>
                  <a:pt x="59041" y="479055"/>
                </a:lnTo>
                <a:lnTo>
                  <a:pt x="52416" y="430216"/>
                </a:lnTo>
                <a:lnTo>
                  <a:pt x="46088" y="380734"/>
                </a:lnTo>
                <a:lnTo>
                  <a:pt x="41343" y="342451"/>
                </a:lnTo>
                <a:lnTo>
                  <a:pt x="36600" y="303606"/>
                </a:lnTo>
                <a:lnTo>
                  <a:pt x="33439" y="277592"/>
                </a:lnTo>
                <a:lnTo>
                  <a:pt x="31858" y="264595"/>
                </a:lnTo>
                <a:lnTo>
                  <a:pt x="27101" y="225227"/>
                </a:lnTo>
                <a:lnTo>
                  <a:pt x="22425" y="185205"/>
                </a:lnTo>
                <a:lnTo>
                  <a:pt x="17844" y="145309"/>
                </a:lnTo>
                <a:lnTo>
                  <a:pt x="16335" y="132163"/>
                </a:lnTo>
                <a:lnTo>
                  <a:pt x="11853" y="93558"/>
                </a:lnTo>
                <a:lnTo>
                  <a:pt x="5963" y="45022"/>
                </a:lnTo>
                <a:lnTo>
                  <a:pt x="1588" y="11758"/>
                </a:lnTo>
                <a:lnTo>
                  <a:pt x="0" y="0"/>
                </a:lnTo>
              </a:path>
            </a:pathLst>
          </a:custGeom>
          <a:ln w="27432">
            <a:solidFill>
              <a:srgbClr val="6D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5144" y="1328310"/>
            <a:ext cx="3636263" cy="3076923"/>
          </a:xfrm>
          <a:custGeom>
            <a:avLst/>
            <a:gdLst/>
            <a:ahLst/>
            <a:cxnLst/>
            <a:rect l="l" t="t" r="r" b="b"/>
            <a:pathLst>
              <a:path w="3636263" h="3076923">
                <a:moveTo>
                  <a:pt x="3636263" y="3076923"/>
                </a:moveTo>
                <a:lnTo>
                  <a:pt x="3620546" y="3076808"/>
                </a:lnTo>
                <a:lnTo>
                  <a:pt x="3608691" y="3076716"/>
                </a:lnTo>
                <a:lnTo>
                  <a:pt x="3592710" y="3076602"/>
                </a:lnTo>
                <a:lnTo>
                  <a:pt x="3580849" y="3076562"/>
                </a:lnTo>
                <a:lnTo>
                  <a:pt x="3564792" y="3076523"/>
                </a:lnTo>
                <a:lnTo>
                  <a:pt x="3552937" y="3076459"/>
                </a:lnTo>
                <a:lnTo>
                  <a:pt x="3536871" y="3076398"/>
                </a:lnTo>
                <a:lnTo>
                  <a:pt x="3525015" y="3076291"/>
                </a:lnTo>
                <a:lnTo>
                  <a:pt x="3509028" y="3076174"/>
                </a:lnTo>
                <a:lnTo>
                  <a:pt x="3497167" y="3076082"/>
                </a:lnTo>
                <a:lnTo>
                  <a:pt x="3481106" y="3075967"/>
                </a:lnTo>
                <a:lnTo>
                  <a:pt x="3469251" y="3075927"/>
                </a:lnTo>
                <a:lnTo>
                  <a:pt x="3453238" y="3075827"/>
                </a:lnTo>
                <a:lnTo>
                  <a:pt x="3441351" y="3075757"/>
                </a:lnTo>
                <a:lnTo>
                  <a:pt x="3425354" y="3075658"/>
                </a:lnTo>
                <a:lnTo>
                  <a:pt x="3413491" y="3075573"/>
                </a:lnTo>
                <a:lnTo>
                  <a:pt x="3397424" y="3075459"/>
                </a:lnTo>
                <a:lnTo>
                  <a:pt x="3385568" y="3075419"/>
                </a:lnTo>
                <a:lnTo>
                  <a:pt x="3369552" y="3075319"/>
                </a:lnTo>
                <a:lnTo>
                  <a:pt x="3357664" y="3075249"/>
                </a:lnTo>
                <a:lnTo>
                  <a:pt x="3341623" y="3075150"/>
                </a:lnTo>
                <a:lnTo>
                  <a:pt x="3329771" y="3075064"/>
                </a:lnTo>
                <a:lnTo>
                  <a:pt x="3313714" y="3074945"/>
                </a:lnTo>
                <a:lnTo>
                  <a:pt x="3301859" y="3074869"/>
                </a:lnTo>
                <a:lnTo>
                  <a:pt x="3285849" y="3074799"/>
                </a:lnTo>
                <a:lnTo>
                  <a:pt x="3273961" y="3074740"/>
                </a:lnTo>
                <a:lnTo>
                  <a:pt x="3257925" y="3074580"/>
                </a:lnTo>
                <a:lnTo>
                  <a:pt x="3246073" y="3074489"/>
                </a:lnTo>
                <a:lnTo>
                  <a:pt x="3230017" y="3074418"/>
                </a:lnTo>
                <a:lnTo>
                  <a:pt x="3218163" y="3074359"/>
                </a:lnTo>
                <a:lnTo>
                  <a:pt x="3202184" y="3074164"/>
                </a:lnTo>
                <a:lnTo>
                  <a:pt x="3190324" y="3074011"/>
                </a:lnTo>
                <a:lnTo>
                  <a:pt x="3174267" y="3073919"/>
                </a:lnTo>
                <a:lnTo>
                  <a:pt x="3162413" y="3073852"/>
                </a:lnTo>
                <a:lnTo>
                  <a:pt x="3146346" y="3073748"/>
                </a:lnTo>
                <a:lnTo>
                  <a:pt x="3134490" y="3073626"/>
                </a:lnTo>
                <a:lnTo>
                  <a:pt x="3118504" y="3073502"/>
                </a:lnTo>
                <a:lnTo>
                  <a:pt x="3106642" y="3073373"/>
                </a:lnTo>
                <a:lnTo>
                  <a:pt x="3090582" y="3073162"/>
                </a:lnTo>
                <a:lnTo>
                  <a:pt x="3078727" y="3073037"/>
                </a:lnTo>
                <a:lnTo>
                  <a:pt x="3062714" y="3072885"/>
                </a:lnTo>
                <a:lnTo>
                  <a:pt x="3050827" y="3072781"/>
                </a:lnTo>
                <a:lnTo>
                  <a:pt x="3034830" y="3072625"/>
                </a:lnTo>
                <a:lnTo>
                  <a:pt x="3022968" y="3072486"/>
                </a:lnTo>
                <a:lnTo>
                  <a:pt x="3006902" y="3072268"/>
                </a:lnTo>
                <a:lnTo>
                  <a:pt x="2995046" y="3072107"/>
                </a:lnTo>
                <a:lnTo>
                  <a:pt x="2979029" y="3071923"/>
                </a:lnTo>
                <a:lnTo>
                  <a:pt x="2967141" y="3071824"/>
                </a:lnTo>
                <a:lnTo>
                  <a:pt x="2951101" y="3071590"/>
                </a:lnTo>
                <a:lnTo>
                  <a:pt x="2939250" y="3071372"/>
                </a:lnTo>
                <a:lnTo>
                  <a:pt x="2923194" y="3071093"/>
                </a:lnTo>
                <a:lnTo>
                  <a:pt x="2911341" y="3070825"/>
                </a:lnTo>
                <a:lnTo>
                  <a:pt x="2895330" y="3070488"/>
                </a:lnTo>
                <a:lnTo>
                  <a:pt x="2883444" y="3070234"/>
                </a:lnTo>
                <a:lnTo>
                  <a:pt x="2839509" y="3069093"/>
                </a:lnTo>
                <a:lnTo>
                  <a:pt x="2799837" y="3067149"/>
                </a:lnTo>
                <a:lnTo>
                  <a:pt x="2783790" y="3067084"/>
                </a:lnTo>
                <a:lnTo>
                  <a:pt x="2771945" y="3067380"/>
                </a:lnTo>
                <a:lnTo>
                  <a:pt x="2755929" y="3066351"/>
                </a:lnTo>
                <a:lnTo>
                  <a:pt x="2744108" y="3064874"/>
                </a:lnTo>
                <a:lnTo>
                  <a:pt x="2728148" y="3063057"/>
                </a:lnTo>
                <a:lnTo>
                  <a:pt x="2688576" y="3058011"/>
                </a:lnTo>
                <a:lnTo>
                  <a:pt x="2651593" y="3048552"/>
                </a:lnTo>
                <a:lnTo>
                  <a:pt x="2639361" y="3045228"/>
                </a:lnTo>
                <a:lnTo>
                  <a:pt x="2602996" y="3031553"/>
                </a:lnTo>
                <a:lnTo>
                  <a:pt x="2569234" y="3013030"/>
                </a:lnTo>
                <a:lnTo>
                  <a:pt x="2536031" y="2988440"/>
                </a:lnTo>
                <a:lnTo>
                  <a:pt x="2508023" y="2960750"/>
                </a:lnTo>
                <a:lnTo>
                  <a:pt x="2477783" y="2923058"/>
                </a:lnTo>
                <a:lnTo>
                  <a:pt x="2457370" y="2890740"/>
                </a:lnTo>
                <a:lnTo>
                  <a:pt x="2432589" y="2846519"/>
                </a:lnTo>
                <a:lnTo>
                  <a:pt x="2414652" y="2809902"/>
                </a:lnTo>
                <a:lnTo>
                  <a:pt x="2398674" y="2774736"/>
                </a:lnTo>
                <a:lnTo>
                  <a:pt x="2383413" y="2738809"/>
                </a:lnTo>
                <a:lnTo>
                  <a:pt x="2374598" y="2717524"/>
                </a:lnTo>
                <a:lnTo>
                  <a:pt x="2369162" y="2704509"/>
                </a:lnTo>
                <a:lnTo>
                  <a:pt x="2364022" y="2692029"/>
                </a:lnTo>
                <a:lnTo>
                  <a:pt x="2359121" y="2680059"/>
                </a:lnTo>
                <a:lnTo>
                  <a:pt x="2354402" y="2668572"/>
                </a:lnTo>
                <a:lnTo>
                  <a:pt x="2334326" y="2622025"/>
                </a:lnTo>
                <a:lnTo>
                  <a:pt x="2311131" y="2575401"/>
                </a:lnTo>
                <a:lnTo>
                  <a:pt x="2280426" y="2533027"/>
                </a:lnTo>
                <a:lnTo>
                  <a:pt x="2249049" y="2519057"/>
                </a:lnTo>
                <a:lnTo>
                  <a:pt x="2237050" y="2521533"/>
                </a:lnTo>
                <a:lnTo>
                  <a:pt x="2201757" y="2544878"/>
                </a:lnTo>
                <a:lnTo>
                  <a:pt x="2183669" y="2561142"/>
                </a:lnTo>
                <a:lnTo>
                  <a:pt x="2171761" y="2571765"/>
                </a:lnTo>
                <a:lnTo>
                  <a:pt x="2141313" y="2595971"/>
                </a:lnTo>
                <a:lnTo>
                  <a:pt x="2097696" y="2616720"/>
                </a:lnTo>
                <a:lnTo>
                  <a:pt x="2056871" y="2624557"/>
                </a:lnTo>
                <a:lnTo>
                  <a:pt x="2029661" y="2625612"/>
                </a:lnTo>
                <a:lnTo>
                  <a:pt x="2017851" y="2625290"/>
                </a:lnTo>
                <a:lnTo>
                  <a:pt x="1974973" y="2618706"/>
                </a:lnTo>
                <a:lnTo>
                  <a:pt x="1936303" y="2607314"/>
                </a:lnTo>
                <a:lnTo>
                  <a:pt x="1926782" y="2604200"/>
                </a:lnTo>
                <a:lnTo>
                  <a:pt x="1914294" y="2600184"/>
                </a:lnTo>
                <a:lnTo>
                  <a:pt x="1902247" y="2596880"/>
                </a:lnTo>
                <a:lnTo>
                  <a:pt x="1888142" y="2594707"/>
                </a:lnTo>
                <a:lnTo>
                  <a:pt x="1876261" y="2594025"/>
                </a:lnTo>
                <a:lnTo>
                  <a:pt x="1861616" y="2595822"/>
                </a:lnTo>
                <a:lnTo>
                  <a:pt x="1825435" y="2611186"/>
                </a:lnTo>
                <a:lnTo>
                  <a:pt x="1787302" y="2642131"/>
                </a:lnTo>
                <a:lnTo>
                  <a:pt x="1768299" y="2659507"/>
                </a:lnTo>
                <a:lnTo>
                  <a:pt x="1759092" y="2667765"/>
                </a:lnTo>
                <a:lnTo>
                  <a:pt x="1725909" y="2693949"/>
                </a:lnTo>
                <a:lnTo>
                  <a:pt x="1683490" y="2720094"/>
                </a:lnTo>
                <a:lnTo>
                  <a:pt x="1648424" y="2736069"/>
                </a:lnTo>
                <a:lnTo>
                  <a:pt x="1610398" y="2750122"/>
                </a:lnTo>
                <a:lnTo>
                  <a:pt x="1572247" y="2760616"/>
                </a:lnTo>
                <a:lnTo>
                  <a:pt x="1528799" y="2768430"/>
                </a:lnTo>
                <a:lnTo>
                  <a:pt x="1517005" y="2770067"/>
                </a:lnTo>
                <a:lnTo>
                  <a:pt x="1501028" y="2772423"/>
                </a:lnTo>
                <a:lnTo>
                  <a:pt x="1461582" y="2779937"/>
                </a:lnTo>
                <a:lnTo>
                  <a:pt x="1424510" y="2789417"/>
                </a:lnTo>
                <a:lnTo>
                  <a:pt x="1412017" y="2792716"/>
                </a:lnTo>
                <a:lnTo>
                  <a:pt x="1374081" y="2800730"/>
                </a:lnTo>
                <a:lnTo>
                  <a:pt x="1347385" y="2802857"/>
                </a:lnTo>
                <a:lnTo>
                  <a:pt x="1332147" y="2801958"/>
                </a:lnTo>
                <a:lnTo>
                  <a:pt x="1293805" y="2793257"/>
                </a:lnTo>
                <a:lnTo>
                  <a:pt x="1259322" y="2775261"/>
                </a:lnTo>
                <a:lnTo>
                  <a:pt x="1230103" y="2750773"/>
                </a:lnTo>
                <a:lnTo>
                  <a:pt x="1196392" y="2711161"/>
                </a:lnTo>
                <a:lnTo>
                  <a:pt x="1168492" y="2669144"/>
                </a:lnTo>
                <a:lnTo>
                  <a:pt x="1143363" y="2623322"/>
                </a:lnTo>
                <a:lnTo>
                  <a:pt x="1126946" y="2588882"/>
                </a:lnTo>
                <a:lnTo>
                  <a:pt x="1108275" y="2544680"/>
                </a:lnTo>
                <a:lnTo>
                  <a:pt x="1094530" y="2508956"/>
                </a:lnTo>
                <a:lnTo>
                  <a:pt x="1081716" y="2472967"/>
                </a:lnTo>
                <a:lnTo>
                  <a:pt x="1065788" y="2424803"/>
                </a:lnTo>
                <a:lnTo>
                  <a:pt x="1051103" y="2376447"/>
                </a:lnTo>
                <a:lnTo>
                  <a:pt x="1040614" y="2339578"/>
                </a:lnTo>
                <a:lnTo>
                  <a:pt x="1030373" y="2302625"/>
                </a:lnTo>
                <a:lnTo>
                  <a:pt x="1017137" y="2253627"/>
                </a:lnTo>
                <a:lnTo>
                  <a:pt x="1007286" y="2216572"/>
                </a:lnTo>
                <a:lnTo>
                  <a:pt x="996904" y="2177199"/>
                </a:lnTo>
                <a:lnTo>
                  <a:pt x="993627" y="2164689"/>
                </a:lnTo>
                <a:lnTo>
                  <a:pt x="990419" y="2152459"/>
                </a:lnTo>
                <a:lnTo>
                  <a:pt x="978009" y="2105996"/>
                </a:lnTo>
                <a:lnTo>
                  <a:pt x="974443" y="2093156"/>
                </a:lnTo>
                <a:lnTo>
                  <a:pt x="970906" y="2080419"/>
                </a:lnTo>
                <a:lnTo>
                  <a:pt x="960431" y="2043202"/>
                </a:lnTo>
                <a:lnTo>
                  <a:pt x="945937" y="1995040"/>
                </a:lnTo>
                <a:lnTo>
                  <a:pt x="933650" y="1957889"/>
                </a:lnTo>
                <a:lnTo>
                  <a:pt x="919696" y="1919944"/>
                </a:lnTo>
                <a:lnTo>
                  <a:pt x="904666" y="1883347"/>
                </a:lnTo>
                <a:lnTo>
                  <a:pt x="882803" y="1839110"/>
                </a:lnTo>
                <a:lnTo>
                  <a:pt x="870930" y="1818499"/>
                </a:lnTo>
                <a:lnTo>
                  <a:pt x="863271" y="1805158"/>
                </a:lnTo>
                <a:lnTo>
                  <a:pt x="856474" y="1793519"/>
                </a:lnTo>
                <a:lnTo>
                  <a:pt x="850325" y="1783030"/>
                </a:lnTo>
                <a:lnTo>
                  <a:pt x="844612" y="1773139"/>
                </a:lnTo>
                <a:lnTo>
                  <a:pt x="821734" y="1730178"/>
                </a:lnTo>
                <a:lnTo>
                  <a:pt x="801327" y="1684517"/>
                </a:lnTo>
                <a:lnTo>
                  <a:pt x="787499" y="1648608"/>
                </a:lnTo>
                <a:lnTo>
                  <a:pt x="771367" y="1600836"/>
                </a:lnTo>
                <a:lnTo>
                  <a:pt x="760083" y="1564007"/>
                </a:lnTo>
                <a:lnTo>
                  <a:pt x="749177" y="1526001"/>
                </a:lnTo>
                <a:lnTo>
                  <a:pt x="739177" y="1488990"/>
                </a:lnTo>
                <a:lnTo>
                  <a:pt x="726059" y="1438695"/>
                </a:lnTo>
                <a:lnTo>
                  <a:pt x="715968" y="1399253"/>
                </a:lnTo>
                <a:lnTo>
                  <a:pt x="709820" y="1375013"/>
                </a:lnTo>
                <a:lnTo>
                  <a:pt x="706867" y="1363391"/>
                </a:lnTo>
                <a:lnTo>
                  <a:pt x="703972" y="1352047"/>
                </a:lnTo>
                <a:lnTo>
                  <a:pt x="701117" y="1340941"/>
                </a:lnTo>
                <a:lnTo>
                  <a:pt x="697407" y="1326635"/>
                </a:lnTo>
                <a:lnTo>
                  <a:pt x="693847" y="1312822"/>
                </a:lnTo>
                <a:lnTo>
                  <a:pt x="683878" y="1274354"/>
                </a:lnTo>
                <a:lnTo>
                  <a:pt x="671572" y="1230041"/>
                </a:lnTo>
                <a:lnTo>
                  <a:pt x="658724" y="1189976"/>
                </a:lnTo>
                <a:lnTo>
                  <a:pt x="639436" y="1140423"/>
                </a:lnTo>
                <a:lnTo>
                  <a:pt x="621625" y="1106711"/>
                </a:lnTo>
                <a:lnTo>
                  <a:pt x="579184" y="1084354"/>
                </a:lnTo>
                <a:lnTo>
                  <a:pt x="567802" y="1087499"/>
                </a:lnTo>
                <a:lnTo>
                  <a:pt x="553603" y="1094483"/>
                </a:lnTo>
                <a:lnTo>
                  <a:pt x="542707" y="1100941"/>
                </a:lnTo>
                <a:lnTo>
                  <a:pt x="533620" y="1106122"/>
                </a:lnTo>
                <a:lnTo>
                  <a:pt x="520651" y="1111704"/>
                </a:lnTo>
                <a:lnTo>
                  <a:pt x="508991" y="1115114"/>
                </a:lnTo>
                <a:lnTo>
                  <a:pt x="494599" y="1114961"/>
                </a:lnTo>
                <a:lnTo>
                  <a:pt x="453097" y="1087749"/>
                </a:lnTo>
                <a:lnTo>
                  <a:pt x="430402" y="1055051"/>
                </a:lnTo>
                <a:lnTo>
                  <a:pt x="410332" y="1019781"/>
                </a:lnTo>
                <a:lnTo>
                  <a:pt x="404314" y="1008490"/>
                </a:lnTo>
                <a:lnTo>
                  <a:pt x="398714" y="998101"/>
                </a:lnTo>
                <a:lnTo>
                  <a:pt x="378595" y="965285"/>
                </a:lnTo>
                <a:lnTo>
                  <a:pt x="346998" y="925634"/>
                </a:lnTo>
                <a:lnTo>
                  <a:pt x="313893" y="908213"/>
                </a:lnTo>
                <a:lnTo>
                  <a:pt x="299475" y="909705"/>
                </a:lnTo>
                <a:lnTo>
                  <a:pt x="287949" y="913498"/>
                </a:lnTo>
                <a:lnTo>
                  <a:pt x="273520" y="919780"/>
                </a:lnTo>
                <a:lnTo>
                  <a:pt x="262402" y="925207"/>
                </a:lnTo>
                <a:lnTo>
                  <a:pt x="252985" y="929084"/>
                </a:lnTo>
                <a:lnTo>
                  <a:pt x="240503" y="932515"/>
                </a:lnTo>
                <a:lnTo>
                  <a:pt x="228284" y="933859"/>
                </a:lnTo>
                <a:lnTo>
                  <a:pt x="215032" y="931648"/>
                </a:lnTo>
                <a:lnTo>
                  <a:pt x="179460" y="897721"/>
                </a:lnTo>
                <a:lnTo>
                  <a:pt x="162366" y="862894"/>
                </a:lnTo>
                <a:lnTo>
                  <a:pt x="144605" y="816385"/>
                </a:lnTo>
                <a:lnTo>
                  <a:pt x="132931" y="778889"/>
                </a:lnTo>
                <a:lnTo>
                  <a:pt x="119746" y="731245"/>
                </a:lnTo>
                <a:lnTo>
                  <a:pt x="108381" y="683273"/>
                </a:lnTo>
                <a:lnTo>
                  <a:pt x="98076" y="634402"/>
                </a:lnTo>
                <a:lnTo>
                  <a:pt x="90503" y="595989"/>
                </a:lnTo>
                <a:lnTo>
                  <a:pt x="83257" y="557798"/>
                </a:lnTo>
                <a:lnTo>
                  <a:pt x="74387" y="509648"/>
                </a:lnTo>
                <a:lnTo>
                  <a:pt x="65636" y="459867"/>
                </a:lnTo>
                <a:lnTo>
                  <a:pt x="59091" y="420593"/>
                </a:lnTo>
                <a:lnTo>
                  <a:pt x="53117" y="381871"/>
                </a:lnTo>
                <a:lnTo>
                  <a:pt x="47461" y="343646"/>
                </a:lnTo>
                <a:lnTo>
                  <a:pt x="42052" y="305881"/>
                </a:lnTo>
                <a:lnTo>
                  <a:pt x="35103" y="256179"/>
                </a:lnTo>
                <a:lnTo>
                  <a:pt x="31692" y="231582"/>
                </a:lnTo>
                <a:lnTo>
                  <a:pt x="29994" y="219343"/>
                </a:lnTo>
                <a:lnTo>
                  <a:pt x="24712" y="179958"/>
                </a:lnTo>
                <a:lnTo>
                  <a:pt x="19519" y="139478"/>
                </a:lnTo>
                <a:lnTo>
                  <a:pt x="17805" y="126002"/>
                </a:lnTo>
                <a:lnTo>
                  <a:pt x="16099" y="112628"/>
                </a:lnTo>
                <a:lnTo>
                  <a:pt x="11021" y="73678"/>
                </a:lnTo>
                <a:lnTo>
                  <a:pt x="4328" y="26564"/>
                </a:lnTo>
                <a:lnTo>
                  <a:pt x="2666" y="16019"/>
                </a:lnTo>
                <a:lnTo>
                  <a:pt x="0" y="0"/>
                </a:lnTo>
              </a:path>
            </a:pathLst>
          </a:custGeom>
          <a:ln w="27432">
            <a:solidFill>
              <a:srgbClr val="3C9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5144" y="1295821"/>
            <a:ext cx="3636263" cy="3109767"/>
          </a:xfrm>
          <a:custGeom>
            <a:avLst/>
            <a:gdLst/>
            <a:ahLst/>
            <a:cxnLst/>
            <a:rect l="l" t="t" r="r" b="b"/>
            <a:pathLst>
              <a:path w="3636263" h="3109767">
                <a:moveTo>
                  <a:pt x="3636263" y="3109767"/>
                </a:moveTo>
                <a:lnTo>
                  <a:pt x="3620546" y="3109671"/>
                </a:lnTo>
                <a:lnTo>
                  <a:pt x="3608691" y="3109586"/>
                </a:lnTo>
                <a:lnTo>
                  <a:pt x="3592710" y="3109472"/>
                </a:lnTo>
                <a:lnTo>
                  <a:pt x="3580849" y="3109432"/>
                </a:lnTo>
                <a:lnTo>
                  <a:pt x="3564792" y="3109394"/>
                </a:lnTo>
                <a:lnTo>
                  <a:pt x="3552937" y="3109330"/>
                </a:lnTo>
                <a:lnTo>
                  <a:pt x="3536871" y="3109212"/>
                </a:lnTo>
                <a:lnTo>
                  <a:pt x="3525015" y="3109136"/>
                </a:lnTo>
                <a:lnTo>
                  <a:pt x="3509028" y="3109066"/>
                </a:lnTo>
                <a:lnTo>
                  <a:pt x="3497167" y="3109007"/>
                </a:lnTo>
                <a:lnTo>
                  <a:pt x="3453238" y="3108782"/>
                </a:lnTo>
                <a:lnTo>
                  <a:pt x="3425354" y="3108578"/>
                </a:lnTo>
                <a:lnTo>
                  <a:pt x="3413491" y="3108502"/>
                </a:lnTo>
                <a:lnTo>
                  <a:pt x="3397425" y="3108432"/>
                </a:lnTo>
                <a:lnTo>
                  <a:pt x="3385568" y="3108372"/>
                </a:lnTo>
                <a:lnTo>
                  <a:pt x="3369553" y="3108269"/>
                </a:lnTo>
                <a:lnTo>
                  <a:pt x="3357665" y="3108148"/>
                </a:lnTo>
                <a:lnTo>
                  <a:pt x="3341624" y="3108028"/>
                </a:lnTo>
                <a:lnTo>
                  <a:pt x="3329771" y="3107936"/>
                </a:lnTo>
                <a:lnTo>
                  <a:pt x="3313714" y="3107816"/>
                </a:lnTo>
                <a:lnTo>
                  <a:pt x="3301860" y="3107739"/>
                </a:lnTo>
                <a:lnTo>
                  <a:pt x="3285849" y="3107640"/>
                </a:lnTo>
                <a:lnTo>
                  <a:pt x="3273962" y="3107554"/>
                </a:lnTo>
                <a:lnTo>
                  <a:pt x="3257924" y="3107405"/>
                </a:lnTo>
                <a:lnTo>
                  <a:pt x="3246072" y="3107302"/>
                </a:lnTo>
                <a:lnTo>
                  <a:pt x="3230018" y="3107181"/>
                </a:lnTo>
                <a:lnTo>
                  <a:pt x="3218163" y="3107104"/>
                </a:lnTo>
                <a:lnTo>
                  <a:pt x="3202184" y="3107000"/>
                </a:lnTo>
                <a:lnTo>
                  <a:pt x="3190323" y="3106877"/>
                </a:lnTo>
                <a:lnTo>
                  <a:pt x="3174267" y="3106758"/>
                </a:lnTo>
                <a:lnTo>
                  <a:pt x="3162412" y="3106666"/>
                </a:lnTo>
                <a:lnTo>
                  <a:pt x="3146346" y="3106546"/>
                </a:lnTo>
                <a:lnTo>
                  <a:pt x="3134490" y="3106469"/>
                </a:lnTo>
                <a:lnTo>
                  <a:pt x="3118503" y="3106308"/>
                </a:lnTo>
                <a:lnTo>
                  <a:pt x="3106642" y="3106217"/>
                </a:lnTo>
                <a:lnTo>
                  <a:pt x="3090582" y="3106020"/>
                </a:lnTo>
                <a:lnTo>
                  <a:pt x="3078727" y="3105865"/>
                </a:lnTo>
                <a:lnTo>
                  <a:pt x="3062715" y="3105738"/>
                </a:lnTo>
                <a:lnTo>
                  <a:pt x="3050827" y="3105608"/>
                </a:lnTo>
                <a:lnTo>
                  <a:pt x="3034830" y="3105427"/>
                </a:lnTo>
                <a:lnTo>
                  <a:pt x="3022968" y="3105329"/>
                </a:lnTo>
                <a:lnTo>
                  <a:pt x="3006901" y="3105131"/>
                </a:lnTo>
                <a:lnTo>
                  <a:pt x="2995046" y="3104976"/>
                </a:lnTo>
                <a:lnTo>
                  <a:pt x="2979030" y="3104758"/>
                </a:lnTo>
                <a:lnTo>
                  <a:pt x="2967142" y="3104596"/>
                </a:lnTo>
                <a:lnTo>
                  <a:pt x="2951101" y="3104377"/>
                </a:lnTo>
                <a:lnTo>
                  <a:pt x="2939249" y="3104215"/>
                </a:lnTo>
                <a:lnTo>
                  <a:pt x="2923195" y="3103864"/>
                </a:lnTo>
                <a:lnTo>
                  <a:pt x="2911342" y="3103571"/>
                </a:lnTo>
                <a:lnTo>
                  <a:pt x="2895332" y="3103227"/>
                </a:lnTo>
                <a:lnTo>
                  <a:pt x="2855561" y="3102177"/>
                </a:lnTo>
                <a:lnTo>
                  <a:pt x="2811695" y="3100156"/>
                </a:lnTo>
                <a:lnTo>
                  <a:pt x="2799845" y="3099417"/>
                </a:lnTo>
                <a:lnTo>
                  <a:pt x="2783805" y="3099392"/>
                </a:lnTo>
                <a:lnTo>
                  <a:pt x="2771965" y="3099770"/>
                </a:lnTo>
                <a:lnTo>
                  <a:pt x="2755974" y="3098521"/>
                </a:lnTo>
                <a:lnTo>
                  <a:pt x="2744170" y="3096752"/>
                </a:lnTo>
                <a:lnTo>
                  <a:pt x="2728258" y="3094296"/>
                </a:lnTo>
                <a:lnTo>
                  <a:pt x="2716467" y="3092604"/>
                </a:lnTo>
                <a:lnTo>
                  <a:pt x="2673067" y="3084443"/>
                </a:lnTo>
                <a:lnTo>
                  <a:pt x="2628045" y="3069012"/>
                </a:lnTo>
                <a:lnTo>
                  <a:pt x="2590360" y="3050228"/>
                </a:lnTo>
                <a:lnTo>
                  <a:pt x="2550470" y="3020484"/>
                </a:lnTo>
                <a:lnTo>
                  <a:pt x="2515622" y="2984704"/>
                </a:lnTo>
                <a:lnTo>
                  <a:pt x="2492197" y="2953780"/>
                </a:lnTo>
                <a:lnTo>
                  <a:pt x="2466497" y="2910789"/>
                </a:lnTo>
                <a:lnTo>
                  <a:pt x="2447968" y="2874452"/>
                </a:lnTo>
                <a:lnTo>
                  <a:pt x="2426742" y="2828047"/>
                </a:lnTo>
                <a:lnTo>
                  <a:pt x="2411835" y="2792286"/>
                </a:lnTo>
                <a:lnTo>
                  <a:pt x="2393508" y="2744623"/>
                </a:lnTo>
                <a:lnTo>
                  <a:pt x="2376755" y="2697826"/>
                </a:lnTo>
                <a:lnTo>
                  <a:pt x="2372819" y="2686808"/>
                </a:lnTo>
                <a:lnTo>
                  <a:pt x="2368376" y="2674573"/>
                </a:lnTo>
                <a:lnTo>
                  <a:pt x="2363987" y="2662351"/>
                </a:lnTo>
                <a:lnTo>
                  <a:pt x="2359643" y="2650206"/>
                </a:lnTo>
                <a:lnTo>
                  <a:pt x="2355335" y="2638198"/>
                </a:lnTo>
                <a:lnTo>
                  <a:pt x="2341539" y="2600972"/>
                </a:lnTo>
                <a:lnTo>
                  <a:pt x="2327235" y="2564062"/>
                </a:lnTo>
                <a:lnTo>
                  <a:pt x="2305537" y="2516787"/>
                </a:lnTo>
                <a:lnTo>
                  <a:pt x="2282715" y="2482167"/>
                </a:lnTo>
                <a:lnTo>
                  <a:pt x="2251547" y="2464631"/>
                </a:lnTo>
                <a:lnTo>
                  <a:pt x="2240236" y="2466350"/>
                </a:lnTo>
                <a:lnTo>
                  <a:pt x="2208468" y="2488511"/>
                </a:lnTo>
                <a:lnTo>
                  <a:pt x="2181857" y="2516987"/>
                </a:lnTo>
                <a:lnTo>
                  <a:pt x="2171122" y="2528045"/>
                </a:lnTo>
                <a:lnTo>
                  <a:pt x="2141754" y="2554303"/>
                </a:lnTo>
                <a:lnTo>
                  <a:pt x="2099197" y="2578211"/>
                </a:lnTo>
                <a:lnTo>
                  <a:pt x="2057585" y="2587011"/>
                </a:lnTo>
                <a:lnTo>
                  <a:pt x="2030130" y="2588543"/>
                </a:lnTo>
                <a:lnTo>
                  <a:pt x="2018309" y="2588413"/>
                </a:lnTo>
                <a:lnTo>
                  <a:pt x="1975368" y="2580376"/>
                </a:lnTo>
                <a:lnTo>
                  <a:pt x="1930272" y="2565291"/>
                </a:lnTo>
                <a:lnTo>
                  <a:pt x="1916619" y="2560384"/>
                </a:lnTo>
                <a:lnTo>
                  <a:pt x="1905190" y="2556471"/>
                </a:lnTo>
                <a:lnTo>
                  <a:pt x="1890074" y="2553536"/>
                </a:lnTo>
                <a:lnTo>
                  <a:pt x="1878360" y="2552439"/>
                </a:lnTo>
                <a:lnTo>
                  <a:pt x="1863132" y="2554773"/>
                </a:lnTo>
                <a:lnTo>
                  <a:pt x="1827208" y="2572638"/>
                </a:lnTo>
                <a:lnTo>
                  <a:pt x="1790680" y="2606267"/>
                </a:lnTo>
                <a:lnTo>
                  <a:pt x="1771860" y="2626489"/>
                </a:lnTo>
                <a:lnTo>
                  <a:pt x="1763925" y="2635039"/>
                </a:lnTo>
                <a:lnTo>
                  <a:pt x="1735248" y="2662016"/>
                </a:lnTo>
                <a:lnTo>
                  <a:pt x="1705342" y="2686580"/>
                </a:lnTo>
                <a:lnTo>
                  <a:pt x="1669015" y="2708828"/>
                </a:lnTo>
                <a:lnTo>
                  <a:pt x="1625543" y="2729970"/>
                </a:lnTo>
                <a:lnTo>
                  <a:pt x="1584723" y="2745117"/>
                </a:lnTo>
                <a:lnTo>
                  <a:pt x="1538816" y="2756677"/>
                </a:lnTo>
                <a:lnTo>
                  <a:pt x="1498684" y="2764193"/>
                </a:lnTo>
                <a:lnTo>
                  <a:pt x="1486976" y="2766338"/>
                </a:lnTo>
                <a:lnTo>
                  <a:pt x="1472035" y="2770034"/>
                </a:lnTo>
                <a:lnTo>
                  <a:pt x="1460522" y="2773332"/>
                </a:lnTo>
                <a:lnTo>
                  <a:pt x="1445205" y="2778068"/>
                </a:lnTo>
                <a:lnTo>
                  <a:pt x="1433715" y="2781770"/>
                </a:lnTo>
                <a:lnTo>
                  <a:pt x="1424150" y="2784785"/>
                </a:lnTo>
                <a:lnTo>
                  <a:pt x="1386015" y="2795855"/>
                </a:lnTo>
                <a:lnTo>
                  <a:pt x="1347596" y="2801596"/>
                </a:lnTo>
                <a:lnTo>
                  <a:pt x="1332310" y="2800616"/>
                </a:lnTo>
                <a:lnTo>
                  <a:pt x="1294035" y="2791294"/>
                </a:lnTo>
                <a:lnTo>
                  <a:pt x="1260347" y="2771257"/>
                </a:lnTo>
                <a:lnTo>
                  <a:pt x="1232278" y="2745203"/>
                </a:lnTo>
                <a:lnTo>
                  <a:pt x="1208189" y="2715011"/>
                </a:lnTo>
                <a:lnTo>
                  <a:pt x="1181623" y="2673173"/>
                </a:lnTo>
                <a:lnTo>
                  <a:pt x="1163146" y="2638625"/>
                </a:lnTo>
                <a:lnTo>
                  <a:pt x="1141723" y="2592814"/>
                </a:lnTo>
                <a:lnTo>
                  <a:pt x="1122805" y="2546145"/>
                </a:lnTo>
                <a:lnTo>
                  <a:pt x="1105599" y="2498628"/>
                </a:lnTo>
                <a:lnTo>
                  <a:pt x="1089593" y="2450161"/>
                </a:lnTo>
                <a:lnTo>
                  <a:pt x="1075398" y="2402783"/>
                </a:lnTo>
                <a:lnTo>
                  <a:pt x="1064919" y="2365397"/>
                </a:lnTo>
                <a:lnTo>
                  <a:pt x="1054257" y="2325236"/>
                </a:lnTo>
                <a:lnTo>
                  <a:pt x="1042035" y="2276819"/>
                </a:lnTo>
                <a:lnTo>
                  <a:pt x="1030710" y="2230215"/>
                </a:lnTo>
                <a:lnTo>
                  <a:pt x="1019068" y="2180920"/>
                </a:lnTo>
                <a:lnTo>
                  <a:pt x="1010367" y="2143487"/>
                </a:lnTo>
                <a:lnTo>
                  <a:pt x="1007478" y="2131038"/>
                </a:lnTo>
                <a:lnTo>
                  <a:pt x="1004296" y="2117308"/>
                </a:lnTo>
                <a:lnTo>
                  <a:pt x="1001210" y="2103923"/>
                </a:lnTo>
                <a:lnTo>
                  <a:pt x="998209" y="2090861"/>
                </a:lnTo>
                <a:lnTo>
                  <a:pt x="995284" y="2078105"/>
                </a:lnTo>
                <a:lnTo>
                  <a:pt x="992423" y="2065635"/>
                </a:lnTo>
                <a:lnTo>
                  <a:pt x="981426" y="2018230"/>
                </a:lnTo>
                <a:lnTo>
                  <a:pt x="975457" y="1993420"/>
                </a:lnTo>
                <a:lnTo>
                  <a:pt x="972245" y="1980184"/>
                </a:lnTo>
                <a:lnTo>
                  <a:pt x="962926" y="1942075"/>
                </a:lnTo>
                <a:lnTo>
                  <a:pt x="950952" y="1895488"/>
                </a:lnTo>
                <a:lnTo>
                  <a:pt x="939561" y="1855145"/>
                </a:lnTo>
                <a:lnTo>
                  <a:pt x="925170" y="1808921"/>
                </a:lnTo>
                <a:lnTo>
                  <a:pt x="910548" y="1767278"/>
                </a:lnTo>
                <a:lnTo>
                  <a:pt x="891393" y="1720277"/>
                </a:lnTo>
                <a:lnTo>
                  <a:pt x="869765" y="1676581"/>
                </a:lnTo>
                <a:lnTo>
                  <a:pt x="862910" y="1663319"/>
                </a:lnTo>
                <a:lnTo>
                  <a:pt x="856665" y="1651549"/>
                </a:lnTo>
                <a:lnTo>
                  <a:pt x="850883" y="1640761"/>
                </a:lnTo>
                <a:lnTo>
                  <a:pt x="845420" y="1630442"/>
                </a:lnTo>
                <a:lnTo>
                  <a:pt x="823869" y="1585391"/>
                </a:lnTo>
                <a:lnTo>
                  <a:pt x="808849" y="1549459"/>
                </a:lnTo>
                <a:lnTo>
                  <a:pt x="795325" y="1513582"/>
                </a:lnTo>
                <a:lnTo>
                  <a:pt x="779703" y="1466965"/>
                </a:lnTo>
                <a:lnTo>
                  <a:pt x="765362" y="1418758"/>
                </a:lnTo>
                <a:lnTo>
                  <a:pt x="755020" y="1381373"/>
                </a:lnTo>
                <a:lnTo>
                  <a:pt x="742411" y="1332608"/>
                </a:lnTo>
                <a:lnTo>
                  <a:pt x="733187" y="1295193"/>
                </a:lnTo>
                <a:lnTo>
                  <a:pt x="730135" y="1282800"/>
                </a:lnTo>
                <a:lnTo>
                  <a:pt x="727088" y="1270521"/>
                </a:lnTo>
                <a:lnTo>
                  <a:pt x="723932" y="1257833"/>
                </a:lnTo>
                <a:lnTo>
                  <a:pt x="720794" y="1245123"/>
                </a:lnTo>
                <a:lnTo>
                  <a:pt x="711477" y="1207334"/>
                </a:lnTo>
                <a:lnTo>
                  <a:pt x="699240" y="1159507"/>
                </a:lnTo>
                <a:lnTo>
                  <a:pt x="688493" y="1119954"/>
                </a:lnTo>
                <a:lnTo>
                  <a:pt x="674533" y="1072492"/>
                </a:lnTo>
                <a:lnTo>
                  <a:pt x="661565" y="1035100"/>
                </a:lnTo>
                <a:lnTo>
                  <a:pt x="639454" y="985066"/>
                </a:lnTo>
                <a:lnTo>
                  <a:pt x="606943" y="943315"/>
                </a:lnTo>
                <a:lnTo>
                  <a:pt x="580684" y="937260"/>
                </a:lnTo>
                <a:lnTo>
                  <a:pt x="569115" y="939495"/>
                </a:lnTo>
                <a:lnTo>
                  <a:pt x="559575" y="942719"/>
                </a:lnTo>
                <a:lnTo>
                  <a:pt x="547795" y="947479"/>
                </a:lnTo>
                <a:lnTo>
                  <a:pt x="536123" y="952628"/>
                </a:lnTo>
                <a:lnTo>
                  <a:pt x="522315" y="958446"/>
                </a:lnTo>
                <a:lnTo>
                  <a:pt x="510954" y="962737"/>
                </a:lnTo>
                <a:lnTo>
                  <a:pt x="496002" y="962269"/>
                </a:lnTo>
                <a:lnTo>
                  <a:pt x="484484" y="959107"/>
                </a:lnTo>
                <a:lnTo>
                  <a:pt x="452200" y="937188"/>
                </a:lnTo>
                <a:lnTo>
                  <a:pt x="427707" y="906448"/>
                </a:lnTo>
                <a:lnTo>
                  <a:pt x="420921" y="896895"/>
                </a:lnTo>
                <a:lnTo>
                  <a:pt x="413134" y="886111"/>
                </a:lnTo>
                <a:lnTo>
                  <a:pt x="388258" y="852284"/>
                </a:lnTo>
                <a:lnTo>
                  <a:pt x="355534" y="815052"/>
                </a:lnTo>
                <a:lnTo>
                  <a:pt x="312311" y="792570"/>
                </a:lnTo>
                <a:lnTo>
                  <a:pt x="298246" y="793164"/>
                </a:lnTo>
                <a:lnTo>
                  <a:pt x="286469" y="795498"/>
                </a:lnTo>
                <a:lnTo>
                  <a:pt x="272007" y="799778"/>
                </a:lnTo>
                <a:lnTo>
                  <a:pt x="260582" y="803767"/>
                </a:lnTo>
                <a:lnTo>
                  <a:pt x="245211" y="807306"/>
                </a:lnTo>
                <a:lnTo>
                  <a:pt x="206933" y="802528"/>
                </a:lnTo>
                <a:lnTo>
                  <a:pt x="174293" y="767802"/>
                </a:lnTo>
                <a:lnTo>
                  <a:pt x="156332" y="732934"/>
                </a:lnTo>
                <a:lnTo>
                  <a:pt x="138169" y="687333"/>
                </a:lnTo>
                <a:lnTo>
                  <a:pt x="123006" y="639855"/>
                </a:lnTo>
                <a:lnTo>
                  <a:pt x="112307" y="601616"/>
                </a:lnTo>
                <a:lnTo>
                  <a:pt x="102645" y="564272"/>
                </a:lnTo>
                <a:lnTo>
                  <a:pt x="91034" y="515864"/>
                </a:lnTo>
                <a:lnTo>
                  <a:pt x="80420" y="467607"/>
                </a:lnTo>
                <a:lnTo>
                  <a:pt x="70394" y="419061"/>
                </a:lnTo>
                <a:lnTo>
                  <a:pt x="62947" y="381012"/>
                </a:lnTo>
                <a:lnTo>
                  <a:pt x="55778" y="342395"/>
                </a:lnTo>
                <a:lnTo>
                  <a:pt x="47184" y="292690"/>
                </a:lnTo>
                <a:lnTo>
                  <a:pt x="40924" y="254886"/>
                </a:lnTo>
                <a:lnTo>
                  <a:pt x="34764" y="216973"/>
                </a:lnTo>
                <a:lnTo>
                  <a:pt x="32724" y="204366"/>
                </a:lnTo>
                <a:lnTo>
                  <a:pt x="30687" y="191792"/>
                </a:lnTo>
                <a:lnTo>
                  <a:pt x="24331" y="151218"/>
                </a:lnTo>
                <a:lnTo>
                  <a:pt x="18224" y="110655"/>
                </a:lnTo>
                <a:lnTo>
                  <a:pt x="16234" y="97404"/>
                </a:lnTo>
                <a:lnTo>
                  <a:pt x="10373" y="59265"/>
                </a:lnTo>
                <a:lnTo>
                  <a:pt x="2734" y="14321"/>
                </a:lnTo>
                <a:lnTo>
                  <a:pt x="0" y="0"/>
                </a:lnTo>
              </a:path>
            </a:pathLst>
          </a:custGeom>
          <a:ln w="27432">
            <a:solidFill>
              <a:srgbClr val="DA81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5144" y="1276381"/>
            <a:ext cx="3636263" cy="3128317"/>
          </a:xfrm>
          <a:custGeom>
            <a:avLst/>
            <a:gdLst/>
            <a:ahLst/>
            <a:cxnLst/>
            <a:rect l="l" t="t" r="r" b="b"/>
            <a:pathLst>
              <a:path w="3636263" h="3128317">
                <a:moveTo>
                  <a:pt x="3636263" y="3128317"/>
                </a:moveTo>
                <a:lnTo>
                  <a:pt x="3620546" y="3128221"/>
                </a:lnTo>
                <a:lnTo>
                  <a:pt x="3608691" y="3128136"/>
                </a:lnTo>
                <a:lnTo>
                  <a:pt x="3592710" y="3128022"/>
                </a:lnTo>
                <a:lnTo>
                  <a:pt x="3580849" y="3127983"/>
                </a:lnTo>
                <a:lnTo>
                  <a:pt x="3564793" y="3127939"/>
                </a:lnTo>
                <a:lnTo>
                  <a:pt x="3552938" y="3127838"/>
                </a:lnTo>
                <a:lnTo>
                  <a:pt x="3536871" y="3127751"/>
                </a:lnTo>
                <a:lnTo>
                  <a:pt x="3525015" y="3127686"/>
                </a:lnTo>
                <a:lnTo>
                  <a:pt x="3509028" y="3127587"/>
                </a:lnTo>
                <a:lnTo>
                  <a:pt x="3497167" y="3127502"/>
                </a:lnTo>
                <a:lnTo>
                  <a:pt x="3481106" y="3127387"/>
                </a:lnTo>
                <a:lnTo>
                  <a:pt x="3469251" y="3127348"/>
                </a:lnTo>
                <a:lnTo>
                  <a:pt x="3453238" y="3127248"/>
                </a:lnTo>
                <a:lnTo>
                  <a:pt x="3441351" y="3127178"/>
                </a:lnTo>
                <a:lnTo>
                  <a:pt x="3425354" y="3127079"/>
                </a:lnTo>
                <a:lnTo>
                  <a:pt x="3413491" y="3126994"/>
                </a:lnTo>
                <a:lnTo>
                  <a:pt x="3397425" y="3126874"/>
                </a:lnTo>
                <a:lnTo>
                  <a:pt x="3385569" y="3126798"/>
                </a:lnTo>
                <a:lnTo>
                  <a:pt x="3341624" y="3126570"/>
                </a:lnTo>
                <a:lnTo>
                  <a:pt x="3313714" y="3126366"/>
                </a:lnTo>
                <a:lnTo>
                  <a:pt x="3301859" y="3126290"/>
                </a:lnTo>
                <a:lnTo>
                  <a:pt x="3285849" y="3126190"/>
                </a:lnTo>
                <a:lnTo>
                  <a:pt x="3273961" y="3126105"/>
                </a:lnTo>
                <a:lnTo>
                  <a:pt x="3257924" y="3125955"/>
                </a:lnTo>
                <a:lnTo>
                  <a:pt x="3246072" y="3125852"/>
                </a:lnTo>
                <a:lnTo>
                  <a:pt x="3230017" y="3125732"/>
                </a:lnTo>
                <a:lnTo>
                  <a:pt x="3218163" y="3125655"/>
                </a:lnTo>
                <a:lnTo>
                  <a:pt x="3202184" y="3125550"/>
                </a:lnTo>
                <a:lnTo>
                  <a:pt x="3190323" y="3125428"/>
                </a:lnTo>
                <a:lnTo>
                  <a:pt x="3174267" y="3125247"/>
                </a:lnTo>
                <a:lnTo>
                  <a:pt x="3162413" y="3125149"/>
                </a:lnTo>
                <a:lnTo>
                  <a:pt x="3146346" y="3125078"/>
                </a:lnTo>
                <a:lnTo>
                  <a:pt x="3134490" y="3125018"/>
                </a:lnTo>
                <a:lnTo>
                  <a:pt x="3118504" y="3124823"/>
                </a:lnTo>
                <a:lnTo>
                  <a:pt x="3106643" y="3124670"/>
                </a:lnTo>
                <a:lnTo>
                  <a:pt x="3090582" y="3124513"/>
                </a:lnTo>
                <a:lnTo>
                  <a:pt x="3078727" y="3124356"/>
                </a:lnTo>
                <a:lnTo>
                  <a:pt x="3062715" y="3124181"/>
                </a:lnTo>
                <a:lnTo>
                  <a:pt x="3050828" y="3124034"/>
                </a:lnTo>
                <a:lnTo>
                  <a:pt x="3006902" y="3123562"/>
                </a:lnTo>
                <a:lnTo>
                  <a:pt x="2979030" y="3123182"/>
                </a:lnTo>
                <a:lnTo>
                  <a:pt x="2967142" y="3123020"/>
                </a:lnTo>
                <a:lnTo>
                  <a:pt x="2951102" y="3122765"/>
                </a:lnTo>
                <a:lnTo>
                  <a:pt x="2939251" y="3122540"/>
                </a:lnTo>
                <a:lnTo>
                  <a:pt x="2923196" y="3122169"/>
                </a:lnTo>
                <a:lnTo>
                  <a:pt x="2911343" y="3121868"/>
                </a:lnTo>
                <a:lnTo>
                  <a:pt x="2895333" y="3121524"/>
                </a:lnTo>
                <a:lnTo>
                  <a:pt x="2855563" y="3120431"/>
                </a:lnTo>
                <a:lnTo>
                  <a:pt x="2811701" y="3118224"/>
                </a:lnTo>
                <a:lnTo>
                  <a:pt x="2799852" y="3117462"/>
                </a:lnTo>
                <a:lnTo>
                  <a:pt x="2783803" y="3117200"/>
                </a:lnTo>
                <a:lnTo>
                  <a:pt x="2771960" y="3117257"/>
                </a:lnTo>
                <a:lnTo>
                  <a:pt x="2755958" y="3115967"/>
                </a:lnTo>
                <a:lnTo>
                  <a:pt x="2744147" y="3114366"/>
                </a:lnTo>
                <a:lnTo>
                  <a:pt x="2728221" y="3112213"/>
                </a:lnTo>
                <a:lnTo>
                  <a:pt x="2688826" y="3105394"/>
                </a:lnTo>
                <a:lnTo>
                  <a:pt x="2652106" y="3094327"/>
                </a:lnTo>
                <a:lnTo>
                  <a:pt x="2615311" y="3078914"/>
                </a:lnTo>
                <a:lnTo>
                  <a:pt x="2580534" y="3057449"/>
                </a:lnTo>
                <a:lnTo>
                  <a:pt x="2543249" y="3025335"/>
                </a:lnTo>
                <a:lnTo>
                  <a:pt x="2518028" y="2996095"/>
                </a:lnTo>
                <a:lnTo>
                  <a:pt x="2494596" y="2963376"/>
                </a:lnTo>
                <a:lnTo>
                  <a:pt x="2475062" y="2929701"/>
                </a:lnTo>
                <a:lnTo>
                  <a:pt x="2453024" y="2884736"/>
                </a:lnTo>
                <a:lnTo>
                  <a:pt x="2432971" y="2838690"/>
                </a:lnTo>
                <a:lnTo>
                  <a:pt x="2415014" y="2792643"/>
                </a:lnTo>
                <a:lnTo>
                  <a:pt x="2401677" y="2756051"/>
                </a:lnTo>
                <a:lnTo>
                  <a:pt x="2389097" y="2719103"/>
                </a:lnTo>
                <a:lnTo>
                  <a:pt x="2377345" y="2683281"/>
                </a:lnTo>
                <a:lnTo>
                  <a:pt x="2373510" y="2671596"/>
                </a:lnTo>
                <a:lnTo>
                  <a:pt x="2369278" y="2658825"/>
                </a:lnTo>
                <a:lnTo>
                  <a:pt x="2365159" y="2646223"/>
                </a:lnTo>
                <a:lnTo>
                  <a:pt x="2361133" y="2633822"/>
                </a:lnTo>
                <a:lnTo>
                  <a:pt x="2357185" y="2621655"/>
                </a:lnTo>
                <a:lnTo>
                  <a:pt x="2353295" y="2609754"/>
                </a:lnTo>
                <a:lnTo>
                  <a:pt x="2340969" y="2573511"/>
                </a:lnTo>
                <a:lnTo>
                  <a:pt x="2327659" y="2536317"/>
                </a:lnTo>
                <a:lnTo>
                  <a:pt x="2312747" y="2499774"/>
                </a:lnTo>
                <a:lnTo>
                  <a:pt x="2295912" y="2464874"/>
                </a:lnTo>
                <a:lnTo>
                  <a:pt x="2271535" y="2434357"/>
                </a:lnTo>
                <a:lnTo>
                  <a:pt x="2250242" y="2426873"/>
                </a:lnTo>
                <a:lnTo>
                  <a:pt x="2238812" y="2429582"/>
                </a:lnTo>
                <a:lnTo>
                  <a:pt x="2208597" y="2453544"/>
                </a:lnTo>
                <a:lnTo>
                  <a:pt x="2182891" y="2483080"/>
                </a:lnTo>
                <a:lnTo>
                  <a:pt x="2172331" y="2494970"/>
                </a:lnTo>
                <a:lnTo>
                  <a:pt x="2143500" y="2523886"/>
                </a:lnTo>
                <a:lnTo>
                  <a:pt x="2101359" y="2550374"/>
                </a:lnTo>
                <a:lnTo>
                  <a:pt x="2058624" y="2561128"/>
                </a:lnTo>
                <a:lnTo>
                  <a:pt x="2030771" y="2562499"/>
                </a:lnTo>
                <a:lnTo>
                  <a:pt x="2018911" y="2562097"/>
                </a:lnTo>
                <a:lnTo>
                  <a:pt x="1975689" y="2554188"/>
                </a:lnTo>
                <a:lnTo>
                  <a:pt x="1931084" y="2537067"/>
                </a:lnTo>
                <a:lnTo>
                  <a:pt x="1917138" y="2531851"/>
                </a:lnTo>
                <a:lnTo>
                  <a:pt x="1905753" y="2528018"/>
                </a:lnTo>
                <a:lnTo>
                  <a:pt x="1890470" y="2524837"/>
                </a:lnTo>
                <a:lnTo>
                  <a:pt x="1878768" y="2523458"/>
                </a:lnTo>
                <a:lnTo>
                  <a:pt x="1863439" y="2525794"/>
                </a:lnTo>
                <a:lnTo>
                  <a:pt x="1828046" y="2544929"/>
                </a:lnTo>
                <a:lnTo>
                  <a:pt x="1800353" y="2571839"/>
                </a:lnTo>
                <a:lnTo>
                  <a:pt x="1773712" y="2602487"/>
                </a:lnTo>
                <a:lnTo>
                  <a:pt x="1766206" y="2611342"/>
                </a:lnTo>
                <a:lnTo>
                  <a:pt x="1732542" y="2646595"/>
                </a:lnTo>
                <a:lnTo>
                  <a:pt x="1703678" y="2671616"/>
                </a:lnTo>
                <a:lnTo>
                  <a:pt x="1668902" y="2694887"/>
                </a:lnTo>
                <a:lnTo>
                  <a:pt x="1626038" y="2717964"/>
                </a:lnTo>
                <a:lnTo>
                  <a:pt x="1585233" y="2734490"/>
                </a:lnTo>
                <a:lnTo>
                  <a:pt x="1539508" y="2747263"/>
                </a:lnTo>
                <a:lnTo>
                  <a:pt x="1513818" y="2752550"/>
                </a:lnTo>
                <a:lnTo>
                  <a:pt x="1499154" y="2755746"/>
                </a:lnTo>
                <a:lnTo>
                  <a:pt x="1460963" y="2765964"/>
                </a:lnTo>
                <a:lnTo>
                  <a:pt x="1424790" y="2778708"/>
                </a:lnTo>
                <a:lnTo>
                  <a:pt x="1412542" y="2783216"/>
                </a:lnTo>
                <a:lnTo>
                  <a:pt x="1375052" y="2794335"/>
                </a:lnTo>
                <a:lnTo>
                  <a:pt x="1348097" y="2797922"/>
                </a:lnTo>
                <a:lnTo>
                  <a:pt x="1332595" y="2797376"/>
                </a:lnTo>
                <a:lnTo>
                  <a:pt x="1294419" y="2787585"/>
                </a:lnTo>
                <a:lnTo>
                  <a:pt x="1252546" y="2759256"/>
                </a:lnTo>
                <a:lnTo>
                  <a:pt x="1225831" y="2730389"/>
                </a:lnTo>
                <a:lnTo>
                  <a:pt x="1197296" y="2688811"/>
                </a:lnTo>
                <a:lnTo>
                  <a:pt x="1173379" y="2645302"/>
                </a:lnTo>
                <a:lnTo>
                  <a:pt x="1152208" y="2600110"/>
                </a:lnTo>
                <a:lnTo>
                  <a:pt x="1137345" y="2563933"/>
                </a:lnTo>
                <a:lnTo>
                  <a:pt x="1119979" y="2516778"/>
                </a:lnTo>
                <a:lnTo>
                  <a:pt x="1107420" y="2479123"/>
                </a:lnTo>
                <a:lnTo>
                  <a:pt x="1092760" y="2431873"/>
                </a:lnTo>
                <a:lnTo>
                  <a:pt x="1081551" y="2392387"/>
                </a:lnTo>
                <a:lnTo>
                  <a:pt x="1068727" y="2344646"/>
                </a:lnTo>
                <a:lnTo>
                  <a:pt x="1056573" y="2296247"/>
                </a:lnTo>
                <a:lnTo>
                  <a:pt x="1047755" y="2259092"/>
                </a:lnTo>
                <a:lnTo>
                  <a:pt x="1036556" y="2209945"/>
                </a:lnTo>
                <a:lnTo>
                  <a:pt x="1025672" y="2160699"/>
                </a:lnTo>
                <a:lnTo>
                  <a:pt x="1017613" y="2123272"/>
                </a:lnTo>
                <a:lnTo>
                  <a:pt x="1012277" y="2098299"/>
                </a:lnTo>
                <a:lnTo>
                  <a:pt x="1009620" y="2085860"/>
                </a:lnTo>
                <a:lnTo>
                  <a:pt x="1006970" y="2073476"/>
                </a:lnTo>
                <a:lnTo>
                  <a:pt x="1004083" y="2059993"/>
                </a:lnTo>
                <a:lnTo>
                  <a:pt x="1001258" y="2046754"/>
                </a:lnTo>
                <a:lnTo>
                  <a:pt x="998490" y="2033748"/>
                </a:lnTo>
                <a:lnTo>
                  <a:pt x="995772" y="2020967"/>
                </a:lnTo>
                <a:lnTo>
                  <a:pt x="993099" y="2008400"/>
                </a:lnTo>
                <a:lnTo>
                  <a:pt x="982718" y="1960080"/>
                </a:lnTo>
                <a:lnTo>
                  <a:pt x="976904" y="1933882"/>
                </a:lnTo>
                <a:lnTo>
                  <a:pt x="973760" y="1919840"/>
                </a:lnTo>
                <a:lnTo>
                  <a:pt x="964931" y="1880587"/>
                </a:lnTo>
                <a:lnTo>
                  <a:pt x="954095" y="1834163"/>
                </a:lnTo>
                <a:lnTo>
                  <a:pt x="944138" y="1795077"/>
                </a:lnTo>
                <a:lnTo>
                  <a:pt x="933840" y="1757456"/>
                </a:lnTo>
                <a:lnTo>
                  <a:pt x="919245" y="1709647"/>
                </a:lnTo>
                <a:lnTo>
                  <a:pt x="906188" y="1671838"/>
                </a:lnTo>
                <a:lnTo>
                  <a:pt x="888670" y="1627946"/>
                </a:lnTo>
                <a:lnTo>
                  <a:pt x="872475" y="1594133"/>
                </a:lnTo>
                <a:lnTo>
                  <a:pt x="867104" y="1583130"/>
                </a:lnTo>
                <a:lnTo>
                  <a:pt x="861281" y="1571113"/>
                </a:lnTo>
                <a:lnTo>
                  <a:pt x="855627" y="1559686"/>
                </a:lnTo>
                <a:lnTo>
                  <a:pt x="850094" y="1548566"/>
                </a:lnTo>
                <a:lnTo>
                  <a:pt x="844635" y="1537471"/>
                </a:lnTo>
                <a:lnTo>
                  <a:pt x="823522" y="1491955"/>
                </a:lnTo>
                <a:lnTo>
                  <a:pt x="808699" y="1455799"/>
                </a:lnTo>
                <a:lnTo>
                  <a:pt x="795656" y="1419823"/>
                </a:lnTo>
                <a:lnTo>
                  <a:pt x="780295" y="1372281"/>
                </a:lnTo>
                <a:lnTo>
                  <a:pt x="769644" y="1335501"/>
                </a:lnTo>
                <a:lnTo>
                  <a:pt x="756358" y="1286806"/>
                </a:lnTo>
                <a:lnTo>
                  <a:pt x="752823" y="1273703"/>
                </a:lnTo>
                <a:lnTo>
                  <a:pt x="742852" y="1235639"/>
                </a:lnTo>
                <a:lnTo>
                  <a:pt x="736595" y="1211237"/>
                </a:lnTo>
                <a:lnTo>
                  <a:pt x="733542" y="1199309"/>
                </a:lnTo>
                <a:lnTo>
                  <a:pt x="730521" y="1187555"/>
                </a:lnTo>
                <a:lnTo>
                  <a:pt x="727518" y="1175968"/>
                </a:lnTo>
                <a:lnTo>
                  <a:pt x="724104" y="1162879"/>
                </a:lnTo>
                <a:lnTo>
                  <a:pt x="720739" y="1149927"/>
                </a:lnTo>
                <a:lnTo>
                  <a:pt x="710889" y="1112215"/>
                </a:lnTo>
                <a:lnTo>
                  <a:pt x="697028" y="1061942"/>
                </a:lnTo>
                <a:lnTo>
                  <a:pt x="685326" y="1021937"/>
                </a:lnTo>
                <a:lnTo>
                  <a:pt x="671241" y="979546"/>
                </a:lnTo>
                <a:lnTo>
                  <a:pt x="654284" y="941677"/>
                </a:lnTo>
                <a:lnTo>
                  <a:pt x="626329" y="900614"/>
                </a:lnTo>
                <a:lnTo>
                  <a:pt x="578820" y="879693"/>
                </a:lnTo>
                <a:lnTo>
                  <a:pt x="567139" y="880351"/>
                </a:lnTo>
                <a:lnTo>
                  <a:pt x="551979" y="883610"/>
                </a:lnTo>
                <a:lnTo>
                  <a:pt x="540422" y="887043"/>
                </a:lnTo>
                <a:lnTo>
                  <a:pt x="524928" y="892215"/>
                </a:lnTo>
                <a:lnTo>
                  <a:pt x="513391" y="896096"/>
                </a:lnTo>
                <a:lnTo>
                  <a:pt x="503865" y="897487"/>
                </a:lnTo>
                <a:lnTo>
                  <a:pt x="467720" y="883004"/>
                </a:lnTo>
                <a:lnTo>
                  <a:pt x="431189" y="850181"/>
                </a:lnTo>
                <a:lnTo>
                  <a:pt x="422916" y="840102"/>
                </a:lnTo>
                <a:lnTo>
                  <a:pt x="413619" y="829123"/>
                </a:lnTo>
                <a:lnTo>
                  <a:pt x="386536" y="798584"/>
                </a:lnTo>
                <a:lnTo>
                  <a:pt x="357096" y="771867"/>
                </a:lnTo>
                <a:lnTo>
                  <a:pt x="313138" y="751854"/>
                </a:lnTo>
                <a:lnTo>
                  <a:pt x="286757" y="750448"/>
                </a:lnTo>
                <a:lnTo>
                  <a:pt x="271658" y="751707"/>
                </a:lnTo>
                <a:lnTo>
                  <a:pt x="259891" y="753158"/>
                </a:lnTo>
                <a:lnTo>
                  <a:pt x="244542" y="754061"/>
                </a:lnTo>
                <a:lnTo>
                  <a:pt x="206847" y="745974"/>
                </a:lnTo>
                <a:lnTo>
                  <a:pt x="174057" y="710966"/>
                </a:lnTo>
                <a:lnTo>
                  <a:pt x="155409" y="676004"/>
                </a:lnTo>
                <a:lnTo>
                  <a:pt x="140037" y="640627"/>
                </a:lnTo>
                <a:lnTo>
                  <a:pt x="126282" y="604898"/>
                </a:lnTo>
                <a:lnTo>
                  <a:pt x="110958" y="558476"/>
                </a:lnTo>
                <a:lnTo>
                  <a:pt x="97322" y="510694"/>
                </a:lnTo>
                <a:lnTo>
                  <a:pt x="87693" y="473084"/>
                </a:lnTo>
                <a:lnTo>
                  <a:pt x="78853" y="434740"/>
                </a:lnTo>
                <a:lnTo>
                  <a:pt x="68223" y="385308"/>
                </a:lnTo>
                <a:lnTo>
                  <a:pt x="58277" y="336436"/>
                </a:lnTo>
                <a:lnTo>
                  <a:pt x="50943" y="298986"/>
                </a:lnTo>
                <a:lnTo>
                  <a:pt x="41611" y="249712"/>
                </a:lnTo>
                <a:lnTo>
                  <a:pt x="32585" y="199657"/>
                </a:lnTo>
                <a:lnTo>
                  <a:pt x="26095" y="161033"/>
                </a:lnTo>
                <a:lnTo>
                  <a:pt x="19880" y="120694"/>
                </a:lnTo>
                <a:lnTo>
                  <a:pt x="15830" y="93743"/>
                </a:lnTo>
                <a:lnTo>
                  <a:pt x="13828" y="80518"/>
                </a:lnTo>
                <a:lnTo>
                  <a:pt x="5941" y="31376"/>
                </a:lnTo>
                <a:lnTo>
                  <a:pt x="2048" y="10311"/>
                </a:lnTo>
                <a:lnTo>
                  <a:pt x="0" y="0"/>
                </a:lnTo>
              </a:path>
            </a:pathLst>
          </a:custGeom>
          <a:ln w="27432">
            <a:solidFill>
              <a:srgbClr val="8EA4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5144" y="1190304"/>
            <a:ext cx="3636263" cy="3216934"/>
          </a:xfrm>
          <a:custGeom>
            <a:avLst/>
            <a:gdLst/>
            <a:ahLst/>
            <a:cxnLst/>
            <a:rect l="l" t="t" r="r" b="b"/>
            <a:pathLst>
              <a:path w="3636263" h="3216934">
                <a:moveTo>
                  <a:pt x="3636263" y="3216934"/>
                </a:moveTo>
                <a:lnTo>
                  <a:pt x="3620546" y="3216838"/>
                </a:lnTo>
                <a:lnTo>
                  <a:pt x="3608691" y="3216753"/>
                </a:lnTo>
                <a:lnTo>
                  <a:pt x="3592710" y="3216639"/>
                </a:lnTo>
                <a:lnTo>
                  <a:pt x="3580849" y="3216599"/>
                </a:lnTo>
                <a:lnTo>
                  <a:pt x="3564792" y="3216561"/>
                </a:lnTo>
                <a:lnTo>
                  <a:pt x="3552937" y="3216497"/>
                </a:lnTo>
                <a:lnTo>
                  <a:pt x="3536871" y="3216441"/>
                </a:lnTo>
                <a:lnTo>
                  <a:pt x="3525014" y="3216371"/>
                </a:lnTo>
                <a:lnTo>
                  <a:pt x="3509028" y="3216253"/>
                </a:lnTo>
                <a:lnTo>
                  <a:pt x="3497167" y="3216177"/>
                </a:lnTo>
                <a:lnTo>
                  <a:pt x="3481106" y="3216107"/>
                </a:lnTo>
                <a:lnTo>
                  <a:pt x="3469251" y="3216047"/>
                </a:lnTo>
                <a:lnTo>
                  <a:pt x="3453238" y="3215949"/>
                </a:lnTo>
                <a:lnTo>
                  <a:pt x="3441351" y="3215864"/>
                </a:lnTo>
                <a:lnTo>
                  <a:pt x="3425354" y="3215836"/>
                </a:lnTo>
                <a:lnTo>
                  <a:pt x="3413491" y="3215792"/>
                </a:lnTo>
                <a:lnTo>
                  <a:pt x="3397425" y="3215690"/>
                </a:lnTo>
                <a:lnTo>
                  <a:pt x="3385569" y="3215569"/>
                </a:lnTo>
                <a:lnTo>
                  <a:pt x="3369552" y="3215479"/>
                </a:lnTo>
                <a:lnTo>
                  <a:pt x="3357664" y="3215413"/>
                </a:lnTo>
                <a:lnTo>
                  <a:pt x="3341624" y="3215314"/>
                </a:lnTo>
                <a:lnTo>
                  <a:pt x="3329771" y="3215229"/>
                </a:lnTo>
                <a:lnTo>
                  <a:pt x="3313714" y="3215115"/>
                </a:lnTo>
                <a:lnTo>
                  <a:pt x="3301859" y="3215075"/>
                </a:lnTo>
                <a:lnTo>
                  <a:pt x="3285849" y="3214975"/>
                </a:lnTo>
                <a:lnTo>
                  <a:pt x="3273961" y="3214906"/>
                </a:lnTo>
                <a:lnTo>
                  <a:pt x="3257924" y="3214715"/>
                </a:lnTo>
                <a:lnTo>
                  <a:pt x="3246073" y="3214598"/>
                </a:lnTo>
                <a:lnTo>
                  <a:pt x="3230017" y="3214481"/>
                </a:lnTo>
                <a:lnTo>
                  <a:pt x="3218163" y="3214440"/>
                </a:lnTo>
                <a:lnTo>
                  <a:pt x="3202184" y="3214306"/>
                </a:lnTo>
                <a:lnTo>
                  <a:pt x="3190323" y="3214173"/>
                </a:lnTo>
                <a:lnTo>
                  <a:pt x="3174267" y="3214053"/>
                </a:lnTo>
                <a:lnTo>
                  <a:pt x="3162412" y="3213960"/>
                </a:lnTo>
                <a:lnTo>
                  <a:pt x="3146346" y="3213840"/>
                </a:lnTo>
                <a:lnTo>
                  <a:pt x="3134490" y="3213764"/>
                </a:lnTo>
                <a:lnTo>
                  <a:pt x="3118503" y="3213659"/>
                </a:lnTo>
                <a:lnTo>
                  <a:pt x="3106642" y="3213537"/>
                </a:lnTo>
                <a:lnTo>
                  <a:pt x="3090582" y="3213321"/>
                </a:lnTo>
                <a:lnTo>
                  <a:pt x="3078728" y="3213160"/>
                </a:lnTo>
                <a:lnTo>
                  <a:pt x="3062715" y="3212976"/>
                </a:lnTo>
                <a:lnTo>
                  <a:pt x="3022968" y="3212525"/>
                </a:lnTo>
                <a:lnTo>
                  <a:pt x="2979030" y="3211926"/>
                </a:lnTo>
                <a:lnTo>
                  <a:pt x="2967142" y="3211764"/>
                </a:lnTo>
                <a:lnTo>
                  <a:pt x="2923196" y="3210929"/>
                </a:lnTo>
                <a:lnTo>
                  <a:pt x="2895335" y="3210177"/>
                </a:lnTo>
                <a:lnTo>
                  <a:pt x="2883450" y="3209853"/>
                </a:lnTo>
                <a:lnTo>
                  <a:pt x="2839525" y="3208145"/>
                </a:lnTo>
                <a:lnTo>
                  <a:pt x="2799870" y="3205507"/>
                </a:lnTo>
                <a:lnTo>
                  <a:pt x="2783833" y="3205208"/>
                </a:lnTo>
                <a:lnTo>
                  <a:pt x="2771999" y="3205369"/>
                </a:lnTo>
                <a:lnTo>
                  <a:pt x="2756065" y="3203620"/>
                </a:lnTo>
                <a:lnTo>
                  <a:pt x="2744296" y="3201364"/>
                </a:lnTo>
                <a:lnTo>
                  <a:pt x="2728381" y="3198535"/>
                </a:lnTo>
                <a:lnTo>
                  <a:pt x="2688995" y="3191092"/>
                </a:lnTo>
                <a:lnTo>
                  <a:pt x="2642578" y="3173604"/>
                </a:lnTo>
                <a:lnTo>
                  <a:pt x="2607138" y="3154737"/>
                </a:lnTo>
                <a:lnTo>
                  <a:pt x="2569007" y="3124147"/>
                </a:lnTo>
                <a:lnTo>
                  <a:pt x="2534459" y="3086033"/>
                </a:lnTo>
                <a:lnTo>
                  <a:pt x="2506493" y="3044643"/>
                </a:lnTo>
                <a:lnTo>
                  <a:pt x="2481635" y="2999322"/>
                </a:lnTo>
                <a:lnTo>
                  <a:pt x="2461235" y="2953439"/>
                </a:lnTo>
                <a:lnTo>
                  <a:pt x="2443140" y="2907456"/>
                </a:lnTo>
                <a:lnTo>
                  <a:pt x="2430044" y="2871040"/>
                </a:lnTo>
                <a:lnTo>
                  <a:pt x="2417669" y="2834129"/>
                </a:lnTo>
                <a:lnTo>
                  <a:pt x="2402559" y="2786419"/>
                </a:lnTo>
                <a:lnTo>
                  <a:pt x="2391149" y="2747856"/>
                </a:lnTo>
                <a:lnTo>
                  <a:pt x="2377522" y="2699933"/>
                </a:lnTo>
                <a:lnTo>
                  <a:pt x="2374254" y="2688390"/>
                </a:lnTo>
                <a:lnTo>
                  <a:pt x="2370422" y="2674957"/>
                </a:lnTo>
                <a:lnTo>
                  <a:pt x="2366726" y="2661845"/>
                </a:lnTo>
                <a:lnTo>
                  <a:pt x="2363149" y="2649053"/>
                </a:lnTo>
                <a:lnTo>
                  <a:pt x="2359672" y="2636582"/>
                </a:lnTo>
                <a:lnTo>
                  <a:pt x="2356278" y="2624432"/>
                </a:lnTo>
                <a:lnTo>
                  <a:pt x="2342188" y="2575773"/>
                </a:lnTo>
                <a:lnTo>
                  <a:pt x="2330382" y="2536950"/>
                </a:lnTo>
                <a:lnTo>
                  <a:pt x="2313605" y="2488248"/>
                </a:lnTo>
                <a:lnTo>
                  <a:pt x="2298369" y="2451231"/>
                </a:lnTo>
                <a:lnTo>
                  <a:pt x="2271209" y="2411032"/>
                </a:lnTo>
                <a:lnTo>
                  <a:pt x="2250364" y="2403360"/>
                </a:lnTo>
                <a:lnTo>
                  <a:pt x="2239188" y="2406847"/>
                </a:lnTo>
                <a:lnTo>
                  <a:pt x="2210802" y="2433350"/>
                </a:lnTo>
                <a:lnTo>
                  <a:pt x="2186332" y="2465923"/>
                </a:lnTo>
                <a:lnTo>
                  <a:pt x="2179832" y="2474836"/>
                </a:lnTo>
                <a:lnTo>
                  <a:pt x="2155138" y="2505675"/>
                </a:lnTo>
                <a:lnTo>
                  <a:pt x="2125838" y="2532672"/>
                </a:lnTo>
                <a:lnTo>
                  <a:pt x="2087134" y="2553323"/>
                </a:lnTo>
                <a:lnTo>
                  <a:pt x="2040769" y="2561303"/>
                </a:lnTo>
                <a:lnTo>
                  <a:pt x="2026958" y="2561597"/>
                </a:lnTo>
                <a:lnTo>
                  <a:pt x="2014907" y="2561084"/>
                </a:lnTo>
                <a:lnTo>
                  <a:pt x="1974383" y="2551114"/>
                </a:lnTo>
                <a:lnTo>
                  <a:pt x="1937056" y="2535229"/>
                </a:lnTo>
                <a:lnTo>
                  <a:pt x="1927809" y="2530918"/>
                </a:lnTo>
                <a:lnTo>
                  <a:pt x="1915370" y="2525238"/>
                </a:lnTo>
                <a:lnTo>
                  <a:pt x="1903922" y="2520568"/>
                </a:lnTo>
                <a:lnTo>
                  <a:pt x="1889333" y="2517501"/>
                </a:lnTo>
                <a:lnTo>
                  <a:pt x="1877649" y="2516712"/>
                </a:lnTo>
                <a:lnTo>
                  <a:pt x="1863097" y="2520072"/>
                </a:lnTo>
                <a:lnTo>
                  <a:pt x="1829266" y="2542110"/>
                </a:lnTo>
                <a:lnTo>
                  <a:pt x="1802825" y="2572131"/>
                </a:lnTo>
                <a:lnTo>
                  <a:pt x="1772977" y="2612238"/>
                </a:lnTo>
                <a:lnTo>
                  <a:pt x="1765750" y="2622089"/>
                </a:lnTo>
                <a:lnTo>
                  <a:pt x="1739530" y="2654487"/>
                </a:lnTo>
                <a:lnTo>
                  <a:pt x="1705852" y="2689581"/>
                </a:lnTo>
                <a:lnTo>
                  <a:pt x="1676073" y="2713611"/>
                </a:lnTo>
                <a:lnTo>
                  <a:pt x="1641139" y="2736836"/>
                </a:lnTo>
                <a:lnTo>
                  <a:pt x="1598188" y="2760008"/>
                </a:lnTo>
                <a:lnTo>
                  <a:pt x="1557145" y="2775605"/>
                </a:lnTo>
                <a:lnTo>
                  <a:pt x="1511446" y="2788364"/>
                </a:lnTo>
                <a:lnTo>
                  <a:pt x="1497782" y="2791891"/>
                </a:lnTo>
                <a:lnTo>
                  <a:pt x="1486135" y="2795036"/>
                </a:lnTo>
                <a:lnTo>
                  <a:pt x="1471878" y="2799970"/>
                </a:lnTo>
                <a:lnTo>
                  <a:pt x="1460621" y="2804314"/>
                </a:lnTo>
                <a:lnTo>
                  <a:pt x="1445780" y="2810597"/>
                </a:lnTo>
                <a:lnTo>
                  <a:pt x="1434570" y="2815582"/>
                </a:lnTo>
                <a:lnTo>
                  <a:pt x="1425295" y="2819695"/>
                </a:lnTo>
                <a:lnTo>
                  <a:pt x="1387395" y="2834766"/>
                </a:lnTo>
                <a:lnTo>
                  <a:pt x="1348783" y="2843215"/>
                </a:lnTo>
                <a:lnTo>
                  <a:pt x="1333050" y="2842710"/>
                </a:lnTo>
                <a:lnTo>
                  <a:pt x="1294868" y="2832296"/>
                </a:lnTo>
                <a:lnTo>
                  <a:pt x="1254196" y="2801552"/>
                </a:lnTo>
                <a:lnTo>
                  <a:pt x="1223529" y="2763595"/>
                </a:lnTo>
                <a:lnTo>
                  <a:pt x="1197438" y="2719650"/>
                </a:lnTo>
                <a:lnTo>
                  <a:pt x="1175670" y="2674483"/>
                </a:lnTo>
                <a:lnTo>
                  <a:pt x="1160480" y="2638422"/>
                </a:lnTo>
                <a:lnTo>
                  <a:pt x="1142690" y="2591473"/>
                </a:lnTo>
                <a:lnTo>
                  <a:pt x="1126708" y="2543611"/>
                </a:lnTo>
                <a:lnTo>
                  <a:pt x="1115510" y="2506766"/>
                </a:lnTo>
                <a:lnTo>
                  <a:pt x="1104961" y="2469962"/>
                </a:lnTo>
                <a:lnTo>
                  <a:pt x="1092012" y="2421662"/>
                </a:lnTo>
                <a:lnTo>
                  <a:pt x="1082350" y="2382630"/>
                </a:lnTo>
                <a:lnTo>
                  <a:pt x="1070884" y="2333915"/>
                </a:lnTo>
                <a:lnTo>
                  <a:pt x="1060085" y="2285210"/>
                </a:lnTo>
                <a:lnTo>
                  <a:pt x="1052126" y="2247529"/>
                </a:lnTo>
                <a:lnTo>
                  <a:pt x="1042112" y="2197964"/>
                </a:lnTo>
                <a:lnTo>
                  <a:pt x="1032298" y="2147894"/>
                </a:lnTo>
                <a:lnTo>
                  <a:pt x="1024914" y="2109348"/>
                </a:lnTo>
                <a:lnTo>
                  <a:pt x="1017827" y="2071777"/>
                </a:lnTo>
                <a:lnTo>
                  <a:pt x="1013224" y="2047219"/>
                </a:lnTo>
                <a:lnTo>
                  <a:pt x="1010948" y="2035075"/>
                </a:lnTo>
                <a:lnTo>
                  <a:pt x="1008686" y="2023014"/>
                </a:lnTo>
                <a:lnTo>
                  <a:pt x="1006433" y="2011034"/>
                </a:lnTo>
                <a:lnTo>
                  <a:pt x="1003962" y="1997867"/>
                </a:lnTo>
                <a:lnTo>
                  <a:pt x="1001523" y="1984804"/>
                </a:lnTo>
                <a:lnTo>
                  <a:pt x="999112" y="1971851"/>
                </a:lnTo>
                <a:lnTo>
                  <a:pt x="996727" y="1959014"/>
                </a:lnTo>
                <a:lnTo>
                  <a:pt x="994365" y="1946296"/>
                </a:lnTo>
                <a:lnTo>
                  <a:pt x="992023" y="1933704"/>
                </a:lnTo>
                <a:lnTo>
                  <a:pt x="982801" y="1884699"/>
                </a:lnTo>
                <a:lnTo>
                  <a:pt x="975590" y="1847718"/>
                </a:lnTo>
                <a:lnTo>
                  <a:pt x="972968" y="1834476"/>
                </a:lnTo>
                <a:lnTo>
                  <a:pt x="965232" y="1795700"/>
                </a:lnTo>
                <a:lnTo>
                  <a:pt x="955128" y="1746908"/>
                </a:lnTo>
                <a:lnTo>
                  <a:pt x="943858" y="1696903"/>
                </a:lnTo>
                <a:lnTo>
                  <a:pt x="934565" y="1658891"/>
                </a:lnTo>
                <a:lnTo>
                  <a:pt x="922219" y="1613086"/>
                </a:lnTo>
                <a:lnTo>
                  <a:pt x="910289" y="1573512"/>
                </a:lnTo>
                <a:lnTo>
                  <a:pt x="894668" y="1528309"/>
                </a:lnTo>
                <a:lnTo>
                  <a:pt x="879086" y="1491324"/>
                </a:lnTo>
                <a:lnTo>
                  <a:pt x="869057" y="1469729"/>
                </a:lnTo>
                <a:lnTo>
                  <a:pt x="862937" y="1456388"/>
                </a:lnTo>
                <a:lnTo>
                  <a:pt x="857252" y="1444278"/>
                </a:lnTo>
                <a:lnTo>
                  <a:pt x="851905" y="1433033"/>
                </a:lnTo>
                <a:lnTo>
                  <a:pt x="846799" y="1422286"/>
                </a:lnTo>
                <a:lnTo>
                  <a:pt x="830568" y="1386382"/>
                </a:lnTo>
                <a:lnTo>
                  <a:pt x="811816" y="1341521"/>
                </a:lnTo>
                <a:lnTo>
                  <a:pt x="794790" y="1293757"/>
                </a:lnTo>
                <a:lnTo>
                  <a:pt x="782888" y="1257479"/>
                </a:lnTo>
                <a:lnTo>
                  <a:pt x="768168" y="1208892"/>
                </a:lnTo>
                <a:lnTo>
                  <a:pt x="760959" y="1184325"/>
                </a:lnTo>
                <a:lnTo>
                  <a:pt x="757372" y="1172178"/>
                </a:lnTo>
                <a:lnTo>
                  <a:pt x="753130" y="1158091"/>
                </a:lnTo>
                <a:lnTo>
                  <a:pt x="749105" y="1144583"/>
                </a:lnTo>
                <a:lnTo>
                  <a:pt x="745267" y="1131628"/>
                </a:lnTo>
                <a:lnTo>
                  <a:pt x="741587" y="1119201"/>
                </a:lnTo>
                <a:lnTo>
                  <a:pt x="738036" y="1107277"/>
                </a:lnTo>
                <a:lnTo>
                  <a:pt x="723350" y="1060550"/>
                </a:lnTo>
                <a:lnTo>
                  <a:pt x="710452" y="1023070"/>
                </a:lnTo>
                <a:lnTo>
                  <a:pt x="695973" y="985793"/>
                </a:lnTo>
                <a:lnTo>
                  <a:pt x="679867" y="949996"/>
                </a:lnTo>
                <a:lnTo>
                  <a:pt x="658048" y="915076"/>
                </a:lnTo>
                <a:lnTo>
                  <a:pt x="622057" y="885601"/>
                </a:lnTo>
                <a:lnTo>
                  <a:pt x="580541" y="870965"/>
                </a:lnTo>
                <a:lnTo>
                  <a:pt x="568767" y="870530"/>
                </a:lnTo>
                <a:lnTo>
                  <a:pt x="552586" y="870798"/>
                </a:lnTo>
                <a:lnTo>
                  <a:pt x="540697" y="870978"/>
                </a:lnTo>
                <a:lnTo>
                  <a:pt x="496889" y="867756"/>
                </a:lnTo>
                <a:lnTo>
                  <a:pt x="459587" y="852979"/>
                </a:lnTo>
                <a:lnTo>
                  <a:pt x="429516" y="831338"/>
                </a:lnTo>
                <a:lnTo>
                  <a:pt x="420261" y="824089"/>
                </a:lnTo>
                <a:lnTo>
                  <a:pt x="386636" y="799109"/>
                </a:lnTo>
                <a:lnTo>
                  <a:pt x="344402" y="772836"/>
                </a:lnTo>
                <a:lnTo>
                  <a:pt x="330157" y="764993"/>
                </a:lnTo>
                <a:lnTo>
                  <a:pt x="319188" y="758879"/>
                </a:lnTo>
                <a:lnTo>
                  <a:pt x="310043" y="754682"/>
                </a:lnTo>
                <a:lnTo>
                  <a:pt x="297043" y="752558"/>
                </a:lnTo>
                <a:lnTo>
                  <a:pt x="285141" y="751927"/>
                </a:lnTo>
                <a:lnTo>
                  <a:pt x="271242" y="748247"/>
                </a:lnTo>
                <a:lnTo>
                  <a:pt x="234368" y="733764"/>
                </a:lnTo>
                <a:lnTo>
                  <a:pt x="193751" y="704266"/>
                </a:lnTo>
                <a:lnTo>
                  <a:pt x="164454" y="665581"/>
                </a:lnTo>
                <a:lnTo>
                  <a:pt x="141544" y="620071"/>
                </a:lnTo>
                <a:lnTo>
                  <a:pt x="121900" y="575586"/>
                </a:lnTo>
                <a:lnTo>
                  <a:pt x="108908" y="537640"/>
                </a:lnTo>
                <a:lnTo>
                  <a:pt x="98171" y="500944"/>
                </a:lnTo>
                <a:lnTo>
                  <a:pt x="85593" y="453153"/>
                </a:lnTo>
                <a:lnTo>
                  <a:pt x="73851" y="406098"/>
                </a:lnTo>
                <a:lnTo>
                  <a:pt x="62354" y="356380"/>
                </a:lnTo>
                <a:lnTo>
                  <a:pt x="54420" y="317463"/>
                </a:lnTo>
                <a:lnTo>
                  <a:pt x="47304" y="279464"/>
                </a:lnTo>
                <a:lnTo>
                  <a:pt x="40631" y="241921"/>
                </a:lnTo>
                <a:lnTo>
                  <a:pt x="32148" y="192624"/>
                </a:lnTo>
                <a:lnTo>
                  <a:pt x="30062" y="180443"/>
                </a:lnTo>
                <a:lnTo>
                  <a:pt x="23622" y="141353"/>
                </a:lnTo>
                <a:lnTo>
                  <a:pt x="17323" y="101444"/>
                </a:lnTo>
                <a:lnTo>
                  <a:pt x="15249" y="88289"/>
                </a:lnTo>
                <a:lnTo>
                  <a:pt x="9092" y="50258"/>
                </a:lnTo>
                <a:lnTo>
                  <a:pt x="221" y="1234"/>
                </a:lnTo>
                <a:lnTo>
                  <a:pt x="0" y="0"/>
                </a:lnTo>
              </a:path>
            </a:pathLst>
          </a:custGeom>
          <a:ln w="27432">
            <a:solidFill>
              <a:srgbClr val="CE8E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7920" y="216865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416E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17920" y="239877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A842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7920" y="2627376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85A3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17920" y="285750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6D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17920" y="3087623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3C95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7920" y="3316223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DA81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9402" y="4025900"/>
            <a:ext cx="8294370" cy="2691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795520" algn="ctr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0.5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77"/>
              </a:spcBef>
            </a:pPr>
            <a:endParaRPr sz="1300"/>
          </a:p>
          <a:p>
            <a:pPr marR="4699000" algn="ctr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  <a:p>
            <a:pPr marL="1850389">
              <a:lnSpc>
                <a:spcPct val="100000"/>
              </a:lnSpc>
              <a:spcBef>
                <a:spcPts val="100"/>
              </a:spcBef>
              <a:tabLst>
                <a:tab pos="2408555" algn="l"/>
                <a:tab pos="2966720" algn="l"/>
                <a:tab pos="3524250" algn="l"/>
                <a:tab pos="4082415" algn="l"/>
                <a:tab pos="4640580" algn="l"/>
                <a:tab pos="5198745" algn="l"/>
              </a:tabLst>
            </a:pPr>
            <a:r>
              <a:rPr sz="1000" spc="-5" dirty="0" smtClean="0">
                <a:latin typeface="Calibri"/>
                <a:cs typeface="Calibri"/>
              </a:rPr>
              <a:t>2</a:t>
            </a:r>
            <a:r>
              <a:rPr sz="1000" spc="0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0	2</a:t>
            </a:r>
            <a:r>
              <a:rPr sz="1000" spc="0" dirty="0" smtClean="0">
                <a:latin typeface="Calibri"/>
                <a:cs typeface="Calibri"/>
              </a:rPr>
              <a:t>7</a:t>
            </a:r>
            <a:r>
              <a:rPr sz="1000" spc="-5" dirty="0" smtClean="0">
                <a:latin typeface="Calibri"/>
                <a:cs typeface="Calibri"/>
              </a:rPr>
              <a:t>0	2</a:t>
            </a:r>
            <a:r>
              <a:rPr sz="1000" spc="0" dirty="0" smtClean="0">
                <a:latin typeface="Calibri"/>
                <a:cs typeface="Calibri"/>
              </a:rPr>
              <a:t>9</a:t>
            </a:r>
            <a:r>
              <a:rPr sz="1000" spc="-5" dirty="0" smtClean="0">
                <a:latin typeface="Calibri"/>
                <a:cs typeface="Calibri"/>
              </a:rPr>
              <a:t>0	3</a:t>
            </a:r>
            <a:r>
              <a:rPr sz="1000" spc="0" dirty="0" smtClean="0">
                <a:latin typeface="Calibri"/>
                <a:cs typeface="Calibri"/>
              </a:rPr>
              <a:t>1</a:t>
            </a:r>
            <a:r>
              <a:rPr sz="1000" spc="-5" dirty="0" smtClean="0">
                <a:latin typeface="Calibri"/>
                <a:cs typeface="Calibri"/>
              </a:rPr>
              <a:t>0	3</a:t>
            </a:r>
            <a:r>
              <a:rPr sz="1000" spc="0" dirty="0" smtClean="0">
                <a:latin typeface="Calibri"/>
                <a:cs typeface="Calibri"/>
              </a:rPr>
              <a:t>3</a:t>
            </a:r>
            <a:r>
              <a:rPr sz="1000" spc="-5" dirty="0" smtClean="0">
                <a:latin typeface="Calibri"/>
                <a:cs typeface="Calibri"/>
              </a:rPr>
              <a:t>0	3</a:t>
            </a:r>
            <a:r>
              <a:rPr sz="1000" spc="0" dirty="0" smtClean="0">
                <a:latin typeface="Calibri"/>
                <a:cs typeface="Calibri"/>
              </a:rPr>
              <a:t>5</a:t>
            </a:r>
            <a:r>
              <a:rPr sz="1000" spc="-5" dirty="0" smtClean="0">
                <a:latin typeface="Calibri"/>
                <a:cs typeface="Calibri"/>
              </a:rPr>
              <a:t>0	3</a:t>
            </a:r>
            <a:r>
              <a:rPr sz="1000" spc="0" dirty="0" smtClean="0">
                <a:latin typeface="Calibri"/>
                <a:cs typeface="Calibri"/>
              </a:rPr>
              <a:t>7</a:t>
            </a:r>
            <a:r>
              <a:rPr sz="1000" spc="-5" dirty="0" smtClean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32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626745">
              <a:lnSpc>
                <a:spcPct val="100000"/>
              </a:lnSpc>
            </a:pPr>
            <a:r>
              <a:rPr sz="1800" b="1" spc="5" dirty="0" smtClean="0">
                <a:latin typeface="Arial"/>
                <a:cs typeface="Arial"/>
              </a:rPr>
              <a:t>Th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U</a:t>
            </a:r>
            <a:r>
              <a:rPr sz="1800" b="1" spc="-105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-sp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ct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the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gel</a:t>
            </a:r>
            <a:r>
              <a:rPr sz="1800" b="1" spc="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in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pre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en</a:t>
            </a:r>
            <a:r>
              <a:rPr sz="1800" b="1" spc="-10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 </a:t>
            </a:r>
            <a:r>
              <a:rPr sz="1800" b="1" spc="30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at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-105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626745" marR="252095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Comp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und (6m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)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en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(1.5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mg)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ere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sso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3 mL</a:t>
            </a:r>
            <a:r>
              <a:rPr sz="1800" spc="-7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DMS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O (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:2).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41"/>
              </a:spcBef>
            </a:pPr>
            <a:endParaRPr sz="1300"/>
          </a:p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Go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N.; 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H.</a:t>
            </a:r>
            <a:r>
              <a:rPr sz="1800" spc="-22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.R.;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rik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B.;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rest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a, S.;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7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g,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G.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i</a:t>
            </a:r>
            <a:r>
              <a:rPr sz="1800" i="1" spc="-10" dirty="0" smtClean="0">
                <a:latin typeface="Arial"/>
                <a:cs typeface="Arial"/>
              </a:rPr>
              <a:t>l</a:t>
            </a:r>
            <a:r>
              <a:rPr sz="1800" i="1" spc="0" dirty="0" smtClean="0">
                <a:latin typeface="Arial"/>
                <a:cs typeface="Arial"/>
              </a:rPr>
              <a:t>stein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J. Or</a:t>
            </a:r>
            <a:r>
              <a:rPr sz="1800" i="1" spc="-1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. C</a:t>
            </a:r>
            <a:r>
              <a:rPr sz="1800" i="1" spc="-10" dirty="0" smtClean="0">
                <a:latin typeface="Arial"/>
                <a:cs typeface="Arial"/>
              </a:rPr>
              <a:t>h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-20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.</a:t>
            </a:r>
            <a:r>
              <a:rPr sz="1800" i="1" spc="20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2014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10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3</a:t>
            </a:r>
            <a:r>
              <a:rPr sz="1800" spc="-145" dirty="0" smtClean="0">
                <a:latin typeface="Arial"/>
                <a:cs typeface="Arial"/>
              </a:rPr>
              <a:t>1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-5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3121.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01976" y="3698494"/>
            <a:ext cx="8953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5710" y="3371215"/>
            <a:ext cx="18605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1.5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1976" y="3043809"/>
            <a:ext cx="8953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05710" y="2716529"/>
            <a:ext cx="18605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2.5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01976" y="2389123"/>
            <a:ext cx="8953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05710" y="2061717"/>
            <a:ext cx="18605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3.5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05710" y="1079753"/>
            <a:ext cx="186055" cy="826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885" algn="ctr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77"/>
              </a:spcBef>
            </a:pPr>
            <a:endParaRPr sz="1300"/>
          </a:p>
          <a:p>
            <a:pPr marR="0" algn="ctr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4.5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77"/>
              </a:spcBef>
            </a:pPr>
            <a:endParaRPr sz="1300"/>
          </a:p>
          <a:p>
            <a:pPr marL="95885" algn="ctr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17920" y="3546347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8EA4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17920" y="377647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CE8E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475221" y="2000859"/>
            <a:ext cx="530860" cy="18567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275" marR="12700" indent="-28575">
              <a:lnSpc>
                <a:spcPct val="150600"/>
              </a:lnSpc>
            </a:pPr>
            <a:r>
              <a:rPr sz="1000" spc="-10" dirty="0" smtClean="0">
                <a:latin typeface="Calibri"/>
                <a:cs typeface="Calibri"/>
              </a:rPr>
              <a:t>Na</a:t>
            </a:r>
            <a:r>
              <a:rPr sz="1000" spc="-5" dirty="0" smtClean="0">
                <a:latin typeface="Calibri"/>
                <a:cs typeface="Calibri"/>
              </a:rPr>
              <a:t>prox</a:t>
            </a:r>
            <a:r>
              <a:rPr sz="1000" spc="-10" dirty="0" smtClean="0">
                <a:latin typeface="Calibri"/>
                <a:cs typeface="Calibri"/>
              </a:rPr>
              <a:t>en</a:t>
            </a:r>
            <a:r>
              <a:rPr sz="1000" spc="-5" dirty="0" smtClean="0">
                <a:latin typeface="Calibri"/>
                <a:cs typeface="Calibri"/>
              </a:rPr>
              <a:t> 1 </a:t>
            </a:r>
            <a:r>
              <a:rPr sz="1000" spc="-10" dirty="0" smtClean="0"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8"/>
              </a:spcBef>
            </a:pPr>
            <a:endParaRPr sz="600"/>
          </a:p>
          <a:p>
            <a:pPr marL="133985" indent="-93345">
              <a:lnSpc>
                <a:spcPct val="100000"/>
              </a:lnSpc>
              <a:buFont typeface="Calibri"/>
              <a:buAutoNum type="arabicPlain" startAt="2"/>
              <a:tabLst>
                <a:tab pos="133985" algn="l"/>
              </a:tabLst>
            </a:pPr>
            <a:r>
              <a:rPr sz="1000" spc="-10" dirty="0" smtClean="0"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0"/>
              </a:spcBef>
              <a:buFont typeface="Calibri"/>
              <a:buAutoNum type="arabicPlain" startAt="2"/>
            </a:pPr>
            <a:endParaRPr sz="600"/>
          </a:p>
          <a:p>
            <a:pPr marL="133985" indent="-93345">
              <a:lnSpc>
                <a:spcPct val="100000"/>
              </a:lnSpc>
              <a:buFont typeface="Calibri"/>
              <a:buAutoNum type="arabicPlain" startAt="2"/>
              <a:tabLst>
                <a:tab pos="133985" algn="l"/>
              </a:tabLst>
            </a:pPr>
            <a:r>
              <a:rPr sz="1000" spc="-10" dirty="0" smtClean="0"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7"/>
              </a:spcBef>
              <a:buFont typeface="Calibri"/>
              <a:buAutoNum type="arabicPlain" startAt="2"/>
            </a:pPr>
            <a:endParaRPr sz="600"/>
          </a:p>
          <a:p>
            <a:pPr marL="133985" indent="-93345">
              <a:lnSpc>
                <a:spcPct val="100000"/>
              </a:lnSpc>
              <a:buFont typeface="Calibri"/>
              <a:buAutoNum type="arabicPlain" startAt="2"/>
              <a:tabLst>
                <a:tab pos="133985" algn="l"/>
              </a:tabLst>
            </a:pPr>
            <a:r>
              <a:rPr sz="1000" spc="-10" dirty="0" smtClean="0"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9"/>
              </a:spcBef>
              <a:buFont typeface="Calibri"/>
              <a:buAutoNum type="arabicPlain" startAt="2"/>
            </a:pPr>
            <a:endParaRPr sz="600"/>
          </a:p>
          <a:p>
            <a:pPr marL="133985" indent="-93345">
              <a:lnSpc>
                <a:spcPct val="100000"/>
              </a:lnSpc>
              <a:buFont typeface="Calibri"/>
              <a:buAutoNum type="arabicPlain" startAt="2"/>
              <a:tabLst>
                <a:tab pos="133985" algn="l"/>
              </a:tabLst>
            </a:pPr>
            <a:r>
              <a:rPr sz="1000" spc="-10" dirty="0" smtClean="0"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7"/>
              </a:spcBef>
              <a:buFont typeface="Calibri"/>
              <a:buAutoNum type="arabicPlain" startAt="2"/>
            </a:pPr>
            <a:endParaRPr sz="600"/>
          </a:p>
          <a:p>
            <a:pPr marL="133985" indent="-93345">
              <a:lnSpc>
                <a:spcPct val="100000"/>
              </a:lnSpc>
              <a:buFont typeface="Calibri"/>
              <a:buAutoNum type="arabicPlain" startAt="2"/>
              <a:tabLst>
                <a:tab pos="133985" algn="l"/>
              </a:tabLst>
            </a:pPr>
            <a:r>
              <a:rPr sz="1000" spc="-10" dirty="0" smtClean="0"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 marL="41275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9 </a:t>
            </a:r>
            <a:r>
              <a:rPr sz="1000" spc="-10" dirty="0" smtClean="0"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9405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R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lease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Pr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file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pro</a:t>
            </a:r>
            <a:r>
              <a:rPr sz="2400" b="1" spc="-10" dirty="0" smtClean="0">
                <a:latin typeface="Arial"/>
                <a:cs typeface="Arial"/>
              </a:rPr>
              <a:t>x</a:t>
            </a:r>
            <a:r>
              <a:rPr sz="2400" b="1" spc="0" dirty="0" smtClean="0">
                <a:latin typeface="Arial"/>
                <a:cs typeface="Arial"/>
              </a:rPr>
              <a:t>en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at Ne</a:t>
            </a:r>
            <a:r>
              <a:rPr sz="2400" b="1" spc="-10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tral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10" dirty="0" smtClean="0">
                <a:latin typeface="Arial"/>
                <a:cs typeface="Arial"/>
              </a:rPr>
              <a:t>d</a:t>
            </a:r>
            <a:r>
              <a:rPr sz="2400" b="1" spc="0" dirty="0" smtClean="0">
                <a:latin typeface="Arial"/>
                <a:cs typeface="Arial"/>
              </a:rPr>
              <a:t>itions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06411" y="970768"/>
            <a:ext cx="1406501" cy="1151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560" y="964691"/>
            <a:ext cx="0" cy="4276344"/>
          </a:xfrm>
          <a:custGeom>
            <a:avLst/>
            <a:gdLst/>
            <a:ahLst/>
            <a:cxnLst/>
            <a:rect l="l" t="t" r="r" b="b"/>
            <a:pathLst>
              <a:path h="4276344">
                <a:moveTo>
                  <a:pt x="0" y="0"/>
                </a:moveTo>
                <a:lnTo>
                  <a:pt x="0" y="42763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5460" y="5202935"/>
            <a:ext cx="4523232" cy="0"/>
          </a:xfrm>
          <a:custGeom>
            <a:avLst/>
            <a:gdLst/>
            <a:ahLst/>
            <a:cxnLst/>
            <a:rect l="l" t="t" r="r" b="b"/>
            <a:pathLst>
              <a:path w="4523232">
                <a:moveTo>
                  <a:pt x="0" y="0"/>
                </a:moveTo>
                <a:lnTo>
                  <a:pt x="45232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5460" y="44958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5460" y="37901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5460" y="30845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460" y="237743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5460" y="1671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5460" y="9646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1844" y="52029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8603" y="52029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6888" y="52029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3647" y="52029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0408" y="52029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8691" y="52029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3560" y="4010034"/>
            <a:ext cx="4494276" cy="1059471"/>
          </a:xfrm>
          <a:custGeom>
            <a:avLst/>
            <a:gdLst/>
            <a:ahLst/>
            <a:cxnLst/>
            <a:rect l="l" t="t" r="r" b="b"/>
            <a:pathLst>
              <a:path w="4494276" h="1059471">
                <a:moveTo>
                  <a:pt x="4494276" y="1059471"/>
                </a:moveTo>
                <a:lnTo>
                  <a:pt x="4450896" y="1059193"/>
                </a:lnTo>
                <a:lnTo>
                  <a:pt x="4438588" y="1059101"/>
                </a:lnTo>
                <a:lnTo>
                  <a:pt x="4426646" y="1059015"/>
                </a:lnTo>
                <a:lnTo>
                  <a:pt x="4414917" y="1058941"/>
                </a:lnTo>
                <a:lnTo>
                  <a:pt x="4401073" y="1058818"/>
                </a:lnTo>
                <a:lnTo>
                  <a:pt x="4387832" y="1058711"/>
                </a:lnTo>
                <a:lnTo>
                  <a:pt x="4375075" y="1058614"/>
                </a:lnTo>
                <a:lnTo>
                  <a:pt x="4362686" y="1058519"/>
                </a:lnTo>
                <a:lnTo>
                  <a:pt x="4350545" y="1058421"/>
                </a:lnTo>
                <a:lnTo>
                  <a:pt x="4311980" y="1058198"/>
                </a:lnTo>
                <a:lnTo>
                  <a:pt x="4286776" y="1058125"/>
                </a:lnTo>
                <a:lnTo>
                  <a:pt x="4274476" y="1058086"/>
                </a:lnTo>
                <a:lnTo>
                  <a:pt x="4262269" y="1058034"/>
                </a:lnTo>
                <a:lnTo>
                  <a:pt x="4249196" y="1057968"/>
                </a:lnTo>
                <a:lnTo>
                  <a:pt x="4236334" y="1057902"/>
                </a:lnTo>
                <a:lnTo>
                  <a:pt x="4223637" y="1057838"/>
                </a:lnTo>
                <a:lnTo>
                  <a:pt x="4211057" y="1057774"/>
                </a:lnTo>
                <a:lnTo>
                  <a:pt x="4198549" y="1057710"/>
                </a:lnTo>
                <a:lnTo>
                  <a:pt x="4186067" y="1057646"/>
                </a:lnTo>
                <a:lnTo>
                  <a:pt x="4173330" y="1057517"/>
                </a:lnTo>
                <a:lnTo>
                  <a:pt x="4160613" y="1057387"/>
                </a:lnTo>
                <a:lnTo>
                  <a:pt x="4147914" y="1057258"/>
                </a:lnTo>
                <a:lnTo>
                  <a:pt x="4135227" y="1057128"/>
                </a:lnTo>
                <a:lnTo>
                  <a:pt x="4122549" y="1056999"/>
                </a:lnTo>
                <a:lnTo>
                  <a:pt x="4107227" y="1056892"/>
                </a:lnTo>
                <a:lnTo>
                  <a:pt x="4093152" y="1056785"/>
                </a:lnTo>
                <a:lnTo>
                  <a:pt x="4080109" y="1056683"/>
                </a:lnTo>
                <a:lnTo>
                  <a:pt x="4067888" y="1056586"/>
                </a:lnTo>
                <a:lnTo>
                  <a:pt x="4016562" y="1056301"/>
                </a:lnTo>
                <a:lnTo>
                  <a:pt x="4003659" y="1056253"/>
                </a:lnTo>
                <a:lnTo>
                  <a:pt x="3991408" y="1056202"/>
                </a:lnTo>
                <a:lnTo>
                  <a:pt x="3979626" y="1056139"/>
                </a:lnTo>
                <a:lnTo>
                  <a:pt x="3968129" y="1056054"/>
                </a:lnTo>
                <a:lnTo>
                  <a:pt x="3953893" y="1055954"/>
                </a:lnTo>
                <a:lnTo>
                  <a:pt x="3940432" y="1055836"/>
                </a:lnTo>
                <a:lnTo>
                  <a:pt x="3927606" y="1055709"/>
                </a:lnTo>
                <a:lnTo>
                  <a:pt x="3915276" y="1055585"/>
                </a:lnTo>
                <a:lnTo>
                  <a:pt x="3903300" y="1055474"/>
                </a:lnTo>
                <a:lnTo>
                  <a:pt x="3891537" y="1055386"/>
                </a:lnTo>
                <a:lnTo>
                  <a:pt x="3877705" y="1055262"/>
                </a:lnTo>
                <a:lnTo>
                  <a:pt x="3864464" y="1055159"/>
                </a:lnTo>
                <a:lnTo>
                  <a:pt x="3851703" y="1055071"/>
                </a:lnTo>
                <a:lnTo>
                  <a:pt x="3839307" y="1054996"/>
                </a:lnTo>
                <a:lnTo>
                  <a:pt x="3827165" y="1054929"/>
                </a:lnTo>
                <a:lnTo>
                  <a:pt x="3815163" y="1054866"/>
                </a:lnTo>
                <a:lnTo>
                  <a:pt x="3801709" y="1054736"/>
                </a:lnTo>
                <a:lnTo>
                  <a:pt x="3763450" y="1054354"/>
                </a:lnTo>
                <a:lnTo>
                  <a:pt x="3712983" y="1053807"/>
                </a:lnTo>
                <a:lnTo>
                  <a:pt x="3687691" y="1053487"/>
                </a:lnTo>
                <a:lnTo>
                  <a:pt x="3675184" y="1053336"/>
                </a:lnTo>
                <a:lnTo>
                  <a:pt x="3659599" y="1053244"/>
                </a:lnTo>
                <a:lnTo>
                  <a:pt x="3645373" y="1053187"/>
                </a:lnTo>
                <a:lnTo>
                  <a:pt x="3632277" y="1053151"/>
                </a:lnTo>
                <a:lnTo>
                  <a:pt x="3620076" y="1053122"/>
                </a:lnTo>
                <a:lnTo>
                  <a:pt x="3608540" y="1053085"/>
                </a:lnTo>
                <a:lnTo>
                  <a:pt x="3568699" y="1052689"/>
                </a:lnTo>
                <a:lnTo>
                  <a:pt x="3543535" y="1052327"/>
                </a:lnTo>
                <a:lnTo>
                  <a:pt x="3531801" y="1052158"/>
                </a:lnTo>
                <a:lnTo>
                  <a:pt x="3492379" y="1051720"/>
                </a:lnTo>
                <a:lnTo>
                  <a:pt x="3443682" y="1051221"/>
                </a:lnTo>
                <a:lnTo>
                  <a:pt x="3403671" y="1050859"/>
                </a:lnTo>
                <a:lnTo>
                  <a:pt x="3391302" y="1050743"/>
                </a:lnTo>
                <a:lnTo>
                  <a:pt x="3379206" y="1050614"/>
                </a:lnTo>
                <a:lnTo>
                  <a:pt x="3367255" y="1050459"/>
                </a:lnTo>
                <a:lnTo>
                  <a:pt x="3353673" y="1050295"/>
                </a:lnTo>
                <a:lnTo>
                  <a:pt x="3340560" y="1050108"/>
                </a:lnTo>
                <a:lnTo>
                  <a:pt x="3327824" y="1049906"/>
                </a:lnTo>
                <a:lnTo>
                  <a:pt x="3315375" y="1049697"/>
                </a:lnTo>
                <a:lnTo>
                  <a:pt x="3303121" y="1049490"/>
                </a:lnTo>
                <a:lnTo>
                  <a:pt x="3290973" y="1049293"/>
                </a:lnTo>
                <a:lnTo>
                  <a:pt x="3252154" y="1048685"/>
                </a:lnTo>
                <a:lnTo>
                  <a:pt x="3201937" y="1047742"/>
                </a:lnTo>
                <a:lnTo>
                  <a:pt x="3163829" y="1046926"/>
                </a:lnTo>
                <a:lnTo>
                  <a:pt x="3151205" y="1046631"/>
                </a:lnTo>
                <a:lnTo>
                  <a:pt x="3135777" y="1046282"/>
                </a:lnTo>
                <a:lnTo>
                  <a:pt x="3096395" y="1045256"/>
                </a:lnTo>
                <a:lnTo>
                  <a:pt x="3045080" y="1043599"/>
                </a:lnTo>
                <a:lnTo>
                  <a:pt x="3019934" y="1042632"/>
                </a:lnTo>
                <a:lnTo>
                  <a:pt x="3008178" y="1042200"/>
                </a:lnTo>
                <a:lnTo>
                  <a:pt x="2968875" y="1041400"/>
                </a:lnTo>
                <a:lnTo>
                  <a:pt x="2943745" y="1041192"/>
                </a:lnTo>
                <a:lnTo>
                  <a:pt x="2931814" y="1041065"/>
                </a:lnTo>
                <a:lnTo>
                  <a:pt x="2920099" y="1040867"/>
                </a:lnTo>
                <a:lnTo>
                  <a:pt x="2906239" y="1040539"/>
                </a:lnTo>
                <a:lnTo>
                  <a:pt x="2892993" y="1040237"/>
                </a:lnTo>
                <a:lnTo>
                  <a:pt x="2843747" y="1038311"/>
                </a:lnTo>
                <a:lnTo>
                  <a:pt x="2804610" y="1034691"/>
                </a:lnTo>
                <a:lnTo>
                  <a:pt x="2779980" y="1031912"/>
                </a:lnTo>
                <a:lnTo>
                  <a:pt x="2767853" y="1030561"/>
                </a:lnTo>
                <a:lnTo>
                  <a:pt x="2729252" y="1026600"/>
                </a:lnTo>
                <a:lnTo>
                  <a:pt x="2679237" y="1020678"/>
                </a:lnTo>
                <a:lnTo>
                  <a:pt x="2641498" y="1015284"/>
                </a:lnTo>
                <a:lnTo>
                  <a:pt x="2591689" y="1006607"/>
                </a:lnTo>
                <a:lnTo>
                  <a:pt x="2542063" y="995804"/>
                </a:lnTo>
                <a:lnTo>
                  <a:pt x="2505206" y="985974"/>
                </a:lnTo>
                <a:lnTo>
                  <a:pt x="2456271" y="971186"/>
                </a:lnTo>
                <a:lnTo>
                  <a:pt x="2408230" y="955304"/>
                </a:lnTo>
                <a:lnTo>
                  <a:pt x="2372049" y="940150"/>
                </a:lnTo>
                <a:lnTo>
                  <a:pt x="2327275" y="917956"/>
                </a:lnTo>
                <a:lnTo>
                  <a:pt x="2290676" y="897522"/>
                </a:lnTo>
                <a:lnTo>
                  <a:pt x="2249866" y="872478"/>
                </a:lnTo>
                <a:lnTo>
                  <a:pt x="2216261" y="849836"/>
                </a:lnTo>
                <a:lnTo>
                  <a:pt x="2177063" y="820651"/>
                </a:lnTo>
                <a:lnTo>
                  <a:pt x="2146521" y="793073"/>
                </a:lnTo>
                <a:lnTo>
                  <a:pt x="2111606" y="757878"/>
                </a:lnTo>
                <a:lnTo>
                  <a:pt x="2078332" y="721447"/>
                </a:lnTo>
                <a:lnTo>
                  <a:pt x="2045541" y="683289"/>
                </a:lnTo>
                <a:lnTo>
                  <a:pt x="2021543" y="653318"/>
                </a:lnTo>
                <a:lnTo>
                  <a:pt x="1998574" y="622400"/>
                </a:lnTo>
                <a:lnTo>
                  <a:pt x="1969595" y="581017"/>
                </a:lnTo>
                <a:lnTo>
                  <a:pt x="1941184" y="538039"/>
                </a:lnTo>
                <a:lnTo>
                  <a:pt x="1920185" y="504570"/>
                </a:lnTo>
                <a:lnTo>
                  <a:pt x="1893994" y="461412"/>
                </a:lnTo>
                <a:lnTo>
                  <a:pt x="1881359" y="440340"/>
                </a:lnTo>
                <a:lnTo>
                  <a:pt x="1875095" y="429907"/>
                </a:lnTo>
                <a:lnTo>
                  <a:pt x="1849403" y="386902"/>
                </a:lnTo>
                <a:lnTo>
                  <a:pt x="1829974" y="353943"/>
                </a:lnTo>
                <a:lnTo>
                  <a:pt x="1823500" y="342948"/>
                </a:lnTo>
                <a:lnTo>
                  <a:pt x="1817026" y="331971"/>
                </a:lnTo>
                <a:lnTo>
                  <a:pt x="1810553" y="321025"/>
                </a:lnTo>
                <a:lnTo>
                  <a:pt x="1804080" y="310126"/>
                </a:lnTo>
                <a:lnTo>
                  <a:pt x="1797608" y="299285"/>
                </a:lnTo>
                <a:lnTo>
                  <a:pt x="1790508" y="287385"/>
                </a:lnTo>
                <a:lnTo>
                  <a:pt x="1783539" y="275615"/>
                </a:lnTo>
                <a:lnTo>
                  <a:pt x="1776690" y="263994"/>
                </a:lnTo>
                <a:lnTo>
                  <a:pt x="1769949" y="252542"/>
                </a:lnTo>
                <a:lnTo>
                  <a:pt x="1763304" y="241277"/>
                </a:lnTo>
                <a:lnTo>
                  <a:pt x="1737459" y="198462"/>
                </a:lnTo>
                <a:lnTo>
                  <a:pt x="1716258" y="166027"/>
                </a:lnTo>
                <a:lnTo>
                  <a:pt x="1692105" y="131323"/>
                </a:lnTo>
                <a:lnTo>
                  <a:pt x="1662364" y="92429"/>
                </a:lnTo>
                <a:lnTo>
                  <a:pt x="1626876" y="55347"/>
                </a:lnTo>
                <a:lnTo>
                  <a:pt x="1596856" y="31108"/>
                </a:lnTo>
                <a:lnTo>
                  <a:pt x="1563441" y="12757"/>
                </a:lnTo>
                <a:lnTo>
                  <a:pt x="1525808" y="1735"/>
                </a:lnTo>
                <a:lnTo>
                  <a:pt x="1503041" y="0"/>
                </a:lnTo>
                <a:lnTo>
                  <a:pt x="1488964" y="1255"/>
                </a:lnTo>
                <a:lnTo>
                  <a:pt x="1451470" y="10359"/>
                </a:lnTo>
                <a:lnTo>
                  <a:pt x="1416319" y="25994"/>
                </a:lnTo>
                <a:lnTo>
                  <a:pt x="1382677" y="46556"/>
                </a:lnTo>
                <a:lnTo>
                  <a:pt x="1362495" y="60418"/>
                </a:lnTo>
                <a:lnTo>
                  <a:pt x="1352745" y="67080"/>
                </a:lnTo>
                <a:lnTo>
                  <a:pt x="1340567" y="74999"/>
                </a:lnTo>
                <a:lnTo>
                  <a:pt x="1329025" y="82613"/>
                </a:lnTo>
                <a:lnTo>
                  <a:pt x="1318022" y="89923"/>
                </a:lnTo>
                <a:lnTo>
                  <a:pt x="1307464" y="96930"/>
                </a:lnTo>
                <a:lnTo>
                  <a:pt x="1264894" y="123583"/>
                </a:lnTo>
                <a:lnTo>
                  <a:pt x="1230486" y="142969"/>
                </a:lnTo>
                <a:lnTo>
                  <a:pt x="1186495" y="164450"/>
                </a:lnTo>
                <a:lnTo>
                  <a:pt x="1150695" y="179212"/>
                </a:lnTo>
                <a:lnTo>
                  <a:pt x="1113749" y="190681"/>
                </a:lnTo>
                <a:lnTo>
                  <a:pt x="1075766" y="198106"/>
                </a:lnTo>
                <a:lnTo>
                  <a:pt x="1024948" y="204359"/>
                </a:lnTo>
                <a:lnTo>
                  <a:pt x="976087" y="207694"/>
                </a:lnTo>
                <a:lnTo>
                  <a:pt x="936468" y="209533"/>
                </a:lnTo>
                <a:lnTo>
                  <a:pt x="911880" y="209860"/>
                </a:lnTo>
                <a:lnTo>
                  <a:pt x="899843" y="209540"/>
                </a:lnTo>
                <a:lnTo>
                  <a:pt x="860966" y="206104"/>
                </a:lnTo>
                <a:lnTo>
                  <a:pt x="811136" y="198897"/>
                </a:lnTo>
                <a:lnTo>
                  <a:pt x="773530" y="192281"/>
                </a:lnTo>
                <a:lnTo>
                  <a:pt x="749023" y="187581"/>
                </a:lnTo>
                <a:lnTo>
                  <a:pt x="736234" y="185151"/>
                </a:lnTo>
                <a:lnTo>
                  <a:pt x="698829" y="177722"/>
                </a:lnTo>
                <a:lnTo>
                  <a:pt x="661655" y="169296"/>
                </a:lnTo>
                <a:lnTo>
                  <a:pt x="636845" y="162573"/>
                </a:lnTo>
                <a:lnTo>
                  <a:pt x="624640" y="159253"/>
                </a:lnTo>
                <a:lnTo>
                  <a:pt x="587297" y="151021"/>
                </a:lnTo>
                <a:lnTo>
                  <a:pt x="549425" y="145184"/>
                </a:lnTo>
                <a:lnTo>
                  <a:pt x="511831" y="143360"/>
                </a:lnTo>
                <a:lnTo>
                  <a:pt x="499021" y="143759"/>
                </a:lnTo>
                <a:lnTo>
                  <a:pt x="449008" y="149788"/>
                </a:lnTo>
                <a:lnTo>
                  <a:pt x="400346" y="162610"/>
                </a:lnTo>
                <a:lnTo>
                  <a:pt x="364410" y="176934"/>
                </a:lnTo>
                <a:lnTo>
                  <a:pt x="330640" y="194756"/>
                </a:lnTo>
                <a:lnTo>
                  <a:pt x="296088" y="215196"/>
                </a:lnTo>
                <a:lnTo>
                  <a:pt x="262351" y="236659"/>
                </a:lnTo>
                <a:lnTo>
                  <a:pt x="252169" y="243332"/>
                </a:lnTo>
                <a:lnTo>
                  <a:pt x="242329" y="249773"/>
                </a:lnTo>
                <a:lnTo>
                  <a:pt x="208192" y="271285"/>
                </a:lnTo>
                <a:lnTo>
                  <a:pt x="165820" y="297008"/>
                </a:lnTo>
                <a:lnTo>
                  <a:pt x="131192" y="316099"/>
                </a:lnTo>
                <a:lnTo>
                  <a:pt x="87092" y="338306"/>
                </a:lnTo>
                <a:lnTo>
                  <a:pt x="40825" y="359077"/>
                </a:lnTo>
                <a:lnTo>
                  <a:pt x="6186" y="372942"/>
                </a:lnTo>
                <a:lnTo>
                  <a:pt x="0" y="375166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3560" y="4173808"/>
            <a:ext cx="4494276" cy="929520"/>
          </a:xfrm>
          <a:custGeom>
            <a:avLst/>
            <a:gdLst/>
            <a:ahLst/>
            <a:cxnLst/>
            <a:rect l="l" t="t" r="r" b="b"/>
            <a:pathLst>
              <a:path w="4494276" h="929520">
                <a:moveTo>
                  <a:pt x="4494276" y="929520"/>
                </a:moveTo>
                <a:lnTo>
                  <a:pt x="4491539" y="929496"/>
                </a:lnTo>
                <a:lnTo>
                  <a:pt x="4477221" y="929360"/>
                </a:lnTo>
                <a:lnTo>
                  <a:pt x="4463725" y="929248"/>
                </a:lnTo>
                <a:lnTo>
                  <a:pt x="4450900" y="929155"/>
                </a:lnTo>
                <a:lnTo>
                  <a:pt x="4438592" y="929077"/>
                </a:lnTo>
                <a:lnTo>
                  <a:pt x="4426650" y="929010"/>
                </a:lnTo>
                <a:lnTo>
                  <a:pt x="4414922" y="928948"/>
                </a:lnTo>
                <a:lnTo>
                  <a:pt x="4401076" y="928817"/>
                </a:lnTo>
                <a:lnTo>
                  <a:pt x="4362689" y="928472"/>
                </a:lnTo>
                <a:lnTo>
                  <a:pt x="4338538" y="928306"/>
                </a:lnTo>
                <a:lnTo>
                  <a:pt x="4325050" y="928184"/>
                </a:lnTo>
                <a:lnTo>
                  <a:pt x="4286780" y="927919"/>
                </a:lnTo>
                <a:lnTo>
                  <a:pt x="4262274" y="927789"/>
                </a:lnTo>
                <a:lnTo>
                  <a:pt x="4249201" y="927659"/>
                </a:lnTo>
                <a:lnTo>
                  <a:pt x="4211063" y="927274"/>
                </a:lnTo>
                <a:lnTo>
                  <a:pt x="4186075" y="927021"/>
                </a:lnTo>
                <a:lnTo>
                  <a:pt x="4173336" y="926900"/>
                </a:lnTo>
                <a:lnTo>
                  <a:pt x="4160618" y="926795"/>
                </a:lnTo>
                <a:lnTo>
                  <a:pt x="4147919" y="926697"/>
                </a:lnTo>
                <a:lnTo>
                  <a:pt x="4135232" y="926598"/>
                </a:lnTo>
                <a:lnTo>
                  <a:pt x="4093157" y="926170"/>
                </a:lnTo>
                <a:lnTo>
                  <a:pt x="4067894" y="925862"/>
                </a:lnTo>
                <a:lnTo>
                  <a:pt x="4056281" y="925719"/>
                </a:lnTo>
                <a:lnTo>
                  <a:pt x="4016567" y="925322"/>
                </a:lnTo>
                <a:lnTo>
                  <a:pt x="3991414" y="925120"/>
                </a:lnTo>
                <a:lnTo>
                  <a:pt x="3979632" y="925024"/>
                </a:lnTo>
                <a:lnTo>
                  <a:pt x="3940437" y="924642"/>
                </a:lnTo>
                <a:lnTo>
                  <a:pt x="3891545" y="924145"/>
                </a:lnTo>
                <a:lnTo>
                  <a:pt x="3851709" y="923738"/>
                </a:lnTo>
                <a:lnTo>
                  <a:pt x="3801717" y="923167"/>
                </a:lnTo>
                <a:lnTo>
                  <a:pt x="3788665" y="922976"/>
                </a:lnTo>
                <a:lnTo>
                  <a:pt x="3738921" y="922335"/>
                </a:lnTo>
                <a:lnTo>
                  <a:pt x="3700283" y="921956"/>
                </a:lnTo>
                <a:lnTo>
                  <a:pt x="3675191" y="921758"/>
                </a:lnTo>
                <a:lnTo>
                  <a:pt x="3659605" y="921619"/>
                </a:lnTo>
                <a:lnTo>
                  <a:pt x="3620082" y="921221"/>
                </a:lnTo>
                <a:lnTo>
                  <a:pt x="3597444" y="920935"/>
                </a:lnTo>
                <a:lnTo>
                  <a:pt x="3582529" y="920750"/>
                </a:lnTo>
                <a:lnTo>
                  <a:pt x="3568704" y="920558"/>
                </a:lnTo>
                <a:lnTo>
                  <a:pt x="3555773" y="920365"/>
                </a:lnTo>
                <a:lnTo>
                  <a:pt x="3543540" y="920180"/>
                </a:lnTo>
                <a:lnTo>
                  <a:pt x="3531807" y="920009"/>
                </a:lnTo>
                <a:lnTo>
                  <a:pt x="3492384" y="919570"/>
                </a:lnTo>
                <a:lnTo>
                  <a:pt x="3443688" y="919071"/>
                </a:lnTo>
                <a:lnTo>
                  <a:pt x="3429739" y="918928"/>
                </a:lnTo>
                <a:lnTo>
                  <a:pt x="3391307" y="918504"/>
                </a:lnTo>
                <a:lnTo>
                  <a:pt x="3340565" y="917743"/>
                </a:lnTo>
                <a:lnTo>
                  <a:pt x="3315380" y="917298"/>
                </a:lnTo>
                <a:lnTo>
                  <a:pt x="3303128" y="917086"/>
                </a:lnTo>
                <a:lnTo>
                  <a:pt x="3264877" y="916522"/>
                </a:lnTo>
                <a:lnTo>
                  <a:pt x="3239597" y="916197"/>
                </a:lnTo>
                <a:lnTo>
                  <a:pt x="3227151" y="916031"/>
                </a:lnTo>
                <a:lnTo>
                  <a:pt x="3214773" y="915851"/>
                </a:lnTo>
                <a:lnTo>
                  <a:pt x="3201939" y="915645"/>
                </a:lnTo>
                <a:lnTo>
                  <a:pt x="3189180" y="915426"/>
                </a:lnTo>
                <a:lnTo>
                  <a:pt x="3176481" y="915200"/>
                </a:lnTo>
                <a:lnTo>
                  <a:pt x="3163826" y="914976"/>
                </a:lnTo>
                <a:lnTo>
                  <a:pt x="3121644" y="914165"/>
                </a:lnTo>
                <a:lnTo>
                  <a:pt x="3084813" y="913352"/>
                </a:lnTo>
                <a:lnTo>
                  <a:pt x="3073643" y="913108"/>
                </a:lnTo>
                <a:lnTo>
                  <a:pt x="3058832" y="912717"/>
                </a:lnTo>
                <a:lnTo>
                  <a:pt x="3045064" y="912312"/>
                </a:lnTo>
                <a:lnTo>
                  <a:pt x="3032152" y="911923"/>
                </a:lnTo>
                <a:lnTo>
                  <a:pt x="3019910" y="911583"/>
                </a:lnTo>
                <a:lnTo>
                  <a:pt x="3008151" y="911322"/>
                </a:lnTo>
                <a:lnTo>
                  <a:pt x="2996686" y="911170"/>
                </a:lnTo>
                <a:lnTo>
                  <a:pt x="2982357" y="911275"/>
                </a:lnTo>
                <a:lnTo>
                  <a:pt x="2968857" y="911560"/>
                </a:lnTo>
                <a:lnTo>
                  <a:pt x="2956031" y="911939"/>
                </a:lnTo>
                <a:lnTo>
                  <a:pt x="2943729" y="912327"/>
                </a:lnTo>
                <a:lnTo>
                  <a:pt x="2931795" y="912642"/>
                </a:lnTo>
                <a:lnTo>
                  <a:pt x="2920078" y="912797"/>
                </a:lnTo>
                <a:lnTo>
                  <a:pt x="2906220" y="912663"/>
                </a:lnTo>
                <a:lnTo>
                  <a:pt x="2892974" y="912401"/>
                </a:lnTo>
                <a:lnTo>
                  <a:pt x="2880221" y="912041"/>
                </a:lnTo>
                <a:lnTo>
                  <a:pt x="2867839" y="911608"/>
                </a:lnTo>
                <a:lnTo>
                  <a:pt x="2855710" y="911133"/>
                </a:lnTo>
                <a:lnTo>
                  <a:pt x="2843714" y="910641"/>
                </a:lnTo>
                <a:lnTo>
                  <a:pt x="2830217" y="910124"/>
                </a:lnTo>
                <a:lnTo>
                  <a:pt x="2791977" y="908398"/>
                </a:lnTo>
                <a:lnTo>
                  <a:pt x="2767519" y="907168"/>
                </a:lnTo>
                <a:lnTo>
                  <a:pt x="2754420" y="906570"/>
                </a:lnTo>
                <a:lnTo>
                  <a:pt x="2716316" y="904792"/>
                </a:lnTo>
                <a:lnTo>
                  <a:pt x="2665938" y="901575"/>
                </a:lnTo>
                <a:lnTo>
                  <a:pt x="2612716" y="896940"/>
                </a:lnTo>
                <a:lnTo>
                  <a:pt x="2573468" y="893058"/>
                </a:lnTo>
                <a:lnTo>
                  <a:pt x="2550794" y="890673"/>
                </a:lnTo>
                <a:lnTo>
                  <a:pt x="2535979" y="889107"/>
                </a:lnTo>
                <a:lnTo>
                  <a:pt x="2497192" y="885041"/>
                </a:lnTo>
                <a:lnTo>
                  <a:pt x="2446432" y="878506"/>
                </a:lnTo>
                <a:lnTo>
                  <a:pt x="2398231" y="870860"/>
                </a:lnTo>
                <a:lnTo>
                  <a:pt x="2358580" y="862937"/>
                </a:lnTo>
                <a:lnTo>
                  <a:pt x="2309423" y="852047"/>
                </a:lnTo>
                <a:lnTo>
                  <a:pt x="2271879" y="843268"/>
                </a:lnTo>
                <a:lnTo>
                  <a:pt x="2222379" y="829350"/>
                </a:lnTo>
                <a:lnTo>
                  <a:pt x="2175682" y="813468"/>
                </a:lnTo>
                <a:lnTo>
                  <a:pt x="2137540" y="798313"/>
                </a:lnTo>
                <a:lnTo>
                  <a:pt x="2093728" y="778857"/>
                </a:lnTo>
                <a:lnTo>
                  <a:pt x="2048136" y="756979"/>
                </a:lnTo>
                <a:lnTo>
                  <a:pt x="2013216" y="738066"/>
                </a:lnTo>
                <a:lnTo>
                  <a:pt x="1979756" y="717778"/>
                </a:lnTo>
                <a:lnTo>
                  <a:pt x="1937945" y="690261"/>
                </a:lnTo>
                <a:lnTo>
                  <a:pt x="1905976" y="667946"/>
                </a:lnTo>
                <a:lnTo>
                  <a:pt x="1864990" y="637645"/>
                </a:lnTo>
                <a:lnTo>
                  <a:pt x="1833695" y="613153"/>
                </a:lnTo>
                <a:lnTo>
                  <a:pt x="1805543" y="590580"/>
                </a:lnTo>
                <a:lnTo>
                  <a:pt x="1796474" y="583321"/>
                </a:lnTo>
                <a:lnTo>
                  <a:pt x="1786082" y="574987"/>
                </a:lnTo>
                <a:lnTo>
                  <a:pt x="1775883" y="566715"/>
                </a:lnTo>
                <a:lnTo>
                  <a:pt x="1765851" y="558533"/>
                </a:lnTo>
                <a:lnTo>
                  <a:pt x="1755958" y="550469"/>
                </a:lnTo>
                <a:lnTo>
                  <a:pt x="1714951" y="518307"/>
                </a:lnTo>
                <a:lnTo>
                  <a:pt x="1682639" y="494428"/>
                </a:lnTo>
                <a:lnTo>
                  <a:pt x="1640447" y="466369"/>
                </a:lnTo>
                <a:lnTo>
                  <a:pt x="1605597" y="446194"/>
                </a:lnTo>
                <a:lnTo>
                  <a:pt x="1561363" y="425973"/>
                </a:lnTo>
                <a:lnTo>
                  <a:pt x="1524323" y="414294"/>
                </a:lnTo>
                <a:lnTo>
                  <a:pt x="1473612" y="405754"/>
                </a:lnTo>
                <a:lnTo>
                  <a:pt x="1436594" y="404426"/>
                </a:lnTo>
                <a:lnTo>
                  <a:pt x="1424831" y="404734"/>
                </a:lnTo>
                <a:lnTo>
                  <a:pt x="1385357" y="408626"/>
                </a:lnTo>
                <a:lnTo>
                  <a:pt x="1335744" y="416878"/>
                </a:lnTo>
                <a:lnTo>
                  <a:pt x="1298113" y="424419"/>
                </a:lnTo>
                <a:lnTo>
                  <a:pt x="1286071" y="426880"/>
                </a:lnTo>
                <a:lnTo>
                  <a:pt x="1247939" y="434042"/>
                </a:lnTo>
                <a:lnTo>
                  <a:pt x="1198888" y="442025"/>
                </a:lnTo>
                <a:lnTo>
                  <a:pt x="1159878" y="446413"/>
                </a:lnTo>
                <a:lnTo>
                  <a:pt x="1109877" y="448992"/>
                </a:lnTo>
                <a:lnTo>
                  <a:pt x="1097033" y="448875"/>
                </a:lnTo>
                <a:lnTo>
                  <a:pt x="1046814" y="446465"/>
                </a:lnTo>
                <a:lnTo>
                  <a:pt x="1008846" y="443231"/>
                </a:lnTo>
                <a:lnTo>
                  <a:pt x="968465" y="437943"/>
                </a:lnTo>
                <a:lnTo>
                  <a:pt x="929588" y="431246"/>
                </a:lnTo>
                <a:lnTo>
                  <a:pt x="878979" y="420168"/>
                </a:lnTo>
                <a:lnTo>
                  <a:pt x="832009" y="407917"/>
                </a:lnTo>
                <a:lnTo>
                  <a:pt x="791917" y="396139"/>
                </a:lnTo>
                <a:lnTo>
                  <a:pt x="743873" y="380028"/>
                </a:lnTo>
                <a:lnTo>
                  <a:pt x="707089" y="365732"/>
                </a:lnTo>
                <a:lnTo>
                  <a:pt x="663029" y="346963"/>
                </a:lnTo>
                <a:lnTo>
                  <a:pt x="628225" y="330988"/>
                </a:lnTo>
                <a:lnTo>
                  <a:pt x="592671" y="313965"/>
                </a:lnTo>
                <a:lnTo>
                  <a:pt x="557543" y="296531"/>
                </a:lnTo>
                <a:lnTo>
                  <a:pt x="546751" y="291107"/>
                </a:lnTo>
                <a:lnTo>
                  <a:pt x="536216" y="285825"/>
                </a:lnTo>
                <a:lnTo>
                  <a:pt x="525816" y="280655"/>
                </a:lnTo>
                <a:lnTo>
                  <a:pt x="513855" y="274716"/>
                </a:lnTo>
                <a:lnTo>
                  <a:pt x="502167" y="268886"/>
                </a:lnTo>
                <a:lnTo>
                  <a:pt x="457201" y="246687"/>
                </a:lnTo>
                <a:lnTo>
                  <a:pt x="419322" y="228946"/>
                </a:lnTo>
                <a:lnTo>
                  <a:pt x="376111" y="209552"/>
                </a:lnTo>
                <a:lnTo>
                  <a:pt x="340181" y="194200"/>
                </a:lnTo>
                <a:lnTo>
                  <a:pt x="328602" y="189353"/>
                </a:lnTo>
                <a:lnTo>
                  <a:pt x="317144" y="184554"/>
                </a:lnTo>
                <a:lnTo>
                  <a:pt x="305760" y="179750"/>
                </a:lnTo>
                <a:lnTo>
                  <a:pt x="292607" y="174175"/>
                </a:lnTo>
                <a:lnTo>
                  <a:pt x="280136" y="168964"/>
                </a:lnTo>
                <a:lnTo>
                  <a:pt x="234834" y="149652"/>
                </a:lnTo>
                <a:lnTo>
                  <a:pt x="196979" y="131135"/>
                </a:lnTo>
                <a:lnTo>
                  <a:pt x="155098" y="108756"/>
                </a:lnTo>
                <a:lnTo>
                  <a:pt x="120606" y="88770"/>
                </a:lnTo>
                <a:lnTo>
                  <a:pt x="79108" y="62289"/>
                </a:lnTo>
                <a:lnTo>
                  <a:pt x="47561" y="39148"/>
                </a:lnTo>
                <a:lnTo>
                  <a:pt x="8749" y="7671"/>
                </a:lnTo>
                <a:lnTo>
                  <a:pt x="0" y="0"/>
                </a:lnTo>
              </a:path>
            </a:pathLst>
          </a:custGeom>
          <a:ln w="27432">
            <a:solidFill>
              <a:srgbClr val="66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3560" y="3792636"/>
            <a:ext cx="4494276" cy="1329354"/>
          </a:xfrm>
          <a:custGeom>
            <a:avLst/>
            <a:gdLst/>
            <a:ahLst/>
            <a:cxnLst/>
            <a:rect l="l" t="t" r="r" b="b"/>
            <a:pathLst>
              <a:path w="4494276" h="1329354">
                <a:moveTo>
                  <a:pt x="4494276" y="1329354"/>
                </a:moveTo>
                <a:lnTo>
                  <a:pt x="4450900" y="1328925"/>
                </a:lnTo>
                <a:lnTo>
                  <a:pt x="4414923" y="1328559"/>
                </a:lnTo>
                <a:lnTo>
                  <a:pt x="4401077" y="1328426"/>
                </a:lnTo>
                <a:lnTo>
                  <a:pt x="4387836" y="1328313"/>
                </a:lnTo>
                <a:lnTo>
                  <a:pt x="4375079" y="1328212"/>
                </a:lnTo>
                <a:lnTo>
                  <a:pt x="4362690" y="1328116"/>
                </a:lnTo>
                <a:lnTo>
                  <a:pt x="4350549" y="1328016"/>
                </a:lnTo>
                <a:lnTo>
                  <a:pt x="4338539" y="1327907"/>
                </a:lnTo>
                <a:lnTo>
                  <a:pt x="4325051" y="1327779"/>
                </a:lnTo>
                <a:lnTo>
                  <a:pt x="4311984" y="1327668"/>
                </a:lnTo>
                <a:lnTo>
                  <a:pt x="4299255" y="1327568"/>
                </a:lnTo>
                <a:lnTo>
                  <a:pt x="4286782" y="1327471"/>
                </a:lnTo>
                <a:lnTo>
                  <a:pt x="4274483" y="1327370"/>
                </a:lnTo>
                <a:lnTo>
                  <a:pt x="4236340" y="1326959"/>
                </a:lnTo>
                <a:lnTo>
                  <a:pt x="4211065" y="1326641"/>
                </a:lnTo>
                <a:lnTo>
                  <a:pt x="4198559" y="1326490"/>
                </a:lnTo>
                <a:lnTo>
                  <a:pt x="4186079" y="1326353"/>
                </a:lnTo>
                <a:lnTo>
                  <a:pt x="4173338" y="1326288"/>
                </a:lnTo>
                <a:lnTo>
                  <a:pt x="4160620" y="1326218"/>
                </a:lnTo>
                <a:lnTo>
                  <a:pt x="4107234" y="1325790"/>
                </a:lnTo>
                <a:lnTo>
                  <a:pt x="4067895" y="1325321"/>
                </a:lnTo>
                <a:lnTo>
                  <a:pt x="4056283" y="1325179"/>
                </a:lnTo>
                <a:lnTo>
                  <a:pt x="4016568" y="1324782"/>
                </a:lnTo>
                <a:lnTo>
                  <a:pt x="3991415" y="1324580"/>
                </a:lnTo>
                <a:lnTo>
                  <a:pt x="3979634" y="1324484"/>
                </a:lnTo>
                <a:lnTo>
                  <a:pt x="3940438" y="1324102"/>
                </a:lnTo>
                <a:lnTo>
                  <a:pt x="3891546" y="1323605"/>
                </a:lnTo>
                <a:lnTo>
                  <a:pt x="3851709" y="1323198"/>
                </a:lnTo>
                <a:lnTo>
                  <a:pt x="3801717" y="1322627"/>
                </a:lnTo>
                <a:lnTo>
                  <a:pt x="3788666" y="1322436"/>
                </a:lnTo>
                <a:lnTo>
                  <a:pt x="3775939" y="1322254"/>
                </a:lnTo>
                <a:lnTo>
                  <a:pt x="3763459" y="1322085"/>
                </a:lnTo>
                <a:lnTo>
                  <a:pt x="3751147" y="1321931"/>
                </a:lnTo>
                <a:lnTo>
                  <a:pt x="3738922" y="1321795"/>
                </a:lnTo>
                <a:lnTo>
                  <a:pt x="3725856" y="1321607"/>
                </a:lnTo>
                <a:lnTo>
                  <a:pt x="3712991" y="1321436"/>
                </a:lnTo>
                <a:lnTo>
                  <a:pt x="3700286" y="1321273"/>
                </a:lnTo>
                <a:lnTo>
                  <a:pt x="3687701" y="1321112"/>
                </a:lnTo>
                <a:lnTo>
                  <a:pt x="3675196" y="1320944"/>
                </a:lnTo>
                <a:lnTo>
                  <a:pt x="3659609" y="1320758"/>
                </a:lnTo>
                <a:lnTo>
                  <a:pt x="3645383" y="1320580"/>
                </a:lnTo>
                <a:lnTo>
                  <a:pt x="3632285" y="1320412"/>
                </a:lnTo>
                <a:lnTo>
                  <a:pt x="3620085" y="1320254"/>
                </a:lnTo>
                <a:lnTo>
                  <a:pt x="3608550" y="1320109"/>
                </a:lnTo>
                <a:lnTo>
                  <a:pt x="3597448" y="1319977"/>
                </a:lnTo>
                <a:lnTo>
                  <a:pt x="3582532" y="1319773"/>
                </a:lnTo>
                <a:lnTo>
                  <a:pt x="3568707" y="1319593"/>
                </a:lnTo>
                <a:lnTo>
                  <a:pt x="3555776" y="1319429"/>
                </a:lnTo>
                <a:lnTo>
                  <a:pt x="3543542" y="1319275"/>
                </a:lnTo>
                <a:lnTo>
                  <a:pt x="3531810" y="1319123"/>
                </a:lnTo>
                <a:lnTo>
                  <a:pt x="3520381" y="1318965"/>
                </a:lnTo>
                <a:lnTo>
                  <a:pt x="3505946" y="1318730"/>
                </a:lnTo>
                <a:lnTo>
                  <a:pt x="3492388" y="1318485"/>
                </a:lnTo>
                <a:lnTo>
                  <a:pt x="3479545" y="1318242"/>
                </a:lnTo>
                <a:lnTo>
                  <a:pt x="3467256" y="1318014"/>
                </a:lnTo>
                <a:lnTo>
                  <a:pt x="3416449" y="1317305"/>
                </a:lnTo>
                <a:lnTo>
                  <a:pt x="3391313" y="1317043"/>
                </a:lnTo>
                <a:lnTo>
                  <a:pt x="3379218" y="1316908"/>
                </a:lnTo>
                <a:lnTo>
                  <a:pt x="3340571" y="1316278"/>
                </a:lnTo>
                <a:lnTo>
                  <a:pt x="3303138" y="1315474"/>
                </a:lnTo>
                <a:lnTo>
                  <a:pt x="3290992" y="1315216"/>
                </a:lnTo>
                <a:lnTo>
                  <a:pt x="3252166" y="1314503"/>
                </a:lnTo>
                <a:lnTo>
                  <a:pt x="3214788" y="1313914"/>
                </a:lnTo>
                <a:lnTo>
                  <a:pt x="3201951" y="1313653"/>
                </a:lnTo>
                <a:lnTo>
                  <a:pt x="3163840" y="1312877"/>
                </a:lnTo>
                <a:lnTo>
                  <a:pt x="3121658" y="1311903"/>
                </a:lnTo>
                <a:lnTo>
                  <a:pt x="3073664" y="1310617"/>
                </a:lnTo>
                <a:lnTo>
                  <a:pt x="3058850" y="1310193"/>
                </a:lnTo>
                <a:lnTo>
                  <a:pt x="3045080" y="1309760"/>
                </a:lnTo>
                <a:lnTo>
                  <a:pt x="3032169" y="1309341"/>
                </a:lnTo>
                <a:lnTo>
                  <a:pt x="3019928" y="1308959"/>
                </a:lnTo>
                <a:lnTo>
                  <a:pt x="3008171" y="1308640"/>
                </a:lnTo>
                <a:lnTo>
                  <a:pt x="2996710" y="1308406"/>
                </a:lnTo>
                <a:lnTo>
                  <a:pt x="2982381" y="1308323"/>
                </a:lnTo>
                <a:lnTo>
                  <a:pt x="2968883" y="1308444"/>
                </a:lnTo>
                <a:lnTo>
                  <a:pt x="2956061" y="1308662"/>
                </a:lnTo>
                <a:lnTo>
                  <a:pt x="2943764" y="1308871"/>
                </a:lnTo>
                <a:lnTo>
                  <a:pt x="2931837" y="1308966"/>
                </a:lnTo>
                <a:lnTo>
                  <a:pt x="2893059" y="1307467"/>
                </a:lnTo>
                <a:lnTo>
                  <a:pt x="2855871" y="1304446"/>
                </a:lnTo>
                <a:lnTo>
                  <a:pt x="2843905" y="1303488"/>
                </a:lnTo>
                <a:lnTo>
                  <a:pt x="2830387" y="1302425"/>
                </a:lnTo>
                <a:lnTo>
                  <a:pt x="2817322" y="1301353"/>
                </a:lnTo>
                <a:lnTo>
                  <a:pt x="2804621" y="1300307"/>
                </a:lnTo>
                <a:lnTo>
                  <a:pt x="2792198" y="1299317"/>
                </a:lnTo>
                <a:lnTo>
                  <a:pt x="2741764" y="1296734"/>
                </a:lnTo>
                <a:lnTo>
                  <a:pt x="2729081" y="1296512"/>
                </a:lnTo>
                <a:lnTo>
                  <a:pt x="2716555" y="1296252"/>
                </a:lnTo>
                <a:lnTo>
                  <a:pt x="2666282" y="1292290"/>
                </a:lnTo>
                <a:lnTo>
                  <a:pt x="2628657" y="1286917"/>
                </a:lnTo>
                <a:lnTo>
                  <a:pt x="2613252" y="1284845"/>
                </a:lnTo>
                <a:lnTo>
                  <a:pt x="2574020" y="1279608"/>
                </a:lnTo>
                <a:lnTo>
                  <a:pt x="2522772" y="1273071"/>
                </a:lnTo>
                <a:lnTo>
                  <a:pt x="2509902" y="1271565"/>
                </a:lnTo>
                <a:lnTo>
                  <a:pt x="2497764" y="1270094"/>
                </a:lnTo>
                <a:lnTo>
                  <a:pt x="2447361" y="1260963"/>
                </a:lnTo>
                <a:lnTo>
                  <a:pt x="2399993" y="1248783"/>
                </a:lnTo>
                <a:lnTo>
                  <a:pt x="2385859" y="1245150"/>
                </a:lnTo>
                <a:lnTo>
                  <a:pt x="2348209" y="1235537"/>
                </a:lnTo>
                <a:lnTo>
                  <a:pt x="2311620" y="1224909"/>
                </a:lnTo>
                <a:lnTo>
                  <a:pt x="2274687" y="1212517"/>
                </a:lnTo>
                <a:lnTo>
                  <a:pt x="2238771" y="1198517"/>
                </a:lnTo>
                <a:lnTo>
                  <a:pt x="2202735" y="1182612"/>
                </a:lnTo>
                <a:lnTo>
                  <a:pt x="2159451" y="1160960"/>
                </a:lnTo>
                <a:lnTo>
                  <a:pt x="2125994" y="1142390"/>
                </a:lnTo>
                <a:lnTo>
                  <a:pt x="2083656" y="1115860"/>
                </a:lnTo>
                <a:lnTo>
                  <a:pt x="2042461" y="1086440"/>
                </a:lnTo>
                <a:lnTo>
                  <a:pt x="2011623" y="1062619"/>
                </a:lnTo>
                <a:lnTo>
                  <a:pt x="1981841" y="1038434"/>
                </a:lnTo>
                <a:lnTo>
                  <a:pt x="1944411" y="1005414"/>
                </a:lnTo>
                <a:lnTo>
                  <a:pt x="1908638" y="969976"/>
                </a:lnTo>
                <a:lnTo>
                  <a:pt x="1882159" y="942170"/>
                </a:lnTo>
                <a:lnTo>
                  <a:pt x="1873351" y="932866"/>
                </a:lnTo>
                <a:lnTo>
                  <a:pt x="1845855" y="903458"/>
                </a:lnTo>
                <a:lnTo>
                  <a:pt x="1812069" y="866574"/>
                </a:lnTo>
                <a:lnTo>
                  <a:pt x="1803903" y="857620"/>
                </a:lnTo>
                <a:lnTo>
                  <a:pt x="1795779" y="848729"/>
                </a:lnTo>
                <a:lnTo>
                  <a:pt x="1786907" y="839030"/>
                </a:lnTo>
                <a:lnTo>
                  <a:pt x="1778139" y="829357"/>
                </a:lnTo>
                <a:lnTo>
                  <a:pt x="1769461" y="819735"/>
                </a:lnTo>
                <a:lnTo>
                  <a:pt x="1760864" y="810188"/>
                </a:lnTo>
                <a:lnTo>
                  <a:pt x="1752334" y="800741"/>
                </a:lnTo>
                <a:lnTo>
                  <a:pt x="1743859" y="791418"/>
                </a:lnTo>
                <a:lnTo>
                  <a:pt x="1735429" y="782244"/>
                </a:lnTo>
                <a:lnTo>
                  <a:pt x="1727031" y="773243"/>
                </a:lnTo>
                <a:lnTo>
                  <a:pt x="1716613" y="762348"/>
                </a:lnTo>
                <a:lnTo>
                  <a:pt x="1706687" y="751951"/>
                </a:lnTo>
                <a:lnTo>
                  <a:pt x="1679254" y="723648"/>
                </a:lnTo>
                <a:lnTo>
                  <a:pt x="1645901" y="692290"/>
                </a:lnTo>
                <a:lnTo>
                  <a:pt x="1614193" y="667397"/>
                </a:lnTo>
                <a:lnTo>
                  <a:pt x="1572968" y="640879"/>
                </a:lnTo>
                <a:lnTo>
                  <a:pt x="1536388" y="622999"/>
                </a:lnTo>
                <a:lnTo>
                  <a:pt x="1487663" y="608795"/>
                </a:lnTo>
                <a:lnTo>
                  <a:pt x="1449277" y="606493"/>
                </a:lnTo>
                <a:lnTo>
                  <a:pt x="1437438" y="606950"/>
                </a:lnTo>
                <a:lnTo>
                  <a:pt x="1398861" y="611014"/>
                </a:lnTo>
                <a:lnTo>
                  <a:pt x="1350515" y="621232"/>
                </a:lnTo>
                <a:lnTo>
                  <a:pt x="1311911" y="631673"/>
                </a:lnTo>
                <a:lnTo>
                  <a:pt x="1299943" y="635226"/>
                </a:lnTo>
                <a:lnTo>
                  <a:pt x="1288246" y="638649"/>
                </a:lnTo>
                <a:lnTo>
                  <a:pt x="1249859" y="648581"/>
                </a:lnTo>
                <a:lnTo>
                  <a:pt x="1201912" y="658873"/>
                </a:lnTo>
                <a:lnTo>
                  <a:pt x="1161827" y="664785"/>
                </a:lnTo>
                <a:lnTo>
                  <a:pt x="1112099" y="667859"/>
                </a:lnTo>
                <a:lnTo>
                  <a:pt x="1098928" y="667554"/>
                </a:lnTo>
                <a:lnTo>
                  <a:pt x="1049681" y="663612"/>
                </a:lnTo>
                <a:lnTo>
                  <a:pt x="1010846" y="658786"/>
                </a:lnTo>
                <a:lnTo>
                  <a:pt x="961434" y="649465"/>
                </a:lnTo>
                <a:lnTo>
                  <a:pt x="924499" y="639695"/>
                </a:lnTo>
                <a:lnTo>
                  <a:pt x="887865" y="628220"/>
                </a:lnTo>
                <a:lnTo>
                  <a:pt x="851775" y="615398"/>
                </a:lnTo>
                <a:lnTo>
                  <a:pt x="815831" y="600817"/>
                </a:lnTo>
                <a:lnTo>
                  <a:pt x="780522" y="584734"/>
                </a:lnTo>
                <a:lnTo>
                  <a:pt x="737075" y="562678"/>
                </a:lnTo>
                <a:lnTo>
                  <a:pt x="692918" y="537899"/>
                </a:lnTo>
                <a:lnTo>
                  <a:pt x="657916" y="515919"/>
                </a:lnTo>
                <a:lnTo>
                  <a:pt x="616712" y="487762"/>
                </a:lnTo>
                <a:lnTo>
                  <a:pt x="607214" y="481068"/>
                </a:lnTo>
                <a:lnTo>
                  <a:pt x="595074" y="472521"/>
                </a:lnTo>
                <a:lnTo>
                  <a:pt x="562564" y="449263"/>
                </a:lnTo>
                <a:lnTo>
                  <a:pt x="543120" y="435200"/>
                </a:lnTo>
                <a:lnTo>
                  <a:pt x="533760" y="428437"/>
                </a:lnTo>
                <a:lnTo>
                  <a:pt x="524502" y="421782"/>
                </a:lnTo>
                <a:lnTo>
                  <a:pt x="513936" y="414152"/>
                </a:lnTo>
                <a:lnTo>
                  <a:pt x="503478" y="406560"/>
                </a:lnTo>
                <a:lnTo>
                  <a:pt x="493112" y="399024"/>
                </a:lnTo>
                <a:lnTo>
                  <a:pt x="482821" y="391564"/>
                </a:lnTo>
                <a:lnTo>
                  <a:pt x="440913" y="362025"/>
                </a:lnTo>
                <a:lnTo>
                  <a:pt x="408754" y="340384"/>
                </a:lnTo>
                <a:lnTo>
                  <a:pt x="378125" y="320238"/>
                </a:lnTo>
                <a:lnTo>
                  <a:pt x="366562" y="312647"/>
                </a:lnTo>
                <a:lnTo>
                  <a:pt x="334024" y="291408"/>
                </a:lnTo>
                <a:lnTo>
                  <a:pt x="291871" y="264097"/>
                </a:lnTo>
                <a:lnTo>
                  <a:pt x="269902" y="250180"/>
                </a:lnTo>
                <a:lnTo>
                  <a:pt x="259350" y="243478"/>
                </a:lnTo>
                <a:lnTo>
                  <a:pt x="217881" y="215102"/>
                </a:lnTo>
                <a:lnTo>
                  <a:pt x="187284" y="191767"/>
                </a:lnTo>
                <a:lnTo>
                  <a:pt x="147648" y="158605"/>
                </a:lnTo>
                <a:lnTo>
                  <a:pt x="118144" y="132171"/>
                </a:lnTo>
                <a:lnTo>
                  <a:pt x="83507" y="98526"/>
                </a:lnTo>
                <a:lnTo>
                  <a:pt x="50646" y="62422"/>
                </a:lnTo>
                <a:lnTo>
                  <a:pt x="18061" y="23195"/>
                </a:lnTo>
                <a:lnTo>
                  <a:pt x="1807" y="2378"/>
                </a:lnTo>
                <a:lnTo>
                  <a:pt x="0" y="0"/>
                </a:lnTo>
              </a:path>
            </a:pathLst>
          </a:custGeom>
          <a:ln w="27432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3560" y="3399020"/>
            <a:ext cx="4494276" cy="1718285"/>
          </a:xfrm>
          <a:custGeom>
            <a:avLst/>
            <a:gdLst/>
            <a:ahLst/>
            <a:cxnLst/>
            <a:rect l="l" t="t" r="r" b="b"/>
            <a:pathLst>
              <a:path w="4494276" h="1718285">
                <a:moveTo>
                  <a:pt x="4494276" y="1718285"/>
                </a:moveTo>
                <a:lnTo>
                  <a:pt x="4450903" y="1717901"/>
                </a:lnTo>
                <a:lnTo>
                  <a:pt x="4438595" y="1717805"/>
                </a:lnTo>
                <a:lnTo>
                  <a:pt x="4426654" y="1717708"/>
                </a:lnTo>
                <a:lnTo>
                  <a:pt x="4414926" y="1717602"/>
                </a:lnTo>
                <a:lnTo>
                  <a:pt x="4401080" y="1717410"/>
                </a:lnTo>
                <a:lnTo>
                  <a:pt x="4387839" y="1717240"/>
                </a:lnTo>
                <a:lnTo>
                  <a:pt x="4375083" y="1717088"/>
                </a:lnTo>
                <a:lnTo>
                  <a:pt x="4362694" y="1716950"/>
                </a:lnTo>
                <a:lnTo>
                  <a:pt x="4350554" y="1716821"/>
                </a:lnTo>
                <a:lnTo>
                  <a:pt x="4338544" y="1716698"/>
                </a:lnTo>
                <a:lnTo>
                  <a:pt x="4325056" y="1716508"/>
                </a:lnTo>
                <a:lnTo>
                  <a:pt x="4286787" y="1716049"/>
                </a:lnTo>
                <a:lnTo>
                  <a:pt x="4236345" y="1715529"/>
                </a:lnTo>
                <a:lnTo>
                  <a:pt x="4186085" y="1715017"/>
                </a:lnTo>
                <a:lnTo>
                  <a:pt x="4173343" y="1714886"/>
                </a:lnTo>
                <a:lnTo>
                  <a:pt x="4160625" y="1714752"/>
                </a:lnTo>
                <a:lnTo>
                  <a:pt x="4147926" y="1714611"/>
                </a:lnTo>
                <a:lnTo>
                  <a:pt x="4135241" y="1714458"/>
                </a:lnTo>
                <a:lnTo>
                  <a:pt x="4122565" y="1714291"/>
                </a:lnTo>
                <a:lnTo>
                  <a:pt x="4107241" y="1714108"/>
                </a:lnTo>
                <a:lnTo>
                  <a:pt x="4067901" y="1713582"/>
                </a:lnTo>
                <a:lnTo>
                  <a:pt x="4045074" y="1713242"/>
                </a:lnTo>
                <a:lnTo>
                  <a:pt x="4030314" y="1713074"/>
                </a:lnTo>
                <a:lnTo>
                  <a:pt x="3991421" y="1712654"/>
                </a:lnTo>
                <a:lnTo>
                  <a:pt x="3968146" y="1712413"/>
                </a:lnTo>
                <a:lnTo>
                  <a:pt x="3953907" y="1712217"/>
                </a:lnTo>
                <a:lnTo>
                  <a:pt x="3940444" y="1712041"/>
                </a:lnTo>
                <a:lnTo>
                  <a:pt x="3927619" y="1711879"/>
                </a:lnTo>
                <a:lnTo>
                  <a:pt x="3915289" y="1711724"/>
                </a:lnTo>
                <a:lnTo>
                  <a:pt x="3864479" y="1710988"/>
                </a:lnTo>
                <a:lnTo>
                  <a:pt x="3815187" y="1710234"/>
                </a:lnTo>
                <a:lnTo>
                  <a:pt x="3801727" y="1710038"/>
                </a:lnTo>
                <a:lnTo>
                  <a:pt x="3788674" y="1709861"/>
                </a:lnTo>
                <a:lnTo>
                  <a:pt x="3775948" y="1709696"/>
                </a:lnTo>
                <a:lnTo>
                  <a:pt x="3763468" y="1709536"/>
                </a:lnTo>
                <a:lnTo>
                  <a:pt x="3751157" y="1709371"/>
                </a:lnTo>
                <a:lnTo>
                  <a:pt x="3713000" y="1708799"/>
                </a:lnTo>
                <a:lnTo>
                  <a:pt x="3675208" y="1708220"/>
                </a:lnTo>
                <a:lnTo>
                  <a:pt x="3659619" y="1707982"/>
                </a:lnTo>
                <a:lnTo>
                  <a:pt x="3620095" y="1707378"/>
                </a:lnTo>
                <a:lnTo>
                  <a:pt x="3568716" y="1706564"/>
                </a:lnTo>
                <a:lnTo>
                  <a:pt x="3543552" y="1706125"/>
                </a:lnTo>
                <a:lnTo>
                  <a:pt x="3531821" y="1705921"/>
                </a:lnTo>
                <a:lnTo>
                  <a:pt x="3520394" y="1705730"/>
                </a:lnTo>
                <a:lnTo>
                  <a:pt x="3505957" y="1705449"/>
                </a:lnTo>
                <a:lnTo>
                  <a:pt x="3492397" y="1705185"/>
                </a:lnTo>
                <a:lnTo>
                  <a:pt x="3479554" y="1704938"/>
                </a:lnTo>
                <a:lnTo>
                  <a:pt x="3467265" y="1704708"/>
                </a:lnTo>
                <a:lnTo>
                  <a:pt x="3455371" y="1704496"/>
                </a:lnTo>
                <a:lnTo>
                  <a:pt x="3443710" y="1704301"/>
                </a:lnTo>
                <a:lnTo>
                  <a:pt x="3429757" y="1704035"/>
                </a:lnTo>
                <a:lnTo>
                  <a:pt x="3416460" y="1703793"/>
                </a:lnTo>
                <a:lnTo>
                  <a:pt x="3403692" y="1703565"/>
                </a:lnTo>
                <a:lnTo>
                  <a:pt x="3391326" y="1703345"/>
                </a:lnTo>
                <a:lnTo>
                  <a:pt x="3379234" y="1703124"/>
                </a:lnTo>
                <a:lnTo>
                  <a:pt x="3340584" y="1702346"/>
                </a:lnTo>
                <a:lnTo>
                  <a:pt x="3291013" y="1701222"/>
                </a:lnTo>
                <a:lnTo>
                  <a:pt x="3277830" y="1700887"/>
                </a:lnTo>
                <a:lnTo>
                  <a:pt x="3264903" y="1700562"/>
                </a:lnTo>
                <a:lnTo>
                  <a:pt x="3252184" y="1700249"/>
                </a:lnTo>
                <a:lnTo>
                  <a:pt x="3239629" y="1699951"/>
                </a:lnTo>
                <a:lnTo>
                  <a:pt x="3227189" y="1699669"/>
                </a:lnTo>
                <a:lnTo>
                  <a:pt x="3214818" y="1699406"/>
                </a:lnTo>
                <a:lnTo>
                  <a:pt x="3201975" y="1699089"/>
                </a:lnTo>
                <a:lnTo>
                  <a:pt x="3163867" y="1698166"/>
                </a:lnTo>
                <a:lnTo>
                  <a:pt x="3121685" y="1696965"/>
                </a:lnTo>
                <a:lnTo>
                  <a:pt x="3073703" y="1695273"/>
                </a:lnTo>
                <a:lnTo>
                  <a:pt x="3058883" y="1694742"/>
                </a:lnTo>
                <a:lnTo>
                  <a:pt x="3019963" y="1693378"/>
                </a:lnTo>
                <a:lnTo>
                  <a:pt x="2968903" y="1691903"/>
                </a:lnTo>
                <a:lnTo>
                  <a:pt x="2956076" y="1691633"/>
                </a:lnTo>
                <a:lnTo>
                  <a:pt x="2943777" y="1691367"/>
                </a:lnTo>
                <a:lnTo>
                  <a:pt x="2893037" y="1689516"/>
                </a:lnTo>
                <a:lnTo>
                  <a:pt x="2843832" y="1686897"/>
                </a:lnTo>
                <a:lnTo>
                  <a:pt x="2804574" y="1684129"/>
                </a:lnTo>
                <a:lnTo>
                  <a:pt x="2767762" y="1681148"/>
                </a:lnTo>
                <a:lnTo>
                  <a:pt x="2754637" y="1680071"/>
                </a:lnTo>
                <a:lnTo>
                  <a:pt x="2716617" y="1676822"/>
                </a:lnTo>
                <a:lnTo>
                  <a:pt x="2666301" y="1671727"/>
                </a:lnTo>
                <a:lnTo>
                  <a:pt x="2613299" y="1665072"/>
                </a:lnTo>
                <a:lnTo>
                  <a:pt x="2574214" y="1658810"/>
                </a:lnTo>
                <a:lnTo>
                  <a:pt x="2551773" y="1654871"/>
                </a:lnTo>
                <a:lnTo>
                  <a:pt x="2536913" y="1652235"/>
                </a:lnTo>
                <a:lnTo>
                  <a:pt x="2498350" y="1645312"/>
                </a:lnTo>
                <a:lnTo>
                  <a:pt x="2448027" y="1634191"/>
                </a:lnTo>
                <a:lnTo>
                  <a:pt x="2400990" y="1621325"/>
                </a:lnTo>
                <a:lnTo>
                  <a:pt x="2361483" y="1608744"/>
                </a:lnTo>
                <a:lnTo>
                  <a:pt x="2313647" y="1591386"/>
                </a:lnTo>
                <a:lnTo>
                  <a:pt x="2277094" y="1576663"/>
                </a:lnTo>
                <a:lnTo>
                  <a:pt x="2233570" y="1556478"/>
                </a:lnTo>
                <a:lnTo>
                  <a:pt x="2199860" y="1538673"/>
                </a:lnTo>
                <a:lnTo>
                  <a:pt x="2165691" y="1518132"/>
                </a:lnTo>
                <a:lnTo>
                  <a:pt x="2132644" y="1495907"/>
                </a:lnTo>
                <a:lnTo>
                  <a:pt x="2094740" y="1467765"/>
                </a:lnTo>
                <a:lnTo>
                  <a:pt x="2055446" y="1435932"/>
                </a:lnTo>
                <a:lnTo>
                  <a:pt x="2026811" y="1410785"/>
                </a:lnTo>
                <a:lnTo>
                  <a:pt x="1997235" y="1381901"/>
                </a:lnTo>
                <a:lnTo>
                  <a:pt x="1963006" y="1346061"/>
                </a:lnTo>
                <a:lnTo>
                  <a:pt x="1929769" y="1308702"/>
                </a:lnTo>
                <a:lnTo>
                  <a:pt x="1905129" y="1279504"/>
                </a:lnTo>
                <a:lnTo>
                  <a:pt x="1873594" y="1240697"/>
                </a:lnTo>
                <a:lnTo>
                  <a:pt x="1848797" y="1208871"/>
                </a:lnTo>
                <a:lnTo>
                  <a:pt x="1825724" y="1178422"/>
                </a:lnTo>
                <a:lnTo>
                  <a:pt x="1818293" y="1168535"/>
                </a:lnTo>
                <a:lnTo>
                  <a:pt x="1810950" y="1158765"/>
                </a:lnTo>
                <a:lnTo>
                  <a:pt x="1803667" y="1149102"/>
                </a:lnTo>
                <a:lnTo>
                  <a:pt x="1796418" y="1139537"/>
                </a:lnTo>
                <a:lnTo>
                  <a:pt x="1788307" y="1128861"/>
                </a:lnTo>
                <a:lnTo>
                  <a:pt x="1780315" y="1118281"/>
                </a:lnTo>
                <a:lnTo>
                  <a:pt x="1772428" y="1107810"/>
                </a:lnTo>
                <a:lnTo>
                  <a:pt x="1764634" y="1097464"/>
                </a:lnTo>
                <a:lnTo>
                  <a:pt x="1756922" y="1087255"/>
                </a:lnTo>
                <a:lnTo>
                  <a:pt x="1726638" y="1048082"/>
                </a:lnTo>
                <a:lnTo>
                  <a:pt x="1699232" y="1014286"/>
                </a:lnTo>
                <a:lnTo>
                  <a:pt x="1674623" y="984875"/>
                </a:lnTo>
                <a:lnTo>
                  <a:pt x="1640557" y="948517"/>
                </a:lnTo>
                <a:lnTo>
                  <a:pt x="1610208" y="920466"/>
                </a:lnTo>
                <a:lnTo>
                  <a:pt x="1573735" y="892639"/>
                </a:lnTo>
                <a:lnTo>
                  <a:pt x="1537376" y="872645"/>
                </a:lnTo>
                <a:lnTo>
                  <a:pt x="1488961" y="857178"/>
                </a:lnTo>
                <a:lnTo>
                  <a:pt x="1450382" y="853906"/>
                </a:lnTo>
                <a:lnTo>
                  <a:pt x="1438683" y="854219"/>
                </a:lnTo>
                <a:lnTo>
                  <a:pt x="1399991" y="859041"/>
                </a:lnTo>
                <a:lnTo>
                  <a:pt x="1352262" y="871174"/>
                </a:lnTo>
                <a:lnTo>
                  <a:pt x="1313296" y="883065"/>
                </a:lnTo>
                <a:lnTo>
                  <a:pt x="1301472" y="886968"/>
                </a:lnTo>
                <a:lnTo>
                  <a:pt x="1290009" y="890690"/>
                </a:lnTo>
                <a:lnTo>
                  <a:pt x="1251284" y="901597"/>
                </a:lnTo>
                <a:lnTo>
                  <a:pt x="1203850" y="912434"/>
                </a:lnTo>
                <a:lnTo>
                  <a:pt x="1162972" y="918201"/>
                </a:lnTo>
                <a:lnTo>
                  <a:pt x="1127415" y="920477"/>
                </a:lnTo>
                <a:lnTo>
                  <a:pt x="1113325" y="920220"/>
                </a:lnTo>
                <a:lnTo>
                  <a:pt x="1074940" y="917265"/>
                </a:lnTo>
                <a:lnTo>
                  <a:pt x="1024815" y="908779"/>
                </a:lnTo>
                <a:lnTo>
                  <a:pt x="976764" y="896417"/>
                </a:lnTo>
                <a:lnTo>
                  <a:pt x="938968" y="884490"/>
                </a:lnTo>
                <a:lnTo>
                  <a:pt x="891437" y="865786"/>
                </a:lnTo>
                <a:lnTo>
                  <a:pt x="856410" y="848807"/>
                </a:lnTo>
                <a:lnTo>
                  <a:pt x="813406" y="825166"/>
                </a:lnTo>
                <a:lnTo>
                  <a:pt x="780705" y="805547"/>
                </a:lnTo>
                <a:lnTo>
                  <a:pt x="738685" y="777576"/>
                </a:lnTo>
                <a:lnTo>
                  <a:pt x="698062" y="747321"/>
                </a:lnTo>
                <a:lnTo>
                  <a:pt x="667578" y="722698"/>
                </a:lnTo>
                <a:lnTo>
                  <a:pt x="638032" y="697199"/>
                </a:lnTo>
                <a:lnTo>
                  <a:pt x="601696" y="664170"/>
                </a:lnTo>
                <a:lnTo>
                  <a:pt x="572802" y="637052"/>
                </a:lnTo>
                <a:lnTo>
                  <a:pt x="545577" y="610886"/>
                </a:lnTo>
                <a:lnTo>
                  <a:pt x="536707" y="602365"/>
                </a:lnTo>
                <a:lnTo>
                  <a:pt x="527880" y="593943"/>
                </a:lnTo>
                <a:lnTo>
                  <a:pt x="517802" y="584333"/>
                </a:lnTo>
                <a:lnTo>
                  <a:pt x="508046" y="575024"/>
                </a:lnTo>
                <a:lnTo>
                  <a:pt x="480295" y="548568"/>
                </a:lnTo>
                <a:lnTo>
                  <a:pt x="443631" y="513931"/>
                </a:lnTo>
                <a:lnTo>
                  <a:pt x="414791" y="486915"/>
                </a:lnTo>
                <a:lnTo>
                  <a:pt x="379210" y="453951"/>
                </a:lnTo>
                <a:lnTo>
                  <a:pt x="349033" y="426522"/>
                </a:lnTo>
                <a:lnTo>
                  <a:pt x="339613" y="418023"/>
                </a:lnTo>
                <a:lnTo>
                  <a:pt x="330427" y="409728"/>
                </a:lnTo>
                <a:lnTo>
                  <a:pt x="321423" y="401566"/>
                </a:lnTo>
                <a:lnTo>
                  <a:pt x="312548" y="393466"/>
                </a:lnTo>
                <a:lnTo>
                  <a:pt x="303752" y="385359"/>
                </a:lnTo>
                <a:lnTo>
                  <a:pt x="293667" y="376039"/>
                </a:lnTo>
                <a:lnTo>
                  <a:pt x="283899" y="367073"/>
                </a:lnTo>
                <a:lnTo>
                  <a:pt x="247192" y="332924"/>
                </a:lnTo>
                <a:lnTo>
                  <a:pt x="220329" y="305797"/>
                </a:lnTo>
                <a:lnTo>
                  <a:pt x="193981" y="277268"/>
                </a:lnTo>
                <a:lnTo>
                  <a:pt x="161525" y="239715"/>
                </a:lnTo>
                <a:lnTo>
                  <a:pt x="137356" y="209732"/>
                </a:lnTo>
                <a:lnTo>
                  <a:pt x="106691" y="169852"/>
                </a:lnTo>
                <a:lnTo>
                  <a:pt x="77515" y="128593"/>
                </a:lnTo>
                <a:lnTo>
                  <a:pt x="50312" y="86273"/>
                </a:lnTo>
                <a:lnTo>
                  <a:pt x="24291" y="42999"/>
                </a:lnTo>
                <a:lnTo>
                  <a:pt x="5185" y="9424"/>
                </a:ln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3560" y="3036594"/>
            <a:ext cx="4494276" cy="2076808"/>
          </a:xfrm>
          <a:custGeom>
            <a:avLst/>
            <a:gdLst/>
            <a:ahLst/>
            <a:cxnLst/>
            <a:rect l="l" t="t" r="r" b="b"/>
            <a:pathLst>
              <a:path w="4494276" h="2076808">
                <a:moveTo>
                  <a:pt x="4494276" y="2076808"/>
                </a:moveTo>
                <a:lnTo>
                  <a:pt x="4450906" y="2076336"/>
                </a:lnTo>
                <a:lnTo>
                  <a:pt x="4414932" y="2075965"/>
                </a:lnTo>
                <a:lnTo>
                  <a:pt x="4401085" y="2075815"/>
                </a:lnTo>
                <a:lnTo>
                  <a:pt x="4387842" y="2075658"/>
                </a:lnTo>
                <a:lnTo>
                  <a:pt x="4375086" y="2075499"/>
                </a:lnTo>
                <a:lnTo>
                  <a:pt x="4362698" y="2075343"/>
                </a:lnTo>
                <a:lnTo>
                  <a:pt x="4350558" y="2075196"/>
                </a:lnTo>
                <a:lnTo>
                  <a:pt x="4338549" y="2075061"/>
                </a:lnTo>
                <a:lnTo>
                  <a:pt x="4325060" y="2074870"/>
                </a:lnTo>
                <a:lnTo>
                  <a:pt x="4311992" y="2074697"/>
                </a:lnTo>
                <a:lnTo>
                  <a:pt x="4299263" y="2074534"/>
                </a:lnTo>
                <a:lnTo>
                  <a:pt x="4286791" y="2074375"/>
                </a:lnTo>
                <a:lnTo>
                  <a:pt x="4274494" y="2074211"/>
                </a:lnTo>
                <a:lnTo>
                  <a:pt x="4262290" y="2074036"/>
                </a:lnTo>
                <a:lnTo>
                  <a:pt x="4249213" y="2073890"/>
                </a:lnTo>
                <a:lnTo>
                  <a:pt x="4236349" y="2073733"/>
                </a:lnTo>
                <a:lnTo>
                  <a:pt x="4223652" y="2073572"/>
                </a:lnTo>
                <a:lnTo>
                  <a:pt x="4211075" y="2073412"/>
                </a:lnTo>
                <a:lnTo>
                  <a:pt x="4198570" y="2073261"/>
                </a:lnTo>
                <a:lnTo>
                  <a:pt x="4186092" y="2073125"/>
                </a:lnTo>
                <a:lnTo>
                  <a:pt x="4173349" y="2072950"/>
                </a:lnTo>
                <a:lnTo>
                  <a:pt x="4160630" y="2072804"/>
                </a:lnTo>
                <a:lnTo>
                  <a:pt x="4147931" y="2072672"/>
                </a:lnTo>
                <a:lnTo>
                  <a:pt x="4135246" y="2072540"/>
                </a:lnTo>
                <a:lnTo>
                  <a:pt x="4093169" y="2071985"/>
                </a:lnTo>
                <a:lnTo>
                  <a:pt x="4067906" y="2071554"/>
                </a:lnTo>
                <a:lnTo>
                  <a:pt x="4056295" y="2071359"/>
                </a:lnTo>
                <a:lnTo>
                  <a:pt x="4016579" y="2070805"/>
                </a:lnTo>
                <a:lnTo>
                  <a:pt x="3991426" y="2070484"/>
                </a:lnTo>
                <a:lnTo>
                  <a:pt x="3979647" y="2070330"/>
                </a:lnTo>
                <a:lnTo>
                  <a:pt x="3968154" y="2070170"/>
                </a:lnTo>
                <a:lnTo>
                  <a:pt x="3953912" y="2069962"/>
                </a:lnTo>
                <a:lnTo>
                  <a:pt x="3940449" y="2069778"/>
                </a:lnTo>
                <a:lnTo>
                  <a:pt x="3927623" y="2069611"/>
                </a:lnTo>
                <a:lnTo>
                  <a:pt x="3915294" y="2069452"/>
                </a:lnTo>
                <a:lnTo>
                  <a:pt x="3903321" y="2069294"/>
                </a:lnTo>
                <a:lnTo>
                  <a:pt x="3864484" y="2068710"/>
                </a:lnTo>
                <a:lnTo>
                  <a:pt x="3815194" y="2067848"/>
                </a:lnTo>
                <a:lnTo>
                  <a:pt x="3801734" y="2067628"/>
                </a:lnTo>
                <a:lnTo>
                  <a:pt x="3788681" y="2067402"/>
                </a:lnTo>
                <a:lnTo>
                  <a:pt x="3775955" y="2067175"/>
                </a:lnTo>
                <a:lnTo>
                  <a:pt x="3763476" y="2066953"/>
                </a:lnTo>
                <a:lnTo>
                  <a:pt x="3751167" y="2066740"/>
                </a:lnTo>
                <a:lnTo>
                  <a:pt x="3713007" y="2066145"/>
                </a:lnTo>
                <a:lnTo>
                  <a:pt x="3675217" y="2065566"/>
                </a:lnTo>
                <a:lnTo>
                  <a:pt x="3659627" y="2065273"/>
                </a:lnTo>
                <a:lnTo>
                  <a:pt x="3620104" y="2064502"/>
                </a:lnTo>
                <a:lnTo>
                  <a:pt x="3582552" y="2063741"/>
                </a:lnTo>
                <a:lnTo>
                  <a:pt x="3568726" y="2063459"/>
                </a:lnTo>
                <a:lnTo>
                  <a:pt x="3555795" y="2063195"/>
                </a:lnTo>
                <a:lnTo>
                  <a:pt x="3543563" y="2062946"/>
                </a:lnTo>
                <a:lnTo>
                  <a:pt x="3531833" y="2062707"/>
                </a:lnTo>
                <a:lnTo>
                  <a:pt x="3520408" y="2062475"/>
                </a:lnTo>
                <a:lnTo>
                  <a:pt x="3505969" y="2062180"/>
                </a:lnTo>
                <a:lnTo>
                  <a:pt x="3467278" y="2061361"/>
                </a:lnTo>
                <a:lnTo>
                  <a:pt x="3443727" y="2060808"/>
                </a:lnTo>
                <a:lnTo>
                  <a:pt x="3429770" y="2060530"/>
                </a:lnTo>
                <a:lnTo>
                  <a:pt x="3416471" y="2060291"/>
                </a:lnTo>
                <a:lnTo>
                  <a:pt x="3403703" y="2060075"/>
                </a:lnTo>
                <a:lnTo>
                  <a:pt x="3391338" y="2059861"/>
                </a:lnTo>
                <a:lnTo>
                  <a:pt x="3340598" y="2058658"/>
                </a:lnTo>
                <a:lnTo>
                  <a:pt x="3315420" y="2057957"/>
                </a:lnTo>
                <a:lnTo>
                  <a:pt x="3303175" y="2057620"/>
                </a:lnTo>
                <a:lnTo>
                  <a:pt x="3291037" y="2057299"/>
                </a:lnTo>
                <a:lnTo>
                  <a:pt x="3277849" y="2056919"/>
                </a:lnTo>
                <a:lnTo>
                  <a:pt x="3264919" y="2056577"/>
                </a:lnTo>
                <a:lnTo>
                  <a:pt x="3252201" y="2056262"/>
                </a:lnTo>
                <a:lnTo>
                  <a:pt x="3239647" y="2055961"/>
                </a:lnTo>
                <a:lnTo>
                  <a:pt x="3227211" y="2055664"/>
                </a:lnTo>
                <a:lnTo>
                  <a:pt x="3214845" y="2055358"/>
                </a:lnTo>
                <a:lnTo>
                  <a:pt x="3201996" y="2054975"/>
                </a:lnTo>
                <a:lnTo>
                  <a:pt x="3189233" y="2054605"/>
                </a:lnTo>
                <a:lnTo>
                  <a:pt x="3176538" y="2054237"/>
                </a:lnTo>
                <a:lnTo>
                  <a:pt x="3135843" y="2052963"/>
                </a:lnTo>
                <a:lnTo>
                  <a:pt x="3096456" y="2051613"/>
                </a:lnTo>
                <a:lnTo>
                  <a:pt x="3045138" y="2049566"/>
                </a:lnTo>
                <a:lnTo>
                  <a:pt x="3019996" y="2048404"/>
                </a:lnTo>
                <a:lnTo>
                  <a:pt x="3008249" y="2047886"/>
                </a:lnTo>
                <a:lnTo>
                  <a:pt x="2996801" y="2047438"/>
                </a:lnTo>
                <a:lnTo>
                  <a:pt x="2982453" y="2047166"/>
                </a:lnTo>
                <a:lnTo>
                  <a:pt x="2968944" y="2047085"/>
                </a:lnTo>
                <a:lnTo>
                  <a:pt x="2956121" y="2047096"/>
                </a:lnTo>
                <a:lnTo>
                  <a:pt x="2943828" y="2047097"/>
                </a:lnTo>
                <a:lnTo>
                  <a:pt x="2893159" y="2044603"/>
                </a:lnTo>
                <a:lnTo>
                  <a:pt x="2868114" y="2041994"/>
                </a:lnTo>
                <a:lnTo>
                  <a:pt x="2856041" y="2040732"/>
                </a:lnTo>
                <a:lnTo>
                  <a:pt x="2817423" y="2037837"/>
                </a:lnTo>
                <a:lnTo>
                  <a:pt x="2792280" y="2036530"/>
                </a:lnTo>
                <a:lnTo>
                  <a:pt x="2780057" y="2035855"/>
                </a:lnTo>
                <a:lnTo>
                  <a:pt x="2741896" y="2032997"/>
                </a:lnTo>
                <a:lnTo>
                  <a:pt x="2692031" y="2028158"/>
                </a:lnTo>
                <a:lnTo>
                  <a:pt x="2653953" y="2022839"/>
                </a:lnTo>
                <a:lnTo>
                  <a:pt x="2629041" y="2018961"/>
                </a:lnTo>
                <a:lnTo>
                  <a:pt x="2616643" y="2017038"/>
                </a:lnTo>
                <a:lnTo>
                  <a:pt x="2604029" y="2015133"/>
                </a:lnTo>
                <a:lnTo>
                  <a:pt x="2591446" y="2013257"/>
                </a:lnTo>
                <a:lnTo>
                  <a:pt x="2578890" y="2011364"/>
                </a:lnTo>
                <a:lnTo>
                  <a:pt x="2538616" y="2004509"/>
                </a:lnTo>
                <a:lnTo>
                  <a:pt x="2499803" y="1996798"/>
                </a:lnTo>
                <a:lnTo>
                  <a:pt x="2449325" y="1984671"/>
                </a:lnTo>
                <a:lnTo>
                  <a:pt x="2402620" y="1971389"/>
                </a:lnTo>
                <a:lnTo>
                  <a:pt x="2362555" y="1958438"/>
                </a:lnTo>
                <a:lnTo>
                  <a:pt x="2318476" y="1942256"/>
                </a:lnTo>
                <a:lnTo>
                  <a:pt x="2283381" y="1927215"/>
                </a:lnTo>
                <a:lnTo>
                  <a:pt x="2236664" y="1904290"/>
                </a:lnTo>
                <a:lnTo>
                  <a:pt x="2202648" y="1885727"/>
                </a:lnTo>
                <a:lnTo>
                  <a:pt x="2160614" y="1859399"/>
                </a:lnTo>
                <a:lnTo>
                  <a:pt x="2129441" y="1837014"/>
                </a:lnTo>
                <a:lnTo>
                  <a:pt x="2089110" y="1804992"/>
                </a:lnTo>
                <a:lnTo>
                  <a:pt x="2059278" y="1779692"/>
                </a:lnTo>
                <a:lnTo>
                  <a:pt x="2023310" y="1746792"/>
                </a:lnTo>
                <a:lnTo>
                  <a:pt x="1995571" y="1718553"/>
                </a:lnTo>
                <a:lnTo>
                  <a:pt x="1961750" y="1681631"/>
                </a:lnTo>
                <a:lnTo>
                  <a:pt x="1929112" y="1643401"/>
                </a:lnTo>
                <a:lnTo>
                  <a:pt x="1897355" y="1603833"/>
                </a:lnTo>
                <a:lnTo>
                  <a:pt x="1865601" y="1562788"/>
                </a:lnTo>
                <a:lnTo>
                  <a:pt x="1841770" y="1531000"/>
                </a:lnTo>
                <a:lnTo>
                  <a:pt x="1812310" y="1490864"/>
                </a:lnTo>
                <a:lnTo>
                  <a:pt x="1805181" y="1481118"/>
                </a:lnTo>
                <a:lnTo>
                  <a:pt x="1798094" y="1471453"/>
                </a:lnTo>
                <a:lnTo>
                  <a:pt x="1789902" y="1460314"/>
                </a:lnTo>
                <a:lnTo>
                  <a:pt x="1781902" y="1449347"/>
                </a:lnTo>
                <a:lnTo>
                  <a:pt x="1774073" y="1438560"/>
                </a:lnTo>
                <a:lnTo>
                  <a:pt x="1766398" y="1427963"/>
                </a:lnTo>
                <a:lnTo>
                  <a:pt x="1758856" y="1417564"/>
                </a:lnTo>
                <a:lnTo>
                  <a:pt x="1729625" y="1378111"/>
                </a:lnTo>
                <a:lnTo>
                  <a:pt x="1705079" y="1346961"/>
                </a:lnTo>
                <a:lnTo>
                  <a:pt x="1680201" y="1316604"/>
                </a:lnTo>
                <a:lnTo>
                  <a:pt x="1648311" y="1280972"/>
                </a:lnTo>
                <a:lnTo>
                  <a:pt x="1618118" y="1251620"/>
                </a:lnTo>
                <a:lnTo>
                  <a:pt x="1580559" y="1220494"/>
                </a:lnTo>
                <a:lnTo>
                  <a:pt x="1547754" y="1199964"/>
                </a:lnTo>
                <a:lnTo>
                  <a:pt x="1501990" y="1181031"/>
                </a:lnTo>
                <a:lnTo>
                  <a:pt x="1461546" y="1174570"/>
                </a:lnTo>
                <a:lnTo>
                  <a:pt x="1449336" y="1174135"/>
                </a:lnTo>
                <a:lnTo>
                  <a:pt x="1437505" y="1174307"/>
                </a:lnTo>
                <a:lnTo>
                  <a:pt x="1399024" y="1178575"/>
                </a:lnTo>
                <a:lnTo>
                  <a:pt x="1350890" y="1190168"/>
                </a:lnTo>
                <a:lnTo>
                  <a:pt x="1337359" y="1193655"/>
                </a:lnTo>
                <a:lnTo>
                  <a:pt x="1324464" y="1197234"/>
                </a:lnTo>
                <a:lnTo>
                  <a:pt x="1312089" y="1200807"/>
                </a:lnTo>
                <a:lnTo>
                  <a:pt x="1300119" y="1204278"/>
                </a:lnTo>
                <a:lnTo>
                  <a:pt x="1288439" y="1207548"/>
                </a:lnTo>
                <a:lnTo>
                  <a:pt x="1249799" y="1216555"/>
                </a:lnTo>
                <a:lnTo>
                  <a:pt x="1201551" y="1224700"/>
                </a:lnTo>
                <a:lnTo>
                  <a:pt x="1161470" y="1227457"/>
                </a:lnTo>
                <a:lnTo>
                  <a:pt x="1149144" y="1227671"/>
                </a:lnTo>
                <a:lnTo>
                  <a:pt x="1137120" y="1227504"/>
                </a:lnTo>
                <a:lnTo>
                  <a:pt x="1098861" y="1224006"/>
                </a:lnTo>
                <a:lnTo>
                  <a:pt x="1049998" y="1214312"/>
                </a:lnTo>
                <a:lnTo>
                  <a:pt x="1012554" y="1203420"/>
                </a:lnTo>
                <a:lnTo>
                  <a:pt x="964754" y="1185224"/>
                </a:lnTo>
                <a:lnTo>
                  <a:pt x="929692" y="1169152"/>
                </a:lnTo>
                <a:lnTo>
                  <a:pt x="886501" y="1146038"/>
                </a:lnTo>
                <a:lnTo>
                  <a:pt x="843597" y="1119233"/>
                </a:lnTo>
                <a:lnTo>
                  <a:pt x="809391" y="1095204"/>
                </a:lnTo>
                <a:lnTo>
                  <a:pt x="778949" y="1072219"/>
                </a:lnTo>
                <a:lnTo>
                  <a:pt x="741698" y="1041221"/>
                </a:lnTo>
                <a:lnTo>
                  <a:pt x="713141" y="1015318"/>
                </a:lnTo>
                <a:lnTo>
                  <a:pt x="677410" y="980584"/>
                </a:lnTo>
                <a:lnTo>
                  <a:pt x="649918" y="952031"/>
                </a:lnTo>
                <a:lnTo>
                  <a:pt x="616146" y="914962"/>
                </a:lnTo>
                <a:lnTo>
                  <a:pt x="583088" y="876965"/>
                </a:lnTo>
                <a:lnTo>
                  <a:pt x="558557" y="847626"/>
                </a:lnTo>
                <a:lnTo>
                  <a:pt x="542472" y="828136"/>
                </a:lnTo>
                <a:lnTo>
                  <a:pt x="534470" y="818436"/>
                </a:lnTo>
                <a:lnTo>
                  <a:pt x="509504" y="788108"/>
                </a:lnTo>
                <a:lnTo>
                  <a:pt x="485175" y="758282"/>
                </a:lnTo>
                <a:lnTo>
                  <a:pt x="469472" y="738973"/>
                </a:lnTo>
                <a:lnTo>
                  <a:pt x="461713" y="729436"/>
                </a:lnTo>
                <a:lnTo>
                  <a:pt x="436403" y="698480"/>
                </a:lnTo>
                <a:lnTo>
                  <a:pt x="419834" y="678322"/>
                </a:lnTo>
                <a:lnTo>
                  <a:pt x="411850" y="668609"/>
                </a:lnTo>
                <a:lnTo>
                  <a:pt x="381138" y="631009"/>
                </a:lnTo>
                <a:lnTo>
                  <a:pt x="354977" y="598401"/>
                </a:lnTo>
                <a:lnTo>
                  <a:pt x="323918" y="559215"/>
                </a:lnTo>
                <a:lnTo>
                  <a:pt x="294086" y="520579"/>
                </a:lnTo>
                <a:lnTo>
                  <a:pt x="286179" y="510263"/>
                </a:lnTo>
                <a:lnTo>
                  <a:pt x="255697" y="470120"/>
                </a:lnTo>
                <a:lnTo>
                  <a:pt x="226342" y="429263"/>
                </a:lnTo>
                <a:lnTo>
                  <a:pt x="198367" y="387525"/>
                </a:lnTo>
                <a:lnTo>
                  <a:pt x="171337" y="344989"/>
                </a:lnTo>
                <a:lnTo>
                  <a:pt x="151371" y="311547"/>
                </a:lnTo>
                <a:lnTo>
                  <a:pt x="126993" y="268221"/>
                </a:lnTo>
                <a:lnTo>
                  <a:pt x="103244" y="223751"/>
                </a:lnTo>
                <a:lnTo>
                  <a:pt x="85693" y="189256"/>
                </a:lnTo>
                <a:lnTo>
                  <a:pt x="68395" y="153646"/>
                </a:lnTo>
                <a:lnTo>
                  <a:pt x="51987" y="118751"/>
                </a:lnTo>
                <a:lnTo>
                  <a:pt x="31268" y="73051"/>
                </a:lnTo>
                <a:lnTo>
                  <a:pt x="11384" y="27197"/>
                </a:lnTo>
                <a:lnTo>
                  <a:pt x="1589" y="3836"/>
                </a:lnTo>
                <a:lnTo>
                  <a:pt x="0" y="0"/>
                </a:lnTo>
              </a:path>
            </a:pathLst>
          </a:custGeom>
          <a:ln w="27432">
            <a:solidFill>
              <a:srgbClr val="BBCE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3560" y="2549545"/>
            <a:ext cx="4494276" cy="2557091"/>
          </a:xfrm>
          <a:custGeom>
            <a:avLst/>
            <a:gdLst/>
            <a:ahLst/>
            <a:cxnLst/>
            <a:rect l="l" t="t" r="r" b="b"/>
            <a:pathLst>
              <a:path w="4494276" h="2557091">
                <a:moveTo>
                  <a:pt x="4494276" y="2557091"/>
                </a:moveTo>
                <a:lnTo>
                  <a:pt x="4491552" y="2557063"/>
                </a:lnTo>
                <a:lnTo>
                  <a:pt x="4477232" y="2556867"/>
                </a:lnTo>
                <a:lnTo>
                  <a:pt x="4463735" y="2556691"/>
                </a:lnTo>
                <a:lnTo>
                  <a:pt x="4450910" y="2556529"/>
                </a:lnTo>
                <a:lnTo>
                  <a:pt x="4438603" y="2556373"/>
                </a:lnTo>
                <a:lnTo>
                  <a:pt x="4426663" y="2556217"/>
                </a:lnTo>
                <a:lnTo>
                  <a:pt x="4414937" y="2556052"/>
                </a:lnTo>
                <a:lnTo>
                  <a:pt x="4401089" y="2555892"/>
                </a:lnTo>
                <a:lnTo>
                  <a:pt x="4362702" y="2555375"/>
                </a:lnTo>
                <a:lnTo>
                  <a:pt x="4338556" y="2555013"/>
                </a:lnTo>
                <a:lnTo>
                  <a:pt x="4325065" y="2554859"/>
                </a:lnTo>
                <a:lnTo>
                  <a:pt x="4286796" y="2554342"/>
                </a:lnTo>
                <a:lnTo>
                  <a:pt x="4249218" y="2553773"/>
                </a:lnTo>
                <a:lnTo>
                  <a:pt x="4236354" y="2553576"/>
                </a:lnTo>
                <a:lnTo>
                  <a:pt x="4186102" y="2552808"/>
                </a:lnTo>
                <a:lnTo>
                  <a:pt x="4147938" y="2552289"/>
                </a:lnTo>
                <a:lnTo>
                  <a:pt x="4135254" y="2552126"/>
                </a:lnTo>
                <a:lnTo>
                  <a:pt x="4093176" y="2551507"/>
                </a:lnTo>
                <a:lnTo>
                  <a:pt x="4045089" y="2550691"/>
                </a:lnTo>
                <a:lnTo>
                  <a:pt x="4030327" y="2550450"/>
                </a:lnTo>
                <a:lnTo>
                  <a:pt x="3991434" y="2549833"/>
                </a:lnTo>
                <a:lnTo>
                  <a:pt x="3968164" y="2549475"/>
                </a:lnTo>
                <a:lnTo>
                  <a:pt x="3953920" y="2549214"/>
                </a:lnTo>
                <a:lnTo>
                  <a:pt x="3940456" y="2548995"/>
                </a:lnTo>
                <a:lnTo>
                  <a:pt x="3927630" y="2548805"/>
                </a:lnTo>
                <a:lnTo>
                  <a:pt x="3915302" y="2548633"/>
                </a:lnTo>
                <a:lnTo>
                  <a:pt x="3903330" y="2548470"/>
                </a:lnTo>
                <a:lnTo>
                  <a:pt x="3891573" y="2548303"/>
                </a:lnTo>
                <a:lnTo>
                  <a:pt x="3877734" y="2548039"/>
                </a:lnTo>
                <a:lnTo>
                  <a:pt x="3864491" y="2547798"/>
                </a:lnTo>
                <a:lnTo>
                  <a:pt x="3851730" y="2547571"/>
                </a:lnTo>
                <a:lnTo>
                  <a:pt x="3839338" y="2547350"/>
                </a:lnTo>
                <a:lnTo>
                  <a:pt x="3827201" y="2547128"/>
                </a:lnTo>
                <a:lnTo>
                  <a:pt x="3815206" y="2546896"/>
                </a:lnTo>
                <a:lnTo>
                  <a:pt x="3801743" y="2546666"/>
                </a:lnTo>
                <a:lnTo>
                  <a:pt x="3788689" y="2546413"/>
                </a:lnTo>
                <a:lnTo>
                  <a:pt x="3775964" y="2546146"/>
                </a:lnTo>
                <a:lnTo>
                  <a:pt x="3763487" y="2545873"/>
                </a:lnTo>
                <a:lnTo>
                  <a:pt x="3751179" y="2545603"/>
                </a:lnTo>
                <a:lnTo>
                  <a:pt x="3738961" y="2545343"/>
                </a:lnTo>
                <a:lnTo>
                  <a:pt x="3725887" y="2545085"/>
                </a:lnTo>
                <a:lnTo>
                  <a:pt x="3713018" y="2544846"/>
                </a:lnTo>
                <a:lnTo>
                  <a:pt x="3700313" y="2544618"/>
                </a:lnTo>
                <a:lnTo>
                  <a:pt x="3687732" y="2544391"/>
                </a:lnTo>
                <a:lnTo>
                  <a:pt x="3675233" y="2544160"/>
                </a:lnTo>
                <a:lnTo>
                  <a:pt x="3632313" y="2543294"/>
                </a:lnTo>
                <a:lnTo>
                  <a:pt x="3582563" y="2542280"/>
                </a:lnTo>
                <a:lnTo>
                  <a:pt x="3543573" y="2541458"/>
                </a:lnTo>
                <a:lnTo>
                  <a:pt x="3520421" y="2540921"/>
                </a:lnTo>
                <a:lnTo>
                  <a:pt x="3505980" y="2540604"/>
                </a:lnTo>
                <a:lnTo>
                  <a:pt x="3467288" y="2539689"/>
                </a:lnTo>
                <a:lnTo>
                  <a:pt x="3443741" y="2539096"/>
                </a:lnTo>
                <a:lnTo>
                  <a:pt x="3429783" y="2538790"/>
                </a:lnTo>
                <a:lnTo>
                  <a:pt x="3391354" y="2537848"/>
                </a:lnTo>
                <a:lnTo>
                  <a:pt x="3367327" y="2537167"/>
                </a:lnTo>
                <a:lnTo>
                  <a:pt x="3353733" y="2536794"/>
                </a:lnTo>
                <a:lnTo>
                  <a:pt x="3340615" y="2536406"/>
                </a:lnTo>
                <a:lnTo>
                  <a:pt x="3327882" y="2536009"/>
                </a:lnTo>
                <a:lnTo>
                  <a:pt x="3315440" y="2535610"/>
                </a:lnTo>
                <a:lnTo>
                  <a:pt x="3303199" y="2535216"/>
                </a:lnTo>
                <a:lnTo>
                  <a:pt x="3291065" y="2534834"/>
                </a:lnTo>
                <a:lnTo>
                  <a:pt x="3252220" y="2533820"/>
                </a:lnTo>
                <a:lnTo>
                  <a:pt x="3202020" y="2532365"/>
                </a:lnTo>
                <a:lnTo>
                  <a:pt x="3163918" y="2531160"/>
                </a:lnTo>
                <a:lnTo>
                  <a:pt x="3121734" y="2529630"/>
                </a:lnTo>
                <a:lnTo>
                  <a:pt x="3073769" y="2527564"/>
                </a:lnTo>
                <a:lnTo>
                  <a:pt x="3032261" y="2525561"/>
                </a:lnTo>
                <a:lnTo>
                  <a:pt x="3020031" y="2524959"/>
                </a:lnTo>
                <a:lnTo>
                  <a:pt x="2968963" y="2523059"/>
                </a:lnTo>
                <a:lnTo>
                  <a:pt x="2943836" y="2522524"/>
                </a:lnTo>
                <a:lnTo>
                  <a:pt x="2931918" y="2522240"/>
                </a:lnTo>
                <a:lnTo>
                  <a:pt x="2893097" y="2520631"/>
                </a:lnTo>
                <a:lnTo>
                  <a:pt x="2843927" y="2517647"/>
                </a:lnTo>
                <a:lnTo>
                  <a:pt x="2804729" y="2513742"/>
                </a:lnTo>
                <a:lnTo>
                  <a:pt x="2792336" y="2512342"/>
                </a:lnTo>
                <a:lnTo>
                  <a:pt x="2780134" y="2510982"/>
                </a:lnTo>
                <a:lnTo>
                  <a:pt x="2768036" y="2509717"/>
                </a:lnTo>
                <a:lnTo>
                  <a:pt x="2754849" y="2508499"/>
                </a:lnTo>
                <a:lnTo>
                  <a:pt x="2741961" y="2507390"/>
                </a:lnTo>
                <a:lnTo>
                  <a:pt x="2729308" y="2506321"/>
                </a:lnTo>
                <a:lnTo>
                  <a:pt x="2716828" y="2505221"/>
                </a:lnTo>
                <a:lnTo>
                  <a:pt x="2666583" y="2499403"/>
                </a:lnTo>
                <a:lnTo>
                  <a:pt x="2616729" y="2491661"/>
                </a:lnTo>
                <a:lnTo>
                  <a:pt x="2579195" y="2484517"/>
                </a:lnTo>
                <a:lnTo>
                  <a:pt x="2554345" y="2479445"/>
                </a:lnTo>
                <a:lnTo>
                  <a:pt x="2541960" y="2476947"/>
                </a:lnTo>
                <a:lnTo>
                  <a:pt x="2529406" y="2474517"/>
                </a:lnTo>
                <a:lnTo>
                  <a:pt x="2516911" y="2472172"/>
                </a:lnTo>
                <a:lnTo>
                  <a:pt x="2504465" y="2469818"/>
                </a:lnTo>
                <a:lnTo>
                  <a:pt x="2455078" y="2458425"/>
                </a:lnTo>
                <a:lnTo>
                  <a:pt x="2406612" y="2443181"/>
                </a:lnTo>
                <a:lnTo>
                  <a:pt x="2369996" y="2430079"/>
                </a:lnTo>
                <a:lnTo>
                  <a:pt x="2323374" y="2411471"/>
                </a:lnTo>
                <a:lnTo>
                  <a:pt x="2286471" y="2395436"/>
                </a:lnTo>
                <a:lnTo>
                  <a:pt x="2242759" y="2373968"/>
                </a:lnTo>
                <a:lnTo>
                  <a:pt x="2199560" y="2348649"/>
                </a:lnTo>
                <a:lnTo>
                  <a:pt x="2166047" y="2325939"/>
                </a:lnTo>
                <a:lnTo>
                  <a:pt x="2134186" y="2301995"/>
                </a:lnTo>
                <a:lnTo>
                  <a:pt x="2097555" y="2271614"/>
                </a:lnTo>
                <a:lnTo>
                  <a:pt x="2068316" y="2245315"/>
                </a:lnTo>
                <a:lnTo>
                  <a:pt x="2032376" y="2210660"/>
                </a:lnTo>
                <a:lnTo>
                  <a:pt x="2005286" y="2182180"/>
                </a:lnTo>
                <a:lnTo>
                  <a:pt x="1979745" y="2153728"/>
                </a:lnTo>
                <a:lnTo>
                  <a:pt x="1947873" y="2115964"/>
                </a:lnTo>
                <a:lnTo>
                  <a:pt x="1923368" y="2085009"/>
                </a:lnTo>
                <a:lnTo>
                  <a:pt x="1892948" y="2044751"/>
                </a:lnTo>
                <a:lnTo>
                  <a:pt x="1863357" y="2004164"/>
                </a:lnTo>
                <a:lnTo>
                  <a:pt x="1841086" y="1972431"/>
                </a:lnTo>
                <a:lnTo>
                  <a:pt x="1819467" y="1941073"/>
                </a:lnTo>
                <a:lnTo>
                  <a:pt x="1812355" y="1930757"/>
                </a:lnTo>
                <a:lnTo>
                  <a:pt x="1805270" y="1920527"/>
                </a:lnTo>
                <a:lnTo>
                  <a:pt x="1798203" y="1910395"/>
                </a:lnTo>
                <a:lnTo>
                  <a:pt x="1790190" y="1898965"/>
                </a:lnTo>
                <a:lnTo>
                  <a:pt x="1782365" y="1887768"/>
                </a:lnTo>
                <a:lnTo>
                  <a:pt x="1759830" y="1855542"/>
                </a:lnTo>
                <a:lnTo>
                  <a:pt x="1731280" y="1815627"/>
                </a:lnTo>
                <a:lnTo>
                  <a:pt x="1706943" y="1783268"/>
                </a:lnTo>
                <a:lnTo>
                  <a:pt x="1682638" y="1751823"/>
                </a:lnTo>
                <a:lnTo>
                  <a:pt x="1652175" y="1715329"/>
                </a:lnTo>
                <a:lnTo>
                  <a:pt x="1625789" y="1687661"/>
                </a:lnTo>
                <a:lnTo>
                  <a:pt x="1597402" y="1661336"/>
                </a:lnTo>
                <a:lnTo>
                  <a:pt x="1565183" y="1637420"/>
                </a:lnTo>
                <a:lnTo>
                  <a:pt x="1529743" y="1618003"/>
                </a:lnTo>
                <a:lnTo>
                  <a:pt x="1484858" y="1603168"/>
                </a:lnTo>
                <a:lnTo>
                  <a:pt x="1446854" y="1598885"/>
                </a:lnTo>
                <a:lnTo>
                  <a:pt x="1434653" y="1598807"/>
                </a:lnTo>
                <a:lnTo>
                  <a:pt x="1422548" y="1599183"/>
                </a:lnTo>
                <a:lnTo>
                  <a:pt x="1384215" y="1604455"/>
                </a:lnTo>
                <a:lnTo>
                  <a:pt x="1359640" y="1609862"/>
                </a:lnTo>
                <a:lnTo>
                  <a:pt x="1347477" y="1612511"/>
                </a:lnTo>
                <a:lnTo>
                  <a:pt x="1334620" y="1615309"/>
                </a:lnTo>
                <a:lnTo>
                  <a:pt x="1322015" y="1618322"/>
                </a:lnTo>
                <a:lnTo>
                  <a:pt x="1309612" y="1621405"/>
                </a:lnTo>
                <a:lnTo>
                  <a:pt x="1297364" y="1624414"/>
                </a:lnTo>
                <a:lnTo>
                  <a:pt x="1259978" y="1631858"/>
                </a:lnTo>
                <a:lnTo>
                  <a:pt x="1222047" y="1637052"/>
                </a:lnTo>
                <a:lnTo>
                  <a:pt x="1184429" y="1638713"/>
                </a:lnTo>
                <a:lnTo>
                  <a:pt x="1171622" y="1638417"/>
                </a:lnTo>
                <a:lnTo>
                  <a:pt x="1121507" y="1633089"/>
                </a:lnTo>
                <a:lnTo>
                  <a:pt x="1072585" y="1621059"/>
                </a:lnTo>
                <a:lnTo>
                  <a:pt x="1036218" y="1608202"/>
                </a:lnTo>
                <a:lnTo>
                  <a:pt x="990120" y="1587225"/>
                </a:lnTo>
                <a:lnTo>
                  <a:pt x="955058" y="1567679"/>
                </a:lnTo>
                <a:lnTo>
                  <a:pt x="913068" y="1540719"/>
                </a:lnTo>
                <a:lnTo>
                  <a:pt x="881397" y="1517692"/>
                </a:lnTo>
                <a:lnTo>
                  <a:pt x="842234" y="1486420"/>
                </a:lnTo>
                <a:lnTo>
                  <a:pt x="805270" y="1453363"/>
                </a:lnTo>
                <a:lnTo>
                  <a:pt x="769247" y="1417890"/>
                </a:lnTo>
                <a:lnTo>
                  <a:pt x="742614" y="1389392"/>
                </a:lnTo>
                <a:lnTo>
                  <a:pt x="717188" y="1360530"/>
                </a:lnTo>
                <a:lnTo>
                  <a:pt x="685223" y="1321927"/>
                </a:lnTo>
                <a:lnTo>
                  <a:pt x="661110" y="1291021"/>
                </a:lnTo>
                <a:lnTo>
                  <a:pt x="638109" y="1260253"/>
                </a:lnTo>
                <a:lnTo>
                  <a:pt x="609140" y="1219809"/>
                </a:lnTo>
                <a:lnTo>
                  <a:pt x="587037" y="1187690"/>
                </a:lnTo>
                <a:lnTo>
                  <a:pt x="565607" y="1155587"/>
                </a:lnTo>
                <a:lnTo>
                  <a:pt x="538347" y="1113768"/>
                </a:lnTo>
                <a:lnTo>
                  <a:pt x="511043" y="1071224"/>
                </a:lnTo>
                <a:lnTo>
                  <a:pt x="490592" y="1038826"/>
                </a:lnTo>
                <a:lnTo>
                  <a:pt x="463884" y="996012"/>
                </a:lnTo>
                <a:lnTo>
                  <a:pt x="443726" y="963502"/>
                </a:lnTo>
                <a:lnTo>
                  <a:pt x="436883" y="952458"/>
                </a:lnTo>
                <a:lnTo>
                  <a:pt x="416751" y="919944"/>
                </a:lnTo>
                <a:lnTo>
                  <a:pt x="390534" y="877171"/>
                </a:lnTo>
                <a:lnTo>
                  <a:pt x="370698" y="844042"/>
                </a:lnTo>
                <a:lnTo>
                  <a:pt x="350893" y="810310"/>
                </a:lnTo>
                <a:lnTo>
                  <a:pt x="325791" y="766764"/>
                </a:lnTo>
                <a:lnTo>
                  <a:pt x="301500" y="723456"/>
                </a:lnTo>
                <a:lnTo>
                  <a:pt x="282979" y="689632"/>
                </a:lnTo>
                <a:lnTo>
                  <a:pt x="259102" y="645298"/>
                </a:lnTo>
                <a:lnTo>
                  <a:pt x="235831" y="600515"/>
                </a:lnTo>
                <a:lnTo>
                  <a:pt x="218131" y="564807"/>
                </a:lnTo>
                <a:lnTo>
                  <a:pt x="201185" y="529898"/>
                </a:lnTo>
                <a:lnTo>
                  <a:pt x="179951" y="484838"/>
                </a:lnTo>
                <a:lnTo>
                  <a:pt x="159683" y="439637"/>
                </a:lnTo>
                <a:lnTo>
                  <a:pt x="144514" y="403761"/>
                </a:lnTo>
                <a:lnTo>
                  <a:pt x="129879" y="368007"/>
                </a:lnTo>
                <a:lnTo>
                  <a:pt x="111318" y="321138"/>
                </a:lnTo>
                <a:lnTo>
                  <a:pt x="93522" y="274415"/>
                </a:lnTo>
                <a:lnTo>
                  <a:pt x="76142" y="226998"/>
                </a:lnTo>
                <a:lnTo>
                  <a:pt x="59616" y="180492"/>
                </a:lnTo>
                <a:lnTo>
                  <a:pt x="43350" y="133458"/>
                </a:lnTo>
                <a:lnTo>
                  <a:pt x="27274" y="85487"/>
                </a:lnTo>
                <a:lnTo>
                  <a:pt x="15299" y="48648"/>
                </a:lnTo>
                <a:lnTo>
                  <a:pt x="3361" y="10880"/>
                </a:lnTo>
                <a:lnTo>
                  <a:pt x="0" y="0"/>
                </a:lnTo>
              </a:path>
            </a:pathLst>
          </a:custGeom>
          <a:ln w="27432">
            <a:solidFill>
              <a:srgbClr val="1616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13560" y="2205541"/>
            <a:ext cx="4494276" cy="2894030"/>
          </a:xfrm>
          <a:custGeom>
            <a:avLst/>
            <a:gdLst/>
            <a:ahLst/>
            <a:cxnLst/>
            <a:rect l="l" t="t" r="r" b="b"/>
            <a:pathLst>
              <a:path w="4494276" h="2894030">
                <a:moveTo>
                  <a:pt x="4494276" y="2894030"/>
                </a:moveTo>
                <a:lnTo>
                  <a:pt x="4491557" y="2893989"/>
                </a:lnTo>
                <a:lnTo>
                  <a:pt x="4477235" y="2893822"/>
                </a:lnTo>
                <a:lnTo>
                  <a:pt x="4463738" y="2893654"/>
                </a:lnTo>
                <a:lnTo>
                  <a:pt x="4450912" y="2893490"/>
                </a:lnTo>
                <a:lnTo>
                  <a:pt x="4438606" y="2893332"/>
                </a:lnTo>
                <a:lnTo>
                  <a:pt x="4426666" y="2893184"/>
                </a:lnTo>
                <a:lnTo>
                  <a:pt x="4414941" y="2893050"/>
                </a:lnTo>
                <a:lnTo>
                  <a:pt x="4401091" y="2892856"/>
                </a:lnTo>
                <a:lnTo>
                  <a:pt x="4387848" y="2892681"/>
                </a:lnTo>
                <a:lnTo>
                  <a:pt x="4375092" y="2892519"/>
                </a:lnTo>
                <a:lnTo>
                  <a:pt x="4362704" y="2892361"/>
                </a:lnTo>
                <a:lnTo>
                  <a:pt x="4350566" y="2892201"/>
                </a:lnTo>
                <a:lnTo>
                  <a:pt x="4311999" y="2891594"/>
                </a:lnTo>
                <a:lnTo>
                  <a:pt x="4286800" y="2891148"/>
                </a:lnTo>
                <a:lnTo>
                  <a:pt x="4274505" y="2890936"/>
                </a:lnTo>
                <a:lnTo>
                  <a:pt x="4262302" y="2890738"/>
                </a:lnTo>
                <a:lnTo>
                  <a:pt x="4249223" y="2890529"/>
                </a:lnTo>
                <a:lnTo>
                  <a:pt x="4236359" y="2890308"/>
                </a:lnTo>
                <a:lnTo>
                  <a:pt x="4223662" y="2890084"/>
                </a:lnTo>
                <a:lnTo>
                  <a:pt x="4211087" y="2889861"/>
                </a:lnTo>
                <a:lnTo>
                  <a:pt x="4198585" y="2889646"/>
                </a:lnTo>
                <a:lnTo>
                  <a:pt x="4186110" y="2889447"/>
                </a:lnTo>
                <a:lnTo>
                  <a:pt x="4173362" y="2889261"/>
                </a:lnTo>
                <a:lnTo>
                  <a:pt x="4160641" y="2889091"/>
                </a:lnTo>
                <a:lnTo>
                  <a:pt x="4147942" y="2888928"/>
                </a:lnTo>
                <a:lnTo>
                  <a:pt x="4135260" y="2888764"/>
                </a:lnTo>
                <a:lnTo>
                  <a:pt x="4093180" y="2888122"/>
                </a:lnTo>
                <a:lnTo>
                  <a:pt x="4067918" y="2887685"/>
                </a:lnTo>
                <a:lnTo>
                  <a:pt x="4056308" y="2887483"/>
                </a:lnTo>
                <a:lnTo>
                  <a:pt x="4045094" y="2887295"/>
                </a:lnTo>
                <a:lnTo>
                  <a:pt x="4030331" y="2887017"/>
                </a:lnTo>
                <a:lnTo>
                  <a:pt x="4016590" y="2886771"/>
                </a:lnTo>
                <a:lnTo>
                  <a:pt x="4003686" y="2886551"/>
                </a:lnTo>
                <a:lnTo>
                  <a:pt x="3991438" y="2886350"/>
                </a:lnTo>
                <a:lnTo>
                  <a:pt x="3979660" y="2886163"/>
                </a:lnTo>
                <a:lnTo>
                  <a:pt x="3968169" y="2885986"/>
                </a:lnTo>
                <a:lnTo>
                  <a:pt x="3953925" y="2885717"/>
                </a:lnTo>
                <a:lnTo>
                  <a:pt x="3940461" y="2885473"/>
                </a:lnTo>
                <a:lnTo>
                  <a:pt x="3927636" y="2885245"/>
                </a:lnTo>
                <a:lnTo>
                  <a:pt x="3915308" y="2885027"/>
                </a:lnTo>
                <a:lnTo>
                  <a:pt x="3903337" y="2884809"/>
                </a:lnTo>
                <a:lnTo>
                  <a:pt x="3891581" y="2884584"/>
                </a:lnTo>
                <a:lnTo>
                  <a:pt x="3877740" y="2884354"/>
                </a:lnTo>
                <a:lnTo>
                  <a:pt x="3839344" y="2883640"/>
                </a:lnTo>
                <a:lnTo>
                  <a:pt x="3788694" y="2882614"/>
                </a:lnTo>
                <a:lnTo>
                  <a:pt x="3738969" y="2881600"/>
                </a:lnTo>
                <a:lnTo>
                  <a:pt x="3700319" y="2880811"/>
                </a:lnTo>
                <a:lnTo>
                  <a:pt x="3659648" y="2879927"/>
                </a:lnTo>
                <a:lnTo>
                  <a:pt x="3645419" y="2879585"/>
                </a:lnTo>
                <a:lnTo>
                  <a:pt x="3632321" y="2879270"/>
                </a:lnTo>
                <a:lnTo>
                  <a:pt x="3620123" y="2878980"/>
                </a:lnTo>
                <a:lnTo>
                  <a:pt x="3608592" y="2878714"/>
                </a:lnTo>
                <a:lnTo>
                  <a:pt x="3597495" y="2878467"/>
                </a:lnTo>
                <a:lnTo>
                  <a:pt x="3582572" y="2878103"/>
                </a:lnTo>
                <a:lnTo>
                  <a:pt x="3543583" y="2877133"/>
                </a:lnTo>
                <a:lnTo>
                  <a:pt x="3492428" y="2875833"/>
                </a:lnTo>
                <a:lnTo>
                  <a:pt x="3443755" y="2874591"/>
                </a:lnTo>
                <a:lnTo>
                  <a:pt x="3403727" y="2873557"/>
                </a:lnTo>
                <a:lnTo>
                  <a:pt x="3353745" y="2872111"/>
                </a:lnTo>
                <a:lnTo>
                  <a:pt x="3315453" y="2870857"/>
                </a:lnTo>
                <a:lnTo>
                  <a:pt x="3303214" y="2870458"/>
                </a:lnTo>
                <a:lnTo>
                  <a:pt x="3291083" y="2870075"/>
                </a:lnTo>
                <a:lnTo>
                  <a:pt x="3277886" y="2869671"/>
                </a:lnTo>
                <a:lnTo>
                  <a:pt x="3264953" y="2869272"/>
                </a:lnTo>
                <a:lnTo>
                  <a:pt x="3214904" y="2867623"/>
                </a:lnTo>
                <a:lnTo>
                  <a:pt x="3202042" y="2867173"/>
                </a:lnTo>
                <a:lnTo>
                  <a:pt x="3189274" y="2866737"/>
                </a:lnTo>
                <a:lnTo>
                  <a:pt x="3135896" y="2864759"/>
                </a:lnTo>
                <a:lnTo>
                  <a:pt x="3096511" y="2862994"/>
                </a:lnTo>
                <a:lnTo>
                  <a:pt x="3045196" y="2860474"/>
                </a:lnTo>
                <a:lnTo>
                  <a:pt x="3032288" y="2859763"/>
                </a:lnTo>
                <a:lnTo>
                  <a:pt x="3020059" y="2859091"/>
                </a:lnTo>
                <a:lnTo>
                  <a:pt x="2969003" y="2857488"/>
                </a:lnTo>
                <a:lnTo>
                  <a:pt x="2956178" y="2857460"/>
                </a:lnTo>
                <a:lnTo>
                  <a:pt x="2943890" y="2857428"/>
                </a:lnTo>
                <a:lnTo>
                  <a:pt x="2893206" y="2855086"/>
                </a:lnTo>
                <a:lnTo>
                  <a:pt x="2844162" y="2850197"/>
                </a:lnTo>
                <a:lnTo>
                  <a:pt x="2830614" y="2848840"/>
                </a:lnTo>
                <a:lnTo>
                  <a:pt x="2817548" y="2847479"/>
                </a:lnTo>
                <a:lnTo>
                  <a:pt x="2804871" y="2846129"/>
                </a:lnTo>
                <a:lnTo>
                  <a:pt x="2792491" y="2844807"/>
                </a:lnTo>
                <a:lnTo>
                  <a:pt x="2780314" y="2843529"/>
                </a:lnTo>
                <a:lnTo>
                  <a:pt x="2768248" y="2842311"/>
                </a:lnTo>
                <a:lnTo>
                  <a:pt x="2755003" y="2841123"/>
                </a:lnTo>
                <a:lnTo>
                  <a:pt x="2742084" y="2840099"/>
                </a:lnTo>
                <a:lnTo>
                  <a:pt x="2729423" y="2839137"/>
                </a:lnTo>
                <a:lnTo>
                  <a:pt x="2716951" y="2838139"/>
                </a:lnTo>
                <a:lnTo>
                  <a:pt x="2666796" y="2831758"/>
                </a:lnTo>
                <a:lnTo>
                  <a:pt x="2629510" y="2824971"/>
                </a:lnTo>
                <a:lnTo>
                  <a:pt x="2617202" y="2822676"/>
                </a:lnTo>
                <a:lnTo>
                  <a:pt x="2579478" y="2815557"/>
                </a:lnTo>
                <a:lnTo>
                  <a:pt x="2542401" y="2808093"/>
                </a:lnTo>
                <a:lnTo>
                  <a:pt x="2529788" y="2805501"/>
                </a:lnTo>
                <a:lnTo>
                  <a:pt x="2480288" y="2794747"/>
                </a:lnTo>
                <a:lnTo>
                  <a:pt x="2443555" y="2784009"/>
                </a:lnTo>
                <a:lnTo>
                  <a:pt x="2395797" y="2767125"/>
                </a:lnTo>
                <a:lnTo>
                  <a:pt x="2358980" y="2753187"/>
                </a:lnTo>
                <a:lnTo>
                  <a:pt x="2311640" y="2733177"/>
                </a:lnTo>
                <a:lnTo>
                  <a:pt x="2276485" y="2716610"/>
                </a:lnTo>
                <a:lnTo>
                  <a:pt x="2233652" y="2693196"/>
                </a:lnTo>
                <a:lnTo>
                  <a:pt x="2191015" y="2665957"/>
                </a:lnTo>
                <a:lnTo>
                  <a:pt x="2160017" y="2643424"/>
                </a:lnTo>
                <a:lnTo>
                  <a:pt x="2120690" y="2611517"/>
                </a:lnTo>
                <a:lnTo>
                  <a:pt x="2091174" y="2584991"/>
                </a:lnTo>
                <a:lnTo>
                  <a:pt x="2062560" y="2557412"/>
                </a:lnTo>
                <a:lnTo>
                  <a:pt x="2028810" y="2522569"/>
                </a:lnTo>
                <a:lnTo>
                  <a:pt x="1995354" y="2485087"/>
                </a:lnTo>
                <a:lnTo>
                  <a:pt x="1963012" y="2446366"/>
                </a:lnTo>
                <a:lnTo>
                  <a:pt x="1939140" y="2415963"/>
                </a:lnTo>
                <a:lnTo>
                  <a:pt x="1916030" y="2384957"/>
                </a:lnTo>
                <a:lnTo>
                  <a:pt x="1886768" y="2344026"/>
                </a:lnTo>
                <a:lnTo>
                  <a:pt x="1864826" y="2312516"/>
                </a:lnTo>
                <a:lnTo>
                  <a:pt x="1842838" y="2279931"/>
                </a:lnTo>
                <a:lnTo>
                  <a:pt x="1821875" y="2248232"/>
                </a:lnTo>
                <a:lnTo>
                  <a:pt x="1815040" y="2237867"/>
                </a:lnTo>
                <a:lnTo>
                  <a:pt x="1808255" y="2227605"/>
                </a:lnTo>
                <a:lnTo>
                  <a:pt x="1801504" y="2217445"/>
                </a:lnTo>
                <a:lnTo>
                  <a:pt x="1794770" y="2207390"/>
                </a:lnTo>
                <a:lnTo>
                  <a:pt x="1787521" y="2196596"/>
                </a:lnTo>
                <a:lnTo>
                  <a:pt x="1780297" y="2185795"/>
                </a:lnTo>
                <a:lnTo>
                  <a:pt x="1758762" y="2153598"/>
                </a:lnTo>
                <a:lnTo>
                  <a:pt x="1730289" y="2112054"/>
                </a:lnTo>
                <a:lnTo>
                  <a:pt x="1706547" y="2079127"/>
                </a:lnTo>
                <a:lnTo>
                  <a:pt x="1682880" y="2047276"/>
                </a:lnTo>
                <a:lnTo>
                  <a:pt x="1652830" y="2009858"/>
                </a:lnTo>
                <a:lnTo>
                  <a:pt x="1626582" y="1981293"/>
                </a:lnTo>
                <a:lnTo>
                  <a:pt x="1598646" y="1954452"/>
                </a:lnTo>
                <a:lnTo>
                  <a:pt x="1559394" y="1924117"/>
                </a:lnTo>
                <a:lnTo>
                  <a:pt x="1525315" y="1904995"/>
                </a:lnTo>
                <a:lnTo>
                  <a:pt x="1488465" y="1892193"/>
                </a:lnTo>
                <a:lnTo>
                  <a:pt x="1449970" y="1887191"/>
                </a:lnTo>
                <a:lnTo>
                  <a:pt x="1438222" y="1887016"/>
                </a:lnTo>
                <a:lnTo>
                  <a:pt x="1426735" y="1887276"/>
                </a:lnTo>
                <a:lnTo>
                  <a:pt x="1386709" y="1892164"/>
                </a:lnTo>
                <a:lnTo>
                  <a:pt x="1362709" y="1897129"/>
                </a:lnTo>
                <a:lnTo>
                  <a:pt x="1351090" y="1899566"/>
                </a:lnTo>
                <a:lnTo>
                  <a:pt x="1337284" y="1902246"/>
                </a:lnTo>
                <a:lnTo>
                  <a:pt x="1324154" y="1904970"/>
                </a:lnTo>
                <a:lnTo>
                  <a:pt x="1311576" y="1907643"/>
                </a:lnTo>
                <a:lnTo>
                  <a:pt x="1299426" y="1910169"/>
                </a:lnTo>
                <a:lnTo>
                  <a:pt x="1248819" y="1917707"/>
                </a:lnTo>
                <a:lnTo>
                  <a:pt x="1199782" y="1920378"/>
                </a:lnTo>
                <a:lnTo>
                  <a:pt x="1186244" y="1919914"/>
                </a:lnTo>
                <a:lnTo>
                  <a:pt x="1148153" y="1916575"/>
                </a:lnTo>
                <a:lnTo>
                  <a:pt x="1099129" y="1905200"/>
                </a:lnTo>
                <a:lnTo>
                  <a:pt x="1051983" y="1887023"/>
                </a:lnTo>
                <a:lnTo>
                  <a:pt x="1016357" y="1869812"/>
                </a:lnTo>
                <a:lnTo>
                  <a:pt x="973566" y="1845027"/>
                </a:lnTo>
                <a:lnTo>
                  <a:pt x="932031" y="1816369"/>
                </a:lnTo>
                <a:lnTo>
                  <a:pt x="901817" y="1792755"/>
                </a:lnTo>
                <a:lnTo>
                  <a:pt x="872211" y="1766975"/>
                </a:lnTo>
                <a:lnTo>
                  <a:pt x="836024" y="1732501"/>
                </a:lnTo>
                <a:lnTo>
                  <a:pt x="809039" y="1704305"/>
                </a:lnTo>
                <a:lnTo>
                  <a:pt x="783559" y="1675956"/>
                </a:lnTo>
                <a:lnTo>
                  <a:pt x="751602" y="1637826"/>
                </a:lnTo>
                <a:lnTo>
                  <a:pt x="727479" y="1607098"/>
                </a:lnTo>
                <a:lnTo>
                  <a:pt x="697410" y="1566791"/>
                </a:lnTo>
                <a:lnTo>
                  <a:pt x="668425" y="1525353"/>
                </a:lnTo>
                <a:lnTo>
                  <a:pt x="647322" y="1493414"/>
                </a:lnTo>
                <a:lnTo>
                  <a:pt x="620329" y="1450670"/>
                </a:lnTo>
                <a:lnTo>
                  <a:pt x="593859" y="1407130"/>
                </a:lnTo>
                <a:lnTo>
                  <a:pt x="574325" y="1373954"/>
                </a:lnTo>
                <a:lnTo>
                  <a:pt x="549118" y="1330032"/>
                </a:lnTo>
                <a:lnTo>
                  <a:pt x="524382" y="1286222"/>
                </a:lnTo>
                <a:lnTo>
                  <a:pt x="505870" y="1252825"/>
                </a:lnTo>
                <a:lnTo>
                  <a:pt x="481588" y="1208297"/>
                </a:lnTo>
                <a:lnTo>
                  <a:pt x="457581" y="1163581"/>
                </a:lnTo>
                <a:lnTo>
                  <a:pt x="439197" y="1128970"/>
                </a:lnTo>
                <a:lnTo>
                  <a:pt x="421203" y="1094867"/>
                </a:lnTo>
                <a:lnTo>
                  <a:pt x="398018" y="1050388"/>
                </a:lnTo>
                <a:lnTo>
                  <a:pt x="375296" y="1005905"/>
                </a:lnTo>
                <a:lnTo>
                  <a:pt x="358272" y="971740"/>
                </a:lnTo>
                <a:lnTo>
                  <a:pt x="336046" y="926369"/>
                </a:lnTo>
                <a:lnTo>
                  <a:pt x="314172" y="880656"/>
                </a:lnTo>
                <a:lnTo>
                  <a:pt x="297629" y="845274"/>
                </a:lnTo>
                <a:lnTo>
                  <a:pt x="281162" y="809767"/>
                </a:lnTo>
                <a:lnTo>
                  <a:pt x="260251" y="764049"/>
                </a:lnTo>
                <a:lnTo>
                  <a:pt x="240149" y="718615"/>
                </a:lnTo>
                <a:lnTo>
                  <a:pt x="220668" y="672357"/>
                </a:lnTo>
                <a:lnTo>
                  <a:pt x="202125" y="626598"/>
                </a:lnTo>
                <a:lnTo>
                  <a:pt x="183812" y="579875"/>
                </a:lnTo>
                <a:lnTo>
                  <a:pt x="170181" y="543954"/>
                </a:lnTo>
                <a:lnTo>
                  <a:pt x="156601" y="507087"/>
                </a:lnTo>
                <a:lnTo>
                  <a:pt x="143655" y="470789"/>
                </a:lnTo>
                <a:lnTo>
                  <a:pt x="127181" y="423421"/>
                </a:lnTo>
                <a:lnTo>
                  <a:pt x="111113" y="375875"/>
                </a:lnTo>
                <a:lnTo>
                  <a:pt x="95339" y="327668"/>
                </a:lnTo>
                <a:lnTo>
                  <a:pt x="83634" y="290788"/>
                </a:lnTo>
                <a:lnTo>
                  <a:pt x="71996" y="253093"/>
                </a:lnTo>
                <a:lnTo>
                  <a:pt x="60472" y="214872"/>
                </a:lnTo>
                <a:lnTo>
                  <a:pt x="49049" y="176178"/>
                </a:lnTo>
                <a:lnTo>
                  <a:pt x="37708" y="136924"/>
                </a:lnTo>
                <a:lnTo>
                  <a:pt x="26430" y="97027"/>
                </a:lnTo>
                <a:lnTo>
                  <a:pt x="15196" y="56402"/>
                </a:lnTo>
                <a:lnTo>
                  <a:pt x="3987" y="14964"/>
                </a:lnTo>
                <a:lnTo>
                  <a:pt x="253" y="956"/>
                </a:lnTo>
                <a:lnTo>
                  <a:pt x="0" y="0"/>
                </a:lnTo>
              </a:path>
            </a:pathLst>
          </a:custGeom>
          <a:ln w="27432">
            <a:solidFill>
              <a:srgbClr val="33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13560" y="1178492"/>
            <a:ext cx="4494276" cy="3861685"/>
          </a:xfrm>
          <a:custGeom>
            <a:avLst/>
            <a:gdLst/>
            <a:ahLst/>
            <a:cxnLst/>
            <a:rect l="l" t="t" r="r" b="b"/>
            <a:pathLst>
              <a:path w="4494276" h="3861685">
                <a:moveTo>
                  <a:pt x="4494276" y="3861685"/>
                </a:moveTo>
                <a:lnTo>
                  <a:pt x="4450940" y="3860751"/>
                </a:lnTo>
                <a:lnTo>
                  <a:pt x="4438636" y="3860472"/>
                </a:lnTo>
                <a:lnTo>
                  <a:pt x="4426702" y="3860204"/>
                </a:lnTo>
                <a:lnTo>
                  <a:pt x="4387878" y="3859396"/>
                </a:lnTo>
                <a:lnTo>
                  <a:pt x="4338604" y="3858392"/>
                </a:lnTo>
                <a:lnTo>
                  <a:pt x="4299302" y="3857637"/>
                </a:lnTo>
                <a:lnTo>
                  <a:pt x="4286835" y="3857393"/>
                </a:lnTo>
                <a:lnTo>
                  <a:pt x="4274545" y="3857132"/>
                </a:lnTo>
                <a:lnTo>
                  <a:pt x="4262350" y="3856844"/>
                </a:lnTo>
                <a:lnTo>
                  <a:pt x="4249261" y="3856564"/>
                </a:lnTo>
                <a:lnTo>
                  <a:pt x="4211127" y="3855661"/>
                </a:lnTo>
                <a:lnTo>
                  <a:pt x="4186167" y="3855032"/>
                </a:lnTo>
                <a:lnTo>
                  <a:pt x="4173406" y="3854780"/>
                </a:lnTo>
                <a:lnTo>
                  <a:pt x="4135306" y="3854049"/>
                </a:lnTo>
                <a:lnTo>
                  <a:pt x="4093224" y="3853066"/>
                </a:lnTo>
                <a:lnTo>
                  <a:pt x="4056358" y="3852018"/>
                </a:lnTo>
                <a:lnTo>
                  <a:pt x="4045152" y="3851701"/>
                </a:lnTo>
                <a:lnTo>
                  <a:pt x="4030378" y="3851378"/>
                </a:lnTo>
                <a:lnTo>
                  <a:pt x="4016631" y="3851079"/>
                </a:lnTo>
                <a:lnTo>
                  <a:pt x="4003726" y="3850798"/>
                </a:lnTo>
                <a:lnTo>
                  <a:pt x="3991480" y="3850526"/>
                </a:lnTo>
                <a:lnTo>
                  <a:pt x="3979708" y="3850256"/>
                </a:lnTo>
                <a:lnTo>
                  <a:pt x="3968224" y="3849980"/>
                </a:lnTo>
                <a:lnTo>
                  <a:pt x="3953970" y="3849660"/>
                </a:lnTo>
                <a:lnTo>
                  <a:pt x="3940501" y="3849332"/>
                </a:lnTo>
                <a:lnTo>
                  <a:pt x="3927675" y="3849000"/>
                </a:lnTo>
                <a:lnTo>
                  <a:pt x="3915351" y="3848670"/>
                </a:lnTo>
                <a:lnTo>
                  <a:pt x="3903387" y="3848346"/>
                </a:lnTo>
                <a:lnTo>
                  <a:pt x="3891640" y="3848034"/>
                </a:lnTo>
                <a:lnTo>
                  <a:pt x="3851779" y="3847002"/>
                </a:lnTo>
                <a:lnTo>
                  <a:pt x="3815280" y="3845972"/>
                </a:lnTo>
                <a:lnTo>
                  <a:pt x="3801803" y="3845614"/>
                </a:lnTo>
                <a:lnTo>
                  <a:pt x="3763548" y="3844515"/>
                </a:lnTo>
                <a:lnTo>
                  <a:pt x="3713080" y="3842975"/>
                </a:lnTo>
                <a:lnTo>
                  <a:pt x="3662881" y="3841439"/>
                </a:lnTo>
                <a:lnTo>
                  <a:pt x="3650135" y="3841059"/>
                </a:lnTo>
                <a:lnTo>
                  <a:pt x="3612047" y="3839943"/>
                </a:lnTo>
                <a:lnTo>
                  <a:pt x="3570002" y="3838449"/>
                </a:lnTo>
                <a:lnTo>
                  <a:pt x="3544781" y="3837446"/>
                </a:lnTo>
                <a:lnTo>
                  <a:pt x="3533179" y="3836983"/>
                </a:lnTo>
                <a:lnTo>
                  <a:pt x="3493427" y="3835554"/>
                </a:lnTo>
                <a:lnTo>
                  <a:pt x="3468283" y="3834709"/>
                </a:lnTo>
                <a:lnTo>
                  <a:pt x="3456517" y="3834314"/>
                </a:lnTo>
                <a:lnTo>
                  <a:pt x="3417333" y="3832902"/>
                </a:lnTo>
                <a:lnTo>
                  <a:pt x="3392222" y="3831950"/>
                </a:lnTo>
                <a:lnTo>
                  <a:pt x="3380262" y="3831499"/>
                </a:lnTo>
                <a:lnTo>
                  <a:pt x="3341374" y="3829972"/>
                </a:lnTo>
                <a:lnTo>
                  <a:pt x="3292165" y="3827863"/>
                </a:lnTo>
                <a:lnTo>
                  <a:pt x="3278708" y="3827298"/>
                </a:lnTo>
                <a:lnTo>
                  <a:pt x="3240454" y="3825580"/>
                </a:lnTo>
                <a:lnTo>
                  <a:pt x="3215970" y="3824379"/>
                </a:lnTo>
                <a:lnTo>
                  <a:pt x="3202848" y="3823762"/>
                </a:lnTo>
                <a:lnTo>
                  <a:pt x="3164721" y="3821850"/>
                </a:lnTo>
                <a:lnTo>
                  <a:pt x="3114352" y="3819028"/>
                </a:lnTo>
                <a:lnTo>
                  <a:pt x="3061038" y="3815641"/>
                </a:lnTo>
                <a:lnTo>
                  <a:pt x="3033917" y="3813594"/>
                </a:lnTo>
                <a:lnTo>
                  <a:pt x="3021732" y="3812684"/>
                </a:lnTo>
                <a:lnTo>
                  <a:pt x="3010168" y="3811921"/>
                </a:lnTo>
                <a:lnTo>
                  <a:pt x="2999006" y="3811358"/>
                </a:lnTo>
                <a:lnTo>
                  <a:pt x="2984187" y="3811211"/>
                </a:lnTo>
                <a:lnTo>
                  <a:pt x="2970422" y="3811474"/>
                </a:lnTo>
                <a:lnTo>
                  <a:pt x="2957525" y="3811956"/>
                </a:lnTo>
                <a:lnTo>
                  <a:pt x="2945306" y="3812471"/>
                </a:lnTo>
                <a:lnTo>
                  <a:pt x="2933578" y="3812830"/>
                </a:lnTo>
                <a:lnTo>
                  <a:pt x="2894479" y="3810644"/>
                </a:lnTo>
                <a:lnTo>
                  <a:pt x="2857635" y="3805703"/>
                </a:lnTo>
                <a:lnTo>
                  <a:pt x="2845980" y="3804059"/>
                </a:lnTo>
                <a:lnTo>
                  <a:pt x="2832038" y="3802299"/>
                </a:lnTo>
                <a:lnTo>
                  <a:pt x="2818782" y="3800584"/>
                </a:lnTo>
                <a:lnTo>
                  <a:pt x="2806086" y="3798926"/>
                </a:lnTo>
                <a:lnTo>
                  <a:pt x="2793820" y="3797338"/>
                </a:lnTo>
                <a:lnTo>
                  <a:pt x="2743283" y="3791721"/>
                </a:lnTo>
                <a:lnTo>
                  <a:pt x="2730602" y="3790602"/>
                </a:lnTo>
                <a:lnTo>
                  <a:pt x="2718251" y="3789469"/>
                </a:lnTo>
                <a:lnTo>
                  <a:pt x="2668092" y="3781960"/>
                </a:lnTo>
                <a:lnTo>
                  <a:pt x="2631308" y="3773987"/>
                </a:lnTo>
                <a:lnTo>
                  <a:pt x="2619339" y="3771347"/>
                </a:lnTo>
                <a:lnTo>
                  <a:pt x="2581055" y="3762842"/>
                </a:lnTo>
                <a:lnTo>
                  <a:pt x="2544915" y="3754380"/>
                </a:lnTo>
                <a:lnTo>
                  <a:pt x="2531778" y="3751283"/>
                </a:lnTo>
                <a:lnTo>
                  <a:pt x="2494604" y="3742463"/>
                </a:lnTo>
                <a:lnTo>
                  <a:pt x="2445833" y="3726942"/>
                </a:lnTo>
                <a:lnTo>
                  <a:pt x="2399601" y="3707902"/>
                </a:lnTo>
                <a:lnTo>
                  <a:pt x="2361972" y="3691666"/>
                </a:lnTo>
                <a:lnTo>
                  <a:pt x="2318475" y="3671311"/>
                </a:lnTo>
                <a:lnTo>
                  <a:pt x="2273750" y="3647555"/>
                </a:lnTo>
                <a:lnTo>
                  <a:pt x="2239696" y="3626681"/>
                </a:lnTo>
                <a:lnTo>
                  <a:pt x="2207175" y="3604359"/>
                </a:lnTo>
                <a:lnTo>
                  <a:pt x="2169320" y="3575161"/>
                </a:lnTo>
                <a:lnTo>
                  <a:pt x="2131535" y="3541972"/>
                </a:lnTo>
                <a:lnTo>
                  <a:pt x="2104004" y="3515354"/>
                </a:lnTo>
                <a:lnTo>
                  <a:pt x="2077491" y="3487825"/>
                </a:lnTo>
                <a:lnTo>
                  <a:pt x="2043772" y="3450266"/>
                </a:lnTo>
                <a:lnTo>
                  <a:pt x="2018940" y="3420726"/>
                </a:lnTo>
                <a:lnTo>
                  <a:pt x="1988119" y="3381632"/>
                </a:lnTo>
                <a:lnTo>
                  <a:pt x="1965271" y="3351044"/>
                </a:lnTo>
                <a:lnTo>
                  <a:pt x="1942157" y="3318513"/>
                </a:lnTo>
                <a:lnTo>
                  <a:pt x="1919787" y="3285477"/>
                </a:lnTo>
                <a:lnTo>
                  <a:pt x="1892459" y="3243595"/>
                </a:lnTo>
                <a:lnTo>
                  <a:pt x="1865731" y="3201467"/>
                </a:lnTo>
                <a:lnTo>
                  <a:pt x="1844961" y="3167722"/>
                </a:lnTo>
                <a:lnTo>
                  <a:pt x="1825241" y="3135105"/>
                </a:lnTo>
                <a:lnTo>
                  <a:pt x="1818831" y="3124463"/>
                </a:lnTo>
                <a:lnTo>
                  <a:pt x="1812480" y="3113929"/>
                </a:lnTo>
                <a:lnTo>
                  <a:pt x="1806171" y="3103498"/>
                </a:lnTo>
                <a:lnTo>
                  <a:pt x="1799890" y="3093168"/>
                </a:lnTo>
                <a:lnTo>
                  <a:pt x="1792354" y="3080868"/>
                </a:lnTo>
                <a:lnTo>
                  <a:pt x="1785033" y="3068879"/>
                </a:lnTo>
                <a:lnTo>
                  <a:pt x="1777908" y="3057190"/>
                </a:lnTo>
                <a:lnTo>
                  <a:pt x="1770959" y="3045790"/>
                </a:lnTo>
                <a:lnTo>
                  <a:pt x="1764169" y="3034669"/>
                </a:lnTo>
                <a:lnTo>
                  <a:pt x="1738205" y="2992746"/>
                </a:lnTo>
                <a:lnTo>
                  <a:pt x="1712083" y="2952558"/>
                </a:lnTo>
                <a:lnTo>
                  <a:pt x="1689996" y="2919691"/>
                </a:lnTo>
                <a:lnTo>
                  <a:pt x="1667952" y="2888438"/>
                </a:lnTo>
                <a:lnTo>
                  <a:pt x="1636755" y="2848980"/>
                </a:lnTo>
                <a:lnTo>
                  <a:pt x="1609706" y="2819260"/>
                </a:lnTo>
                <a:lnTo>
                  <a:pt x="1574371" y="2786639"/>
                </a:lnTo>
                <a:lnTo>
                  <a:pt x="1539714" y="2762075"/>
                </a:lnTo>
                <a:lnTo>
                  <a:pt x="1497430" y="2741283"/>
                </a:lnTo>
                <a:lnTo>
                  <a:pt x="1458809" y="2732494"/>
                </a:lnTo>
                <a:lnTo>
                  <a:pt x="1421940" y="2730346"/>
                </a:lnTo>
                <a:lnTo>
                  <a:pt x="1408916" y="2730512"/>
                </a:lnTo>
                <a:lnTo>
                  <a:pt x="1396108" y="2731394"/>
                </a:lnTo>
                <a:lnTo>
                  <a:pt x="1383472" y="2732764"/>
                </a:lnTo>
                <a:lnTo>
                  <a:pt x="1370967" y="2734391"/>
                </a:lnTo>
                <a:lnTo>
                  <a:pt x="1358550" y="2736047"/>
                </a:lnTo>
                <a:lnTo>
                  <a:pt x="1346176" y="2737502"/>
                </a:lnTo>
                <a:lnTo>
                  <a:pt x="1333383" y="2738883"/>
                </a:lnTo>
                <a:lnTo>
                  <a:pt x="1320676" y="2740434"/>
                </a:lnTo>
                <a:lnTo>
                  <a:pt x="1308037" y="2741991"/>
                </a:lnTo>
                <a:lnTo>
                  <a:pt x="1295450" y="2743390"/>
                </a:lnTo>
                <a:lnTo>
                  <a:pt x="1282897" y="2744468"/>
                </a:lnTo>
                <a:lnTo>
                  <a:pt x="1267468" y="2744918"/>
                </a:lnTo>
                <a:lnTo>
                  <a:pt x="1253347" y="2745165"/>
                </a:lnTo>
                <a:lnTo>
                  <a:pt x="1240309" y="2745143"/>
                </a:lnTo>
                <a:lnTo>
                  <a:pt x="1191063" y="2740144"/>
                </a:lnTo>
                <a:lnTo>
                  <a:pt x="1153362" y="2730656"/>
                </a:lnTo>
                <a:lnTo>
                  <a:pt x="1105580" y="2710956"/>
                </a:lnTo>
                <a:lnTo>
                  <a:pt x="1062460" y="2686475"/>
                </a:lnTo>
                <a:lnTo>
                  <a:pt x="1030672" y="2664495"/>
                </a:lnTo>
                <a:lnTo>
                  <a:pt x="991349" y="2633452"/>
                </a:lnTo>
                <a:lnTo>
                  <a:pt x="955028" y="2599952"/>
                </a:lnTo>
                <a:lnTo>
                  <a:pt x="920024" y="2563486"/>
                </a:lnTo>
                <a:lnTo>
                  <a:pt x="894008" y="2533595"/>
                </a:lnTo>
                <a:lnTo>
                  <a:pt x="869517" y="2503428"/>
                </a:lnTo>
                <a:lnTo>
                  <a:pt x="839405" y="2463724"/>
                </a:lnTo>
                <a:lnTo>
                  <a:pt x="810391" y="2422636"/>
                </a:lnTo>
                <a:lnTo>
                  <a:pt x="782513" y="2380944"/>
                </a:lnTo>
                <a:lnTo>
                  <a:pt x="755549" y="2337667"/>
                </a:lnTo>
                <a:lnTo>
                  <a:pt x="730625" y="2294179"/>
                </a:lnTo>
                <a:lnTo>
                  <a:pt x="706767" y="2249746"/>
                </a:lnTo>
                <a:lnTo>
                  <a:pt x="689098" y="2215436"/>
                </a:lnTo>
                <a:lnTo>
                  <a:pt x="671418" y="2180162"/>
                </a:lnTo>
                <a:lnTo>
                  <a:pt x="654222" y="2144993"/>
                </a:lnTo>
                <a:lnTo>
                  <a:pt x="632539" y="2099326"/>
                </a:lnTo>
                <a:lnTo>
                  <a:pt x="611775" y="2054057"/>
                </a:lnTo>
                <a:lnTo>
                  <a:pt x="596269" y="2019212"/>
                </a:lnTo>
                <a:lnTo>
                  <a:pt x="580811" y="1983576"/>
                </a:lnTo>
                <a:lnTo>
                  <a:pt x="565888" y="1948422"/>
                </a:lnTo>
                <a:lnTo>
                  <a:pt x="546579" y="1901958"/>
                </a:lnTo>
                <a:lnTo>
                  <a:pt x="527634" y="1855536"/>
                </a:lnTo>
                <a:lnTo>
                  <a:pt x="512698" y="1818231"/>
                </a:lnTo>
                <a:lnTo>
                  <a:pt x="498408" y="1782093"/>
                </a:lnTo>
                <a:lnTo>
                  <a:pt x="480123" y="1735159"/>
                </a:lnTo>
                <a:lnTo>
                  <a:pt x="462420" y="1688943"/>
                </a:lnTo>
                <a:lnTo>
                  <a:pt x="444918" y="1642531"/>
                </a:lnTo>
                <a:lnTo>
                  <a:pt x="427388" y="1595509"/>
                </a:lnTo>
                <a:lnTo>
                  <a:pt x="409990" y="1548238"/>
                </a:lnTo>
                <a:lnTo>
                  <a:pt x="396996" y="1512418"/>
                </a:lnTo>
                <a:lnTo>
                  <a:pt x="384021" y="1476123"/>
                </a:lnTo>
                <a:lnTo>
                  <a:pt x="371198" y="1439612"/>
                </a:lnTo>
                <a:lnTo>
                  <a:pt x="354732" y="1391900"/>
                </a:lnTo>
                <a:lnTo>
                  <a:pt x="338559" y="1344229"/>
                </a:lnTo>
                <a:lnTo>
                  <a:pt x="322594" y="1296215"/>
                </a:lnTo>
                <a:lnTo>
                  <a:pt x="310706" y="1259749"/>
                </a:lnTo>
                <a:lnTo>
                  <a:pt x="298556" y="1221729"/>
                </a:lnTo>
                <a:lnTo>
                  <a:pt x="286102" y="1182216"/>
                </a:lnTo>
                <a:lnTo>
                  <a:pt x="274025" y="1143483"/>
                </a:lnTo>
                <a:lnTo>
                  <a:pt x="262259" y="1105204"/>
                </a:lnTo>
                <a:lnTo>
                  <a:pt x="250735" y="1067053"/>
                </a:lnTo>
                <a:lnTo>
                  <a:pt x="239386" y="1028703"/>
                </a:lnTo>
                <a:lnTo>
                  <a:pt x="228144" y="989829"/>
                </a:lnTo>
                <a:lnTo>
                  <a:pt x="216941" y="950216"/>
                </a:lnTo>
                <a:lnTo>
                  <a:pt x="205739" y="910008"/>
                </a:lnTo>
                <a:lnTo>
                  <a:pt x="194538" y="869119"/>
                </a:lnTo>
                <a:lnTo>
                  <a:pt x="183337" y="827438"/>
                </a:lnTo>
                <a:lnTo>
                  <a:pt x="172135" y="784854"/>
                </a:lnTo>
                <a:lnTo>
                  <a:pt x="160934" y="741256"/>
                </a:lnTo>
                <a:lnTo>
                  <a:pt x="149732" y="696535"/>
                </a:lnTo>
                <a:lnTo>
                  <a:pt x="138523" y="650819"/>
                </a:lnTo>
                <a:lnTo>
                  <a:pt x="127302" y="604168"/>
                </a:lnTo>
                <a:lnTo>
                  <a:pt x="116074" y="556538"/>
                </a:lnTo>
                <a:lnTo>
                  <a:pt x="104845" y="507885"/>
                </a:lnTo>
                <a:lnTo>
                  <a:pt x="93618" y="458166"/>
                </a:lnTo>
                <a:lnTo>
                  <a:pt x="82401" y="407337"/>
                </a:lnTo>
                <a:lnTo>
                  <a:pt x="71196" y="355375"/>
                </a:lnTo>
                <a:lnTo>
                  <a:pt x="59994" y="302309"/>
                </a:lnTo>
                <a:lnTo>
                  <a:pt x="48793" y="248135"/>
                </a:lnTo>
                <a:lnTo>
                  <a:pt x="37592" y="192885"/>
                </a:lnTo>
                <a:lnTo>
                  <a:pt x="30124" y="155469"/>
                </a:lnTo>
                <a:lnTo>
                  <a:pt x="22656" y="117596"/>
                </a:lnTo>
                <a:lnTo>
                  <a:pt x="15189" y="79278"/>
                </a:lnTo>
                <a:lnTo>
                  <a:pt x="7721" y="40522"/>
                </a:lnTo>
                <a:lnTo>
                  <a:pt x="253" y="1337"/>
                </a:lnTo>
                <a:lnTo>
                  <a:pt x="0" y="0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3764" y="247345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001F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93764" y="268986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66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3764" y="2906267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93764" y="3124200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93764" y="3340608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BBCE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3764" y="3557015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1616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3764" y="3773423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3333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3764" y="3989832"/>
            <a:ext cx="243839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42003" y="1776983"/>
            <a:ext cx="1877568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9402" y="5116195"/>
            <a:ext cx="8294370" cy="160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8397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358265">
              <a:lnSpc>
                <a:spcPts val="1195"/>
              </a:lnSpc>
              <a:tabLst>
                <a:tab pos="2106295" algn="l"/>
                <a:tab pos="2853690" algn="l"/>
                <a:tab pos="3601085" algn="l"/>
                <a:tab pos="4348480" algn="l"/>
                <a:tab pos="5096510" algn="l"/>
                <a:tab pos="5843905" algn="l"/>
              </a:tabLst>
            </a:pPr>
            <a:r>
              <a:rPr sz="1000" spc="-10" dirty="0" smtClean="0">
                <a:latin typeface="Arial"/>
                <a:cs typeface="Arial"/>
              </a:rPr>
              <a:t>3</a:t>
            </a:r>
            <a:r>
              <a:rPr sz="1000" spc="-5" dirty="0" smtClean="0">
                <a:latin typeface="Arial"/>
                <a:cs typeface="Arial"/>
              </a:rPr>
              <a:t>1</a:t>
            </a:r>
            <a:r>
              <a:rPr sz="1000" spc="-10" dirty="0" smtClean="0">
                <a:latin typeface="Arial"/>
                <a:cs typeface="Arial"/>
              </a:rPr>
              <a:t>0	3</a:t>
            </a:r>
            <a:r>
              <a:rPr sz="1000" spc="-5" dirty="0" smtClean="0">
                <a:latin typeface="Arial"/>
                <a:cs typeface="Arial"/>
              </a:rPr>
              <a:t>2</a:t>
            </a:r>
            <a:r>
              <a:rPr sz="1000" spc="-10" dirty="0" smtClean="0">
                <a:latin typeface="Arial"/>
                <a:cs typeface="Arial"/>
              </a:rPr>
              <a:t>0	3</a:t>
            </a:r>
            <a:r>
              <a:rPr sz="1000" spc="-5" dirty="0" smtClean="0">
                <a:latin typeface="Arial"/>
                <a:cs typeface="Arial"/>
              </a:rPr>
              <a:t>3</a:t>
            </a:r>
            <a:r>
              <a:rPr sz="1000" spc="-10" dirty="0" smtClean="0">
                <a:latin typeface="Arial"/>
                <a:cs typeface="Arial"/>
              </a:rPr>
              <a:t>0	3</a:t>
            </a:r>
            <a:r>
              <a:rPr sz="1000" spc="-5" dirty="0" smtClean="0">
                <a:latin typeface="Arial"/>
                <a:cs typeface="Arial"/>
              </a:rPr>
              <a:t>4</a:t>
            </a:r>
            <a:r>
              <a:rPr sz="1000" spc="-10" dirty="0" smtClean="0">
                <a:latin typeface="Arial"/>
                <a:cs typeface="Arial"/>
              </a:rPr>
              <a:t>0	3</a:t>
            </a:r>
            <a:r>
              <a:rPr sz="1000" spc="-5" dirty="0" smtClean="0">
                <a:latin typeface="Arial"/>
                <a:cs typeface="Arial"/>
              </a:rPr>
              <a:t>5</a:t>
            </a:r>
            <a:r>
              <a:rPr sz="1000" spc="-10" dirty="0" smtClean="0">
                <a:latin typeface="Arial"/>
                <a:cs typeface="Arial"/>
              </a:rPr>
              <a:t>0	3</a:t>
            </a:r>
            <a:r>
              <a:rPr sz="1000" spc="-5" dirty="0" smtClean="0">
                <a:latin typeface="Arial"/>
                <a:cs typeface="Arial"/>
              </a:rPr>
              <a:t>6</a:t>
            </a:r>
            <a:r>
              <a:rPr sz="1000" spc="-10" dirty="0" smtClean="0">
                <a:latin typeface="Arial"/>
                <a:cs typeface="Arial"/>
              </a:rPr>
              <a:t>0	3</a:t>
            </a:r>
            <a:r>
              <a:rPr sz="1000" spc="-5" dirty="0" smtClean="0">
                <a:latin typeface="Arial"/>
                <a:cs typeface="Arial"/>
              </a:rPr>
              <a:t>7</a:t>
            </a:r>
            <a:r>
              <a:rPr sz="1000" spc="-10" dirty="0" smtClean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473075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0" dirty="0" smtClean="0">
                <a:latin typeface="Arial"/>
                <a:cs typeface="Arial"/>
              </a:rPr>
              <a:t>V</a:t>
            </a:r>
            <a:r>
              <a:rPr sz="1800" spc="0" dirty="0" smtClean="0">
                <a:latin typeface="Arial"/>
                <a:cs typeface="Arial"/>
              </a:rPr>
              <a:t>-sp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ctra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0.1 M of</a:t>
            </a:r>
            <a:r>
              <a:rPr sz="1800" spc="-5" dirty="0" smtClean="0">
                <a:latin typeface="Arial"/>
                <a:cs typeface="Arial"/>
              </a:rPr>
              <a:t> HC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6"/>
              </a:spcBef>
            </a:pPr>
            <a:endParaRPr sz="1000"/>
          </a:p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Go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N.; 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H.</a:t>
            </a:r>
            <a:r>
              <a:rPr sz="1800" spc="-229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.R.;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rik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B.;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rest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a, S.;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7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g,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G.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i</a:t>
            </a:r>
            <a:r>
              <a:rPr sz="1800" i="1" spc="-10" dirty="0" smtClean="0">
                <a:latin typeface="Arial"/>
                <a:cs typeface="Arial"/>
              </a:rPr>
              <a:t>l</a:t>
            </a:r>
            <a:r>
              <a:rPr sz="1800" i="1" spc="0" dirty="0" smtClean="0">
                <a:latin typeface="Arial"/>
                <a:cs typeface="Arial"/>
              </a:rPr>
              <a:t>stein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J. Or</a:t>
            </a:r>
            <a:r>
              <a:rPr sz="1800" i="1" spc="-1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. C</a:t>
            </a:r>
            <a:r>
              <a:rPr sz="1800" i="1" spc="-10" dirty="0" smtClean="0">
                <a:latin typeface="Arial"/>
                <a:cs typeface="Arial"/>
              </a:rPr>
              <a:t>h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-20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.</a:t>
            </a:r>
            <a:r>
              <a:rPr sz="1800" i="1" spc="20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2014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i="1" spc="-5" dirty="0" smtClean="0">
                <a:latin typeface="Arial"/>
                <a:cs typeface="Arial"/>
              </a:rPr>
              <a:t>10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3</a:t>
            </a:r>
            <a:r>
              <a:rPr sz="1800" spc="-145" dirty="0" smtClean="0">
                <a:latin typeface="Arial"/>
                <a:cs typeface="Arial"/>
              </a:rPr>
              <a:t>1</a:t>
            </a:r>
            <a:r>
              <a:rPr sz="1800" spc="-140" dirty="0" smtClean="0">
                <a:latin typeface="Arial"/>
                <a:cs typeface="Arial"/>
              </a:rPr>
              <a:t>1</a:t>
            </a:r>
            <a:r>
              <a:rPr sz="1800" spc="-5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3121.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15617" y="4409947"/>
            <a:ext cx="20256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0</a:t>
            </a:r>
            <a:r>
              <a:rPr sz="1000" spc="0" dirty="0" smtClean="0">
                <a:latin typeface="Arial"/>
                <a:cs typeface="Arial"/>
              </a:rPr>
              <a:t>.</a:t>
            </a:r>
            <a:r>
              <a:rPr sz="1000" spc="-10" dirty="0" smtClean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21282" y="3703446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15617" y="2997200"/>
            <a:ext cx="20256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1</a:t>
            </a:r>
            <a:r>
              <a:rPr sz="1000" spc="0" dirty="0" smtClean="0">
                <a:latin typeface="Arial"/>
                <a:cs typeface="Arial"/>
              </a:rPr>
              <a:t>.</a:t>
            </a:r>
            <a:r>
              <a:rPr sz="1000" spc="-10" dirty="0" smtClean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21282" y="2290698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15617" y="1584452"/>
            <a:ext cx="20256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2</a:t>
            </a:r>
            <a:r>
              <a:rPr sz="1000" spc="0" dirty="0" smtClean="0">
                <a:latin typeface="Arial"/>
                <a:cs typeface="Arial"/>
              </a:rPr>
              <a:t>.</a:t>
            </a:r>
            <a:r>
              <a:rPr sz="1000" spc="-10" dirty="0" smtClean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21282" y="877951"/>
            <a:ext cx="965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52335" y="2322398"/>
            <a:ext cx="575945" cy="17456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2200"/>
              </a:lnSpc>
            </a:pPr>
            <a:r>
              <a:rPr sz="1000" spc="-10" dirty="0" smtClean="0">
                <a:latin typeface="Arial"/>
                <a:cs typeface="Arial"/>
              </a:rPr>
              <a:t>N</a:t>
            </a:r>
            <a:r>
              <a:rPr sz="1000" spc="0" dirty="0" smtClean="0">
                <a:latin typeface="Arial"/>
                <a:cs typeface="Arial"/>
              </a:rPr>
              <a:t>a</a:t>
            </a:r>
            <a:r>
              <a:rPr sz="1000" spc="-5" dirty="0" smtClean="0">
                <a:latin typeface="Arial"/>
                <a:cs typeface="Arial"/>
              </a:rPr>
              <a:t>pro</a:t>
            </a:r>
            <a:r>
              <a:rPr sz="1000" spc="0" dirty="0" smtClean="0">
                <a:latin typeface="Arial"/>
                <a:cs typeface="Arial"/>
              </a:rPr>
              <a:t>x</a:t>
            </a:r>
            <a:r>
              <a:rPr sz="1000" spc="-10" dirty="0" smtClean="0">
                <a:latin typeface="Arial"/>
                <a:cs typeface="Arial"/>
              </a:rPr>
              <a:t>en</a:t>
            </a:r>
            <a:r>
              <a:rPr sz="1000" spc="-5" dirty="0" smtClean="0">
                <a:latin typeface="Arial"/>
                <a:cs typeface="Arial"/>
              </a:rPr>
              <a:t> 1</a:t>
            </a:r>
            <a:r>
              <a:rPr sz="1000" spc="5" dirty="0" smtClean="0">
                <a:latin typeface="Arial"/>
                <a:cs typeface="Arial"/>
              </a:rPr>
              <a:t> </a:t>
            </a:r>
            <a:r>
              <a:rPr sz="1000" spc="-1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/>
          </a:p>
          <a:p>
            <a:pPr marL="12700">
              <a:lnSpc>
                <a:spcPct val="100000"/>
              </a:lnSpc>
              <a:buFont typeface="Arial"/>
              <a:buAutoNum type="arabicPlain" startAt="2"/>
              <a:tabLst>
                <a:tab pos="118745" algn="l"/>
              </a:tabLst>
            </a:pPr>
            <a:r>
              <a:rPr sz="1000" spc="-1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5"/>
              </a:spcBef>
              <a:buFont typeface="Arial"/>
              <a:buAutoNum type="arabicPlain" startAt="2"/>
            </a:pPr>
            <a:endParaRPr sz="500"/>
          </a:p>
          <a:p>
            <a:pPr marL="118745" indent="-106680">
              <a:lnSpc>
                <a:spcPct val="100000"/>
              </a:lnSpc>
              <a:buFont typeface="Arial"/>
              <a:buAutoNum type="arabicPlain" startAt="2"/>
              <a:tabLst>
                <a:tab pos="118745" algn="l"/>
              </a:tabLst>
            </a:pPr>
            <a:r>
              <a:rPr sz="1000" spc="-1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8"/>
              </a:spcBef>
              <a:buFont typeface="Arial"/>
              <a:buAutoNum type="arabicPlain" startAt="2"/>
            </a:pPr>
            <a:endParaRPr sz="500"/>
          </a:p>
          <a:p>
            <a:pPr marL="118745" indent="-106680">
              <a:lnSpc>
                <a:spcPct val="100000"/>
              </a:lnSpc>
              <a:buFont typeface="Arial"/>
              <a:buAutoNum type="arabicPlain" startAt="2"/>
              <a:tabLst>
                <a:tab pos="118745" algn="l"/>
              </a:tabLst>
            </a:pPr>
            <a:r>
              <a:rPr sz="1000" spc="-1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5"/>
              </a:spcBef>
              <a:buFont typeface="Arial"/>
              <a:buAutoNum type="arabicPlain" startAt="2"/>
            </a:pPr>
            <a:endParaRPr sz="500"/>
          </a:p>
          <a:p>
            <a:pPr marL="118745" indent="-106680">
              <a:lnSpc>
                <a:spcPct val="100000"/>
              </a:lnSpc>
              <a:buFont typeface="Arial"/>
              <a:buAutoNum type="arabicPlain" startAt="2"/>
              <a:tabLst>
                <a:tab pos="118745" algn="l"/>
              </a:tabLst>
            </a:pPr>
            <a:r>
              <a:rPr sz="1000" spc="-10" dirty="0" smtClean="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 marL="12700" marR="386080">
              <a:lnSpc>
                <a:spcPct val="142200"/>
              </a:lnSpc>
              <a:buFont typeface="Arial"/>
              <a:buAutoNum type="arabicPlain" startAt="2"/>
              <a:tabLst>
                <a:tab pos="118745" algn="l"/>
              </a:tabLst>
            </a:pPr>
            <a:r>
              <a:rPr sz="1000" spc="-10" dirty="0" smtClean="0">
                <a:latin typeface="Arial"/>
                <a:cs typeface="Arial"/>
              </a:rPr>
              <a:t>h</a:t>
            </a:r>
            <a:r>
              <a:rPr sz="1000" spc="-5" dirty="0" smtClean="0">
                <a:latin typeface="Arial"/>
                <a:cs typeface="Arial"/>
              </a:rPr>
              <a:t> </a:t>
            </a:r>
            <a:r>
              <a:rPr sz="1000" spc="-15" dirty="0" smtClean="0">
                <a:latin typeface="Arial"/>
                <a:cs typeface="Arial"/>
              </a:rPr>
              <a:t>9h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9405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R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lease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Pr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file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pro</a:t>
            </a:r>
            <a:r>
              <a:rPr sz="2400" b="1" spc="-10" dirty="0" smtClean="0">
                <a:latin typeface="Arial"/>
                <a:cs typeface="Arial"/>
              </a:rPr>
              <a:t>x</a:t>
            </a:r>
            <a:r>
              <a:rPr sz="2400" b="1" spc="0" dirty="0" smtClean="0">
                <a:latin typeface="Arial"/>
                <a:cs typeface="Arial"/>
              </a:rPr>
              <a:t>en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at</a:t>
            </a:r>
            <a:r>
              <a:rPr sz="2400" b="1" spc="-8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</a:t>
            </a:r>
            <a:r>
              <a:rPr sz="2400" b="1" spc="-10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idic C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10" dirty="0" smtClean="0">
                <a:latin typeface="Arial"/>
                <a:cs typeface="Arial"/>
              </a:rPr>
              <a:t>d</a:t>
            </a:r>
            <a:r>
              <a:rPr sz="2400" b="1" spc="0" dirty="0" smtClean="0">
                <a:latin typeface="Arial"/>
                <a:cs typeface="Arial"/>
              </a:rPr>
              <a:t>itions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448" rIns="0" bIns="0" rtlCol="0">
            <a:noAutofit/>
          </a:bodyPr>
          <a:lstStyle/>
          <a:p>
            <a:pPr marL="3676015">
              <a:lnSpc>
                <a:spcPts val="2615"/>
              </a:lnSpc>
            </a:pPr>
            <a:r>
              <a:rPr sz="2200" b="1" spc="-20" dirty="0" smtClean="0">
                <a:latin typeface="Arial"/>
                <a:cs typeface="Arial"/>
              </a:rPr>
              <a:t>Sum</a:t>
            </a:r>
            <a:r>
              <a:rPr sz="2200" b="1" spc="-15" dirty="0" smtClean="0">
                <a:latin typeface="Arial"/>
                <a:cs typeface="Arial"/>
              </a:rPr>
              <a:t>mary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998473"/>
            <a:ext cx="7508875" cy="4723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715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1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systema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ic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str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ctu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gelation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relationship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study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has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been 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ied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out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mono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cha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ide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templa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buFont typeface="Arial"/>
              <a:buChar char="•"/>
            </a:pPr>
            <a:endParaRPr sz="120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Ob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ained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funct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onal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diacet</a:t>
            </a:r>
            <a:r>
              <a:rPr sz="2000" spc="-10" dirty="0" smtClean="0">
                <a:latin typeface="Arial"/>
                <a:cs typeface="Arial"/>
              </a:rPr>
              <a:t>y</a:t>
            </a:r>
            <a:r>
              <a:rPr sz="2000" spc="0" dirty="0" smtClean="0">
                <a:latin typeface="Arial"/>
                <a:cs typeface="Arial"/>
              </a:rPr>
              <a:t>lene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ontaining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ug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gelators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polymerize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exhibit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desi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able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optical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prope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tie</a:t>
            </a:r>
            <a:r>
              <a:rPr sz="2000" spc="-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L="355600" marR="123189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S</a:t>
            </a:r>
            <a:r>
              <a:rPr sz="2000" spc="-10" dirty="0" smtClean="0">
                <a:latin typeface="Arial"/>
                <a:cs typeface="Arial"/>
              </a:rPr>
              <a:t>y</a:t>
            </a:r>
            <a:r>
              <a:rPr sz="2000" spc="0" dirty="0" smtClean="0">
                <a:latin typeface="Arial"/>
                <a:cs typeface="Arial"/>
              </a:rPr>
              <a:t>nthesis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ara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20" dirty="0" smtClean="0">
                <a:latin typeface="Arial"/>
                <a:cs typeface="Arial"/>
              </a:rPr>
              <a:t>e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ization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stimuli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res</a:t>
            </a:r>
            <a:r>
              <a:rPr sz="2000" spc="5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onsi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 hydrog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lators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organ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gelato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including light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ve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 pH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system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"/>
              </a:spcBef>
              <a:buFont typeface="Arial"/>
              <a:buChar char="•"/>
            </a:pPr>
            <a:endParaRPr sz="1200"/>
          </a:p>
          <a:p>
            <a:pPr marL="113030" algn="ctr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Future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Resear</a:t>
            </a:r>
            <a:r>
              <a:rPr sz="2000" b="1" spc="5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L="355600" marR="956944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 smtClean="0">
                <a:latin typeface="Arial"/>
                <a:cs typeface="Arial"/>
              </a:rPr>
              <a:t>S</a:t>
            </a:r>
            <a:r>
              <a:rPr sz="2000" spc="-10" dirty="0" smtClean="0">
                <a:latin typeface="Arial"/>
                <a:cs typeface="Arial"/>
              </a:rPr>
              <a:t>y</a:t>
            </a:r>
            <a:r>
              <a:rPr sz="2000" spc="0" dirty="0" smtClean="0">
                <a:latin typeface="Arial"/>
                <a:cs typeface="Arial"/>
              </a:rPr>
              <a:t>nthesis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glycomimetics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tudy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their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biologi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al appli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ations.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7"/>
              </a:spcBef>
              <a:buFont typeface="Arial"/>
              <a:buChar char="•"/>
            </a:pPr>
            <a:endParaRPr sz="1100"/>
          </a:p>
          <a:p>
            <a:pPr marL="355600" marR="12700" indent="-343535">
              <a:lnSpc>
                <a:spcPct val="100099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pplications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LMWGs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stimu</a:t>
            </a:r>
            <a:r>
              <a:rPr sz="2000" spc="-10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ponsi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smart materials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ntrolled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relea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drugs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or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biomole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ules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through 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llabo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ations.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3617974"/>
            <a:ext cx="8727948" cy="3188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0008" y="239014"/>
            <a:ext cx="6974840" cy="423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29"/>
              </a:lnSpc>
            </a:pPr>
            <a:r>
              <a:rPr sz="2800" b="1" spc="-20" dirty="0" smtClean="0">
                <a:latin typeface="Arial"/>
                <a:cs typeface="Arial"/>
              </a:rPr>
              <a:t>L</a:t>
            </a:r>
            <a:r>
              <a:rPr sz="2800" b="1" spc="-35" dirty="0" smtClean="0">
                <a:latin typeface="Arial"/>
                <a:cs typeface="Arial"/>
              </a:rPr>
              <a:t>o</a:t>
            </a:r>
            <a:r>
              <a:rPr sz="2800" b="1" spc="-25" dirty="0" smtClean="0">
                <a:latin typeface="Arial"/>
                <a:cs typeface="Arial"/>
              </a:rPr>
              <a:t>w</a:t>
            </a:r>
            <a:r>
              <a:rPr sz="2800" b="1" spc="5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M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lecular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85" dirty="0" smtClean="0">
                <a:latin typeface="Arial"/>
                <a:cs typeface="Arial"/>
              </a:rPr>
              <a:t>W</a:t>
            </a:r>
            <a:r>
              <a:rPr sz="2800" b="1" spc="-15" dirty="0" smtClean="0">
                <a:latin typeface="Arial"/>
                <a:cs typeface="Arial"/>
              </a:rPr>
              <a:t>eight</a:t>
            </a:r>
            <a:r>
              <a:rPr sz="2800" b="1" spc="2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Gela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ors</a:t>
            </a:r>
            <a:r>
              <a:rPr sz="2800" b="1" spc="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(LMW</a:t>
            </a:r>
            <a:r>
              <a:rPr sz="2800" b="1" spc="-40" dirty="0" smtClean="0">
                <a:latin typeface="Arial"/>
                <a:cs typeface="Arial"/>
              </a:rPr>
              <a:t>G</a:t>
            </a:r>
            <a:r>
              <a:rPr sz="2800" b="1" spc="-15" dirty="0" smtClean="0"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931" y="897763"/>
            <a:ext cx="8322945" cy="2693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1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class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sma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5" dirty="0" smtClean="0">
                <a:latin typeface="Arial"/>
                <a:cs typeface="Arial"/>
              </a:rPr>
              <a:t>l </a:t>
            </a:r>
            <a:r>
              <a:rPr sz="2200" spc="-20" dirty="0" smtClean="0">
                <a:latin typeface="Arial"/>
                <a:cs typeface="Arial"/>
              </a:rPr>
              <a:t>mo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e</a:t>
            </a:r>
            <a:r>
              <a:rPr sz="2200" spc="-10" dirty="0" smtClean="0">
                <a:latin typeface="Arial"/>
                <a:cs typeface="Arial"/>
              </a:rPr>
              <a:t>cules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that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a</a:t>
            </a:r>
            <a:r>
              <a:rPr sz="2200" spc="-15" dirty="0" smtClean="0">
                <a:latin typeface="Arial"/>
                <a:cs typeface="Arial"/>
              </a:rPr>
              <a:t>n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fo</a:t>
            </a:r>
            <a:r>
              <a:rPr sz="2200" spc="-15" dirty="0" smtClean="0">
                <a:latin typeface="Arial"/>
                <a:cs typeface="Arial"/>
              </a:rPr>
              <a:t>rm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ge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in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organic s</a:t>
            </a:r>
            <a:r>
              <a:rPr sz="2200" spc="-10" dirty="0" smtClean="0">
                <a:latin typeface="Arial"/>
                <a:cs typeface="Arial"/>
              </a:rPr>
              <a:t>olvents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spc="-10" dirty="0" smtClean="0">
                <a:latin typeface="Arial"/>
                <a:cs typeface="Arial"/>
              </a:rPr>
              <a:t>or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wate</a:t>
            </a:r>
            <a:r>
              <a:rPr sz="2200" spc="-130" dirty="0" smtClean="0">
                <a:latin typeface="Arial"/>
                <a:cs typeface="Arial"/>
              </a:rPr>
              <a:t>r</a:t>
            </a:r>
            <a:r>
              <a:rPr sz="2200" spc="-10" dirty="0" smtClean="0">
                <a:latin typeface="Arial"/>
                <a:cs typeface="Arial"/>
              </a:rPr>
              <a:t>,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MW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typica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0" dirty="0" smtClean="0">
                <a:latin typeface="Arial"/>
                <a:cs typeface="Arial"/>
              </a:rPr>
              <a:t>ly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&lt;1000.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8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460375" indent="-342900">
              <a:lnSpc>
                <a:spcPct val="100499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dr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0" dirty="0" smtClean="0">
                <a:latin typeface="Arial"/>
                <a:cs typeface="Arial"/>
              </a:rPr>
              <a:t>ving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forc</a:t>
            </a:r>
            <a:r>
              <a:rPr sz="2200" spc="-15" dirty="0" smtClean="0">
                <a:latin typeface="Arial"/>
                <a:cs typeface="Arial"/>
              </a:rPr>
              <a:t>es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are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no</a:t>
            </a:r>
            <a:r>
              <a:rPr sz="2200" spc="15" dirty="0" smtClean="0">
                <a:latin typeface="Arial"/>
                <a:cs typeface="Arial"/>
              </a:rPr>
              <a:t>n</a:t>
            </a:r>
            <a:r>
              <a:rPr sz="2200" spc="-10" dirty="0" smtClean="0">
                <a:latin typeface="Arial"/>
                <a:cs typeface="Arial"/>
              </a:rPr>
              <a:t>-covalent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forc</a:t>
            </a:r>
            <a:r>
              <a:rPr sz="2200" spc="-15" dirty="0" smtClean="0">
                <a:latin typeface="Arial"/>
                <a:cs typeface="Arial"/>
              </a:rPr>
              <a:t>es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su</a:t>
            </a:r>
            <a:r>
              <a:rPr sz="2200" spc="-10" dirty="0" smtClean="0">
                <a:latin typeface="Arial"/>
                <a:cs typeface="Arial"/>
              </a:rPr>
              <a:t>c</a:t>
            </a:r>
            <a:r>
              <a:rPr sz="2200" spc="-15" dirty="0" smtClean="0">
                <a:latin typeface="Arial"/>
                <a:cs typeface="Arial"/>
              </a:rPr>
              <a:t>h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as hydrogen bo</a:t>
            </a:r>
            <a:r>
              <a:rPr sz="2200" spc="-10" dirty="0" smtClean="0">
                <a:latin typeface="Arial"/>
                <a:cs typeface="Arial"/>
              </a:rPr>
              <a:t>nding,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25" dirty="0" smtClean="0">
                <a:latin typeface="Symbol"/>
                <a:cs typeface="Symbol"/>
              </a:rPr>
              <a:t></a:t>
            </a:r>
            <a:r>
              <a:rPr sz="2200" spc="-10" dirty="0" smtClean="0">
                <a:latin typeface="Arial"/>
                <a:cs typeface="Arial"/>
              </a:rPr>
              <a:t>-</a:t>
            </a:r>
            <a:r>
              <a:rPr sz="2200" spc="-15" dirty="0" smtClean="0">
                <a:latin typeface="Symbol"/>
                <a:cs typeface="Symbol"/>
              </a:rPr>
              <a:t></a:t>
            </a:r>
            <a:r>
              <a:rPr sz="2200" spc="9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stac</a:t>
            </a:r>
            <a:r>
              <a:rPr sz="2200" spc="-15" dirty="0" smtClean="0">
                <a:latin typeface="Arial"/>
                <a:cs typeface="Arial"/>
              </a:rPr>
              <a:t>k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ng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and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van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der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10" dirty="0" smtClean="0">
                <a:latin typeface="Arial"/>
                <a:cs typeface="Arial"/>
              </a:rPr>
              <a:t>W</a:t>
            </a:r>
            <a:r>
              <a:rPr sz="2200" spc="-15" dirty="0" smtClean="0">
                <a:latin typeface="Arial"/>
                <a:cs typeface="Arial"/>
              </a:rPr>
              <a:t>aa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interactio</a:t>
            </a:r>
            <a:r>
              <a:rPr sz="2200" spc="-15" dirty="0" smtClean="0">
                <a:latin typeface="Arial"/>
                <a:cs typeface="Arial"/>
              </a:rPr>
              <a:t>n</a:t>
            </a:r>
            <a:r>
              <a:rPr sz="2200" spc="-10" dirty="0" smtClean="0">
                <a:latin typeface="Arial"/>
                <a:cs typeface="Arial"/>
              </a:rPr>
              <a:t>s.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1"/>
              </a:spcBef>
              <a:buFont typeface="Arial"/>
              <a:buChar char="•"/>
            </a:pPr>
            <a:endParaRPr sz="6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51879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5" dirty="0" smtClean="0">
                <a:latin typeface="Arial"/>
                <a:cs typeface="Arial"/>
              </a:rPr>
              <a:t>Prep</a:t>
            </a:r>
            <a:r>
              <a:rPr sz="2200" spc="-10" dirty="0" smtClean="0">
                <a:latin typeface="Arial"/>
                <a:cs typeface="Arial"/>
              </a:rPr>
              <a:t>arat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on</a:t>
            </a:r>
            <a:r>
              <a:rPr sz="2200" spc="-10" dirty="0" smtClean="0">
                <a:latin typeface="Arial"/>
                <a:cs typeface="Arial"/>
              </a:rPr>
              <a:t>s: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dissolve </a:t>
            </a:r>
            <a:r>
              <a:rPr sz="2200" spc="-15" dirty="0" smtClean="0">
                <a:latin typeface="Arial"/>
                <a:cs typeface="Arial"/>
              </a:rPr>
              <a:t>c</a:t>
            </a:r>
            <a:r>
              <a:rPr sz="2200" spc="-10" dirty="0" smtClean="0">
                <a:latin typeface="Arial"/>
                <a:cs typeface="Arial"/>
              </a:rPr>
              <a:t>o</a:t>
            </a:r>
            <a:r>
              <a:rPr sz="2200" spc="-15" dirty="0" smtClean="0">
                <a:latin typeface="Arial"/>
                <a:cs typeface="Arial"/>
              </a:rPr>
              <a:t>mpound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(</a:t>
            </a:r>
            <a:r>
              <a:rPr sz="2200" spc="-15" dirty="0" smtClean="0">
                <a:latin typeface="Arial"/>
                <a:cs typeface="Arial"/>
              </a:rPr>
              <a:t>ge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5" dirty="0" smtClean="0">
                <a:latin typeface="Arial"/>
                <a:cs typeface="Arial"/>
              </a:rPr>
              <a:t>ato</a:t>
            </a:r>
            <a:r>
              <a:rPr sz="2200" spc="-5" dirty="0" smtClean="0">
                <a:latin typeface="Arial"/>
                <a:cs typeface="Arial"/>
              </a:rPr>
              <a:t>r</a:t>
            </a:r>
            <a:r>
              <a:rPr sz="2200" spc="-10" dirty="0" smtClean="0">
                <a:latin typeface="Arial"/>
                <a:cs typeface="Arial"/>
              </a:rPr>
              <a:t>)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in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olven</a:t>
            </a:r>
            <a:r>
              <a:rPr sz="2200" spc="-5" dirty="0" smtClean="0">
                <a:latin typeface="Arial"/>
                <a:cs typeface="Arial"/>
              </a:rPr>
              <a:t>t</a:t>
            </a:r>
            <a:r>
              <a:rPr sz="2200" spc="-10" dirty="0" smtClean="0">
                <a:latin typeface="Arial"/>
                <a:cs typeface="Arial"/>
              </a:rPr>
              <a:t>,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h</a:t>
            </a:r>
            <a:r>
              <a:rPr sz="2200" spc="-10" dirty="0" smtClean="0">
                <a:latin typeface="Arial"/>
                <a:cs typeface="Arial"/>
              </a:rPr>
              <a:t>eat</a:t>
            </a:r>
            <a:r>
              <a:rPr sz="2200" spc="-15" dirty="0" smtClean="0">
                <a:latin typeface="Arial"/>
                <a:cs typeface="Arial"/>
              </a:rPr>
              <a:t> an</a:t>
            </a:r>
            <a:r>
              <a:rPr sz="2200" spc="-10" dirty="0" smtClean="0">
                <a:latin typeface="Arial"/>
                <a:cs typeface="Arial"/>
              </a:rPr>
              <a:t>d/or</a:t>
            </a:r>
            <a:r>
              <a:rPr sz="2200" spc="2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s</a:t>
            </a:r>
            <a:r>
              <a:rPr sz="2200" spc="-10" dirty="0" smtClean="0">
                <a:latin typeface="Arial"/>
                <a:cs typeface="Arial"/>
              </a:rPr>
              <a:t>onicate to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solut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5" dirty="0" smtClean="0">
                <a:latin typeface="Arial"/>
                <a:cs typeface="Arial"/>
              </a:rPr>
              <a:t>on, </a:t>
            </a:r>
            <a:r>
              <a:rPr sz="2200" spc="-5" dirty="0" smtClean="0">
                <a:latin typeface="Arial"/>
                <a:cs typeface="Arial"/>
              </a:rPr>
              <a:t>l</a:t>
            </a:r>
            <a:r>
              <a:rPr sz="2200" spc="-10" dirty="0" smtClean="0">
                <a:latin typeface="Arial"/>
                <a:cs typeface="Arial"/>
              </a:rPr>
              <a:t>e</a:t>
            </a:r>
            <a:r>
              <a:rPr sz="2200" spc="-15" dirty="0" smtClean="0">
                <a:latin typeface="Arial"/>
                <a:cs typeface="Arial"/>
              </a:rPr>
              <a:t>ave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at</a:t>
            </a:r>
            <a:r>
              <a:rPr sz="2200" spc="3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rt for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15 minute</a:t>
            </a:r>
            <a:r>
              <a:rPr sz="2200" spc="-10" dirty="0" smtClean="0">
                <a:latin typeface="Arial"/>
                <a:cs typeface="Arial"/>
              </a:rPr>
              <a:t>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8247" y="3640835"/>
            <a:ext cx="1353311" cy="2752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466" rIns="0" bIns="0" rtlCol="0">
            <a:noAutofit/>
          </a:bodyPr>
          <a:lstStyle/>
          <a:p>
            <a:pPr marL="1137920">
              <a:lnSpc>
                <a:spcPts val="3329"/>
              </a:lnSpc>
            </a:pP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Brie</a:t>
            </a:r>
            <a:r>
              <a:rPr sz="2800" b="1" spc="-10" dirty="0" smtClean="0">
                <a:solidFill>
                  <a:srgbClr val="3333CC"/>
                </a:solidFill>
                <a:latin typeface="Arial"/>
                <a:cs typeface="Arial"/>
              </a:rPr>
              <a:t>f</a:t>
            </a:r>
            <a:r>
              <a:rPr sz="2800" b="1" spc="-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v</a:t>
            </a:r>
            <a:r>
              <a:rPr sz="2800" b="1" spc="-20" dirty="0" smtClean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800" b="1" spc="-10" dirty="0" smtClean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vi</a:t>
            </a:r>
            <a:r>
              <a:rPr sz="2800" b="1" spc="-10" dirty="0" smtClean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800" b="1" spc="-25" dirty="0" smtClean="0">
                <a:solidFill>
                  <a:srgbClr val="3333CC"/>
                </a:solidFill>
                <a:latin typeface="Arial"/>
                <a:cs typeface="Arial"/>
              </a:rPr>
              <a:t>w</a:t>
            </a:r>
            <a:r>
              <a:rPr sz="2800" b="1" spc="-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Other</a:t>
            </a:r>
            <a:r>
              <a:rPr sz="2800" b="1" spc="1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3333CC"/>
                </a:solidFill>
                <a:latin typeface="Arial"/>
                <a:cs typeface="Arial"/>
              </a:rPr>
              <a:t>Projects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783" y="1166748"/>
            <a:ext cx="7597140" cy="279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S</a:t>
            </a:r>
            <a:r>
              <a:rPr sz="2400" b="1" spc="-3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nthesis</a:t>
            </a:r>
            <a:r>
              <a:rPr sz="2400" b="1" spc="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c</a:t>
            </a:r>
            <a:r>
              <a:rPr sz="2400" b="1" spc="-10" dirty="0" smtClean="0">
                <a:latin typeface="Arial"/>
                <a:cs typeface="Arial"/>
              </a:rPr>
              <a:t>h</a:t>
            </a:r>
            <a:r>
              <a:rPr sz="2400" b="1" spc="0" dirty="0" smtClean="0">
                <a:latin typeface="Arial"/>
                <a:cs typeface="Arial"/>
              </a:rPr>
              <a:t>iral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small m</a:t>
            </a:r>
            <a:r>
              <a:rPr sz="2400" b="1" spc="-10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lecules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 marL="927100" marR="60325" indent="-572135">
              <a:lnSpc>
                <a:spcPct val="100099"/>
              </a:lnSpc>
              <a:buFont typeface="Arial"/>
              <a:buChar char="•"/>
              <a:tabLst>
                <a:tab pos="927100" algn="l"/>
              </a:tabLst>
            </a:pPr>
            <a:r>
              <a:rPr sz="2400" dirty="0" smtClean="0">
                <a:latin typeface="Arial"/>
                <a:cs typeface="Arial"/>
              </a:rPr>
              <a:t>Sy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thesis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iral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small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molecu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 chiral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l ap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roach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/>
          </a:p>
          <a:p>
            <a:pPr marL="927100" marR="12700" indent="-572135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dirty="0" smtClean="0">
                <a:latin typeface="Arial"/>
                <a:cs typeface="Arial"/>
              </a:rPr>
              <a:t>Asymmetric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synthesis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synthetic methodo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ogy dev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pment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catalytic reactions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/>
          </a:p>
          <a:p>
            <a:pPr marL="927100" indent="-572135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27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arget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comp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ds: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ch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ral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ami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co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heterocycl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un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sual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amino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aci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2391" y="5158720"/>
            <a:ext cx="0" cy="116590"/>
          </a:xfrm>
          <a:custGeom>
            <a:avLst/>
            <a:gdLst/>
            <a:ahLst/>
            <a:cxnLst/>
            <a:rect l="l" t="t" r="r" b="b"/>
            <a:pathLst>
              <a:path h="116590">
                <a:moveTo>
                  <a:pt x="0" y="0"/>
                </a:moveTo>
                <a:lnTo>
                  <a:pt x="0" y="116590"/>
                </a:lnTo>
              </a:path>
            </a:pathLst>
          </a:custGeom>
          <a:ln w="1514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8439" y="5110823"/>
            <a:ext cx="83951" cy="47896"/>
          </a:xfrm>
          <a:custGeom>
            <a:avLst/>
            <a:gdLst/>
            <a:ahLst/>
            <a:cxnLst/>
            <a:rect l="l" t="t" r="r" b="b"/>
            <a:pathLst>
              <a:path w="83951" h="47896">
                <a:moveTo>
                  <a:pt x="0" y="0"/>
                </a:moveTo>
                <a:lnTo>
                  <a:pt x="83951" y="47896"/>
                </a:lnTo>
              </a:path>
            </a:pathLst>
          </a:custGeom>
          <a:ln w="15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1353" y="5104206"/>
            <a:ext cx="88950" cy="55774"/>
          </a:xfrm>
          <a:custGeom>
            <a:avLst/>
            <a:gdLst/>
            <a:ahLst/>
            <a:cxnLst/>
            <a:rect l="l" t="t" r="r" b="b"/>
            <a:pathLst>
              <a:path w="88950" h="55774">
                <a:moveTo>
                  <a:pt x="88950" y="0"/>
                </a:moveTo>
                <a:lnTo>
                  <a:pt x="0" y="5577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7466" y="5082778"/>
            <a:ext cx="109149" cy="78462"/>
          </a:xfrm>
          <a:custGeom>
            <a:avLst/>
            <a:gdLst/>
            <a:ahLst/>
            <a:cxnLst/>
            <a:rect l="l" t="t" r="r" b="b"/>
            <a:pathLst>
              <a:path w="109149" h="78462">
                <a:moveTo>
                  <a:pt x="88963" y="0"/>
                </a:moveTo>
                <a:lnTo>
                  <a:pt x="0" y="63337"/>
                </a:lnTo>
                <a:lnTo>
                  <a:pt x="0" y="73420"/>
                </a:lnTo>
                <a:lnTo>
                  <a:pt x="10099" y="78462"/>
                </a:lnTo>
                <a:lnTo>
                  <a:pt x="109149" y="33086"/>
                </a:lnTo>
                <a:lnTo>
                  <a:pt x="889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5041" y="5168803"/>
            <a:ext cx="2524" cy="174885"/>
          </a:xfrm>
          <a:custGeom>
            <a:avLst/>
            <a:gdLst/>
            <a:ahLst/>
            <a:cxnLst/>
            <a:rect l="l" t="t" r="r" b="b"/>
            <a:pathLst>
              <a:path w="2524" h="174885">
                <a:moveTo>
                  <a:pt x="2524" y="174885"/>
                </a:moveTo>
                <a:lnTo>
                  <a:pt x="0" y="0"/>
                </a:lnTo>
              </a:path>
            </a:pathLst>
          </a:custGeom>
          <a:ln w="1514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5041" y="5341168"/>
            <a:ext cx="159924" cy="93902"/>
          </a:xfrm>
          <a:custGeom>
            <a:avLst/>
            <a:gdLst/>
            <a:ahLst/>
            <a:cxnLst/>
            <a:rect l="l" t="t" r="r" b="b"/>
            <a:pathLst>
              <a:path w="159924" h="93902">
                <a:moveTo>
                  <a:pt x="159924" y="93902"/>
                </a:moveTo>
                <a:lnTo>
                  <a:pt x="0" y="0"/>
                </a:lnTo>
              </a:path>
            </a:pathLst>
          </a:custGeom>
          <a:ln w="15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4966" y="5379297"/>
            <a:ext cx="96576" cy="55774"/>
          </a:xfrm>
          <a:custGeom>
            <a:avLst/>
            <a:gdLst/>
            <a:ahLst/>
            <a:cxnLst/>
            <a:rect l="l" t="t" r="r" b="b"/>
            <a:pathLst>
              <a:path w="96576" h="55774">
                <a:moveTo>
                  <a:pt x="96576" y="0"/>
                </a:moveTo>
                <a:lnTo>
                  <a:pt x="0" y="55774"/>
                </a:lnTo>
              </a:path>
            </a:pathLst>
          </a:custGeom>
          <a:ln w="15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0054" y="5055048"/>
            <a:ext cx="162462" cy="106192"/>
          </a:xfrm>
          <a:custGeom>
            <a:avLst/>
            <a:gdLst/>
            <a:ahLst/>
            <a:cxnLst/>
            <a:rect l="l" t="t" r="r" b="b"/>
            <a:pathLst>
              <a:path w="162462" h="106192">
                <a:moveTo>
                  <a:pt x="0" y="0"/>
                </a:moveTo>
                <a:lnTo>
                  <a:pt x="162462" y="106192"/>
                </a:lnTo>
              </a:path>
            </a:pathLst>
          </a:custGeom>
          <a:ln w="1512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8993" y="5055048"/>
            <a:ext cx="81060" cy="40334"/>
          </a:xfrm>
          <a:custGeom>
            <a:avLst/>
            <a:gdLst/>
            <a:ahLst/>
            <a:cxnLst/>
            <a:rect l="l" t="t" r="r" b="b"/>
            <a:pathLst>
              <a:path w="81060" h="40334">
                <a:moveTo>
                  <a:pt x="0" y="40334"/>
                </a:moveTo>
                <a:lnTo>
                  <a:pt x="81060" y="0"/>
                </a:lnTo>
              </a:path>
            </a:pathLst>
          </a:custGeom>
          <a:ln w="1512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2192" y="5087820"/>
            <a:ext cx="108821" cy="58295"/>
          </a:xfrm>
          <a:custGeom>
            <a:avLst/>
            <a:gdLst/>
            <a:ahLst/>
            <a:cxnLst/>
            <a:rect l="l" t="t" r="r" b="b"/>
            <a:pathLst>
              <a:path w="108821" h="58295">
                <a:moveTo>
                  <a:pt x="108821" y="0"/>
                </a:moveTo>
                <a:lnTo>
                  <a:pt x="0" y="58295"/>
                </a:lnTo>
              </a:path>
            </a:pathLst>
          </a:custGeom>
          <a:ln w="15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2391" y="5123427"/>
            <a:ext cx="109200" cy="58295"/>
          </a:xfrm>
          <a:custGeom>
            <a:avLst/>
            <a:gdLst/>
            <a:ahLst/>
            <a:cxnLst/>
            <a:rect l="l" t="t" r="r" b="b"/>
            <a:pathLst>
              <a:path w="109200" h="58295">
                <a:moveTo>
                  <a:pt x="109200" y="0"/>
                </a:moveTo>
                <a:lnTo>
                  <a:pt x="0" y="58295"/>
                </a:lnTo>
              </a:path>
            </a:pathLst>
          </a:custGeom>
          <a:ln w="1512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0407" y="5331085"/>
            <a:ext cx="170036" cy="65857"/>
          </a:xfrm>
          <a:custGeom>
            <a:avLst/>
            <a:gdLst/>
            <a:ahLst/>
            <a:cxnLst/>
            <a:rect l="l" t="t" r="r" b="b"/>
            <a:pathLst>
              <a:path w="170036" h="65857">
                <a:moveTo>
                  <a:pt x="170036" y="0"/>
                </a:moveTo>
                <a:lnTo>
                  <a:pt x="0" y="65857"/>
                </a:lnTo>
              </a:path>
            </a:pathLst>
          </a:custGeom>
          <a:ln w="15120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0444" y="5214494"/>
            <a:ext cx="0" cy="116590"/>
          </a:xfrm>
          <a:custGeom>
            <a:avLst/>
            <a:gdLst/>
            <a:ahLst/>
            <a:cxnLst/>
            <a:rect l="l" t="t" r="r" b="b"/>
            <a:pathLst>
              <a:path h="116590">
                <a:moveTo>
                  <a:pt x="0" y="0"/>
                </a:moveTo>
                <a:lnTo>
                  <a:pt x="0" y="116590"/>
                </a:lnTo>
              </a:path>
            </a:pathLst>
          </a:custGeom>
          <a:ln w="15141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0407" y="5024483"/>
            <a:ext cx="106624" cy="70899"/>
          </a:xfrm>
          <a:custGeom>
            <a:avLst/>
            <a:gdLst/>
            <a:ahLst/>
            <a:cxnLst/>
            <a:rect l="l" t="t" r="r" b="b"/>
            <a:pathLst>
              <a:path w="106624" h="70899">
                <a:moveTo>
                  <a:pt x="106624" y="70899"/>
                </a:moveTo>
                <a:lnTo>
                  <a:pt x="0" y="0"/>
                </a:lnTo>
              </a:path>
            </a:pathLst>
          </a:custGeom>
          <a:ln w="151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407" y="4910413"/>
            <a:ext cx="0" cy="114069"/>
          </a:xfrm>
          <a:custGeom>
            <a:avLst/>
            <a:gdLst/>
            <a:ahLst/>
            <a:cxnLst/>
            <a:rect l="l" t="t" r="r" b="b"/>
            <a:pathLst>
              <a:path h="114069">
                <a:moveTo>
                  <a:pt x="0" y="114069"/>
                </a:moveTo>
                <a:lnTo>
                  <a:pt x="0" y="0"/>
                </a:lnTo>
              </a:path>
            </a:pathLst>
          </a:custGeom>
          <a:ln w="1514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5765" y="5412068"/>
            <a:ext cx="12624" cy="10398"/>
          </a:xfrm>
          <a:custGeom>
            <a:avLst/>
            <a:gdLst/>
            <a:ahLst/>
            <a:cxnLst/>
            <a:rect l="l" t="t" r="r" b="b"/>
            <a:pathLst>
              <a:path w="12624" h="10398">
                <a:moveTo>
                  <a:pt x="12624" y="0"/>
                </a:moveTo>
                <a:lnTo>
                  <a:pt x="0" y="10398"/>
                </a:lnTo>
              </a:path>
            </a:pathLst>
          </a:custGeom>
          <a:ln w="1512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0470" y="5305876"/>
            <a:ext cx="152375" cy="91066"/>
          </a:xfrm>
          <a:custGeom>
            <a:avLst/>
            <a:gdLst/>
            <a:ahLst/>
            <a:cxnLst/>
            <a:rect l="l" t="t" r="r" b="b"/>
            <a:pathLst>
              <a:path w="152375" h="91066">
                <a:moveTo>
                  <a:pt x="0" y="0"/>
                </a:moveTo>
                <a:lnTo>
                  <a:pt x="152375" y="91066"/>
                </a:lnTo>
              </a:path>
            </a:pathLst>
          </a:custGeom>
          <a:ln w="15124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958" y="5353773"/>
            <a:ext cx="116711" cy="68693"/>
          </a:xfrm>
          <a:custGeom>
            <a:avLst/>
            <a:gdLst/>
            <a:ahLst/>
            <a:cxnLst/>
            <a:rect l="l" t="t" r="r" b="b"/>
            <a:pathLst>
              <a:path w="116711" h="68693">
                <a:moveTo>
                  <a:pt x="0" y="0"/>
                </a:moveTo>
                <a:lnTo>
                  <a:pt x="116711" y="68693"/>
                </a:lnTo>
              </a:path>
            </a:pathLst>
          </a:custGeom>
          <a:ln w="15123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0545" y="5305876"/>
            <a:ext cx="159924" cy="86025"/>
          </a:xfrm>
          <a:custGeom>
            <a:avLst/>
            <a:gdLst/>
            <a:ahLst/>
            <a:cxnLst/>
            <a:rect l="l" t="t" r="r" b="b"/>
            <a:pathLst>
              <a:path w="159924" h="86025">
                <a:moveTo>
                  <a:pt x="0" y="86025"/>
                </a:moveTo>
                <a:lnTo>
                  <a:pt x="159924" y="0"/>
                </a:lnTo>
              </a:path>
            </a:pathLst>
          </a:custGeom>
          <a:ln w="15123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495" y="5391901"/>
            <a:ext cx="5049" cy="182448"/>
          </a:xfrm>
          <a:custGeom>
            <a:avLst/>
            <a:gdLst/>
            <a:ahLst/>
            <a:cxnLst/>
            <a:rect l="l" t="t" r="r" b="b"/>
            <a:pathLst>
              <a:path w="5049" h="182448">
                <a:moveTo>
                  <a:pt x="0" y="182448"/>
                </a:moveTo>
                <a:lnTo>
                  <a:pt x="5049" y="0"/>
                </a:lnTo>
              </a:path>
            </a:pathLst>
          </a:custGeom>
          <a:ln w="15141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8708" y="5417110"/>
            <a:ext cx="2524" cy="134551"/>
          </a:xfrm>
          <a:custGeom>
            <a:avLst/>
            <a:gdLst/>
            <a:ahLst/>
            <a:cxnLst/>
            <a:rect l="l" t="t" r="r" b="b"/>
            <a:pathLst>
              <a:path w="2524" h="134551">
                <a:moveTo>
                  <a:pt x="0" y="134551"/>
                </a:moveTo>
                <a:lnTo>
                  <a:pt x="2524" y="0"/>
                </a:lnTo>
              </a:path>
            </a:pathLst>
          </a:custGeom>
          <a:ln w="15141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495" y="5574350"/>
            <a:ext cx="157412" cy="96423"/>
          </a:xfrm>
          <a:custGeom>
            <a:avLst/>
            <a:gdLst/>
            <a:ahLst/>
            <a:cxnLst/>
            <a:rect l="l" t="t" r="r" b="b"/>
            <a:pathLst>
              <a:path w="157412" h="96423">
                <a:moveTo>
                  <a:pt x="157412" y="96423"/>
                </a:moveTo>
                <a:lnTo>
                  <a:pt x="0" y="0"/>
                </a:lnTo>
              </a:path>
            </a:pathLst>
          </a:custGeom>
          <a:ln w="15124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2908" y="5574350"/>
            <a:ext cx="167499" cy="96423"/>
          </a:xfrm>
          <a:custGeom>
            <a:avLst/>
            <a:gdLst/>
            <a:ahLst/>
            <a:cxnLst/>
            <a:rect l="l" t="t" r="r" b="b"/>
            <a:pathLst>
              <a:path w="167499" h="96423">
                <a:moveTo>
                  <a:pt x="167499" y="0"/>
                </a:moveTo>
                <a:lnTo>
                  <a:pt x="0" y="96423"/>
                </a:lnTo>
              </a:path>
            </a:pathLst>
          </a:custGeom>
          <a:ln w="15123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2908" y="5551662"/>
            <a:ext cx="124286" cy="68378"/>
          </a:xfrm>
          <a:custGeom>
            <a:avLst/>
            <a:gdLst/>
            <a:ahLst/>
            <a:cxnLst/>
            <a:rect l="l" t="t" r="r" b="b"/>
            <a:pathLst>
              <a:path w="124286" h="68378">
                <a:moveTo>
                  <a:pt x="124286" y="0"/>
                </a:moveTo>
                <a:lnTo>
                  <a:pt x="0" y="68378"/>
                </a:lnTo>
              </a:path>
            </a:pathLst>
          </a:custGeom>
          <a:ln w="15123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5358" y="5404505"/>
            <a:ext cx="5049" cy="169844"/>
          </a:xfrm>
          <a:custGeom>
            <a:avLst/>
            <a:gdLst/>
            <a:ahLst/>
            <a:cxnLst/>
            <a:rect l="l" t="t" r="r" b="b"/>
            <a:pathLst>
              <a:path w="5049" h="169844">
                <a:moveTo>
                  <a:pt x="0" y="0"/>
                </a:moveTo>
                <a:lnTo>
                  <a:pt x="5049" y="169844"/>
                </a:lnTo>
              </a:path>
            </a:pathLst>
          </a:custGeom>
          <a:ln w="15141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3920" y="5229619"/>
            <a:ext cx="507560" cy="507011"/>
          </a:xfrm>
          <a:custGeom>
            <a:avLst/>
            <a:gdLst/>
            <a:ahLst/>
            <a:cxnLst/>
            <a:rect l="l" t="t" r="r" b="b"/>
            <a:pathLst>
              <a:path w="507560" h="507011">
                <a:moveTo>
                  <a:pt x="0" y="253348"/>
                </a:moveTo>
                <a:lnTo>
                  <a:pt x="3336" y="294372"/>
                </a:lnTo>
                <a:lnTo>
                  <a:pt x="12993" y="333333"/>
                </a:lnTo>
                <a:lnTo>
                  <a:pt x="28437" y="369700"/>
                </a:lnTo>
                <a:lnTo>
                  <a:pt x="49137" y="402942"/>
                </a:lnTo>
                <a:lnTo>
                  <a:pt x="74562" y="432527"/>
                </a:lnTo>
                <a:lnTo>
                  <a:pt x="104179" y="457925"/>
                </a:lnTo>
                <a:lnTo>
                  <a:pt x="137457" y="478603"/>
                </a:lnTo>
                <a:lnTo>
                  <a:pt x="173864" y="494031"/>
                </a:lnTo>
                <a:lnTo>
                  <a:pt x="212868" y="503678"/>
                </a:lnTo>
                <a:lnTo>
                  <a:pt x="253938" y="507011"/>
                </a:lnTo>
                <a:lnTo>
                  <a:pt x="274652" y="506167"/>
                </a:lnTo>
                <a:lnTo>
                  <a:pt x="314679" y="499610"/>
                </a:lnTo>
                <a:lnTo>
                  <a:pt x="352391" y="487007"/>
                </a:lnTo>
                <a:lnTo>
                  <a:pt x="387253" y="468887"/>
                </a:lnTo>
                <a:lnTo>
                  <a:pt x="418733" y="445783"/>
                </a:lnTo>
                <a:lnTo>
                  <a:pt x="446296" y="418225"/>
                </a:lnTo>
                <a:lnTo>
                  <a:pt x="469410" y="386745"/>
                </a:lnTo>
                <a:lnTo>
                  <a:pt x="487540" y="351874"/>
                </a:lnTo>
                <a:lnTo>
                  <a:pt x="500153" y="314143"/>
                </a:lnTo>
                <a:lnTo>
                  <a:pt x="506715" y="274084"/>
                </a:lnTo>
                <a:lnTo>
                  <a:pt x="507560" y="253348"/>
                </a:lnTo>
                <a:lnTo>
                  <a:pt x="506715" y="232656"/>
                </a:lnTo>
                <a:lnTo>
                  <a:pt x="500153" y="192674"/>
                </a:lnTo>
                <a:lnTo>
                  <a:pt x="487540" y="155004"/>
                </a:lnTo>
                <a:lnTo>
                  <a:pt x="469410" y="120179"/>
                </a:lnTo>
                <a:lnTo>
                  <a:pt x="446296" y="88734"/>
                </a:lnTo>
                <a:lnTo>
                  <a:pt x="418733" y="61199"/>
                </a:lnTo>
                <a:lnTo>
                  <a:pt x="387253" y="38110"/>
                </a:lnTo>
                <a:lnTo>
                  <a:pt x="352391" y="19999"/>
                </a:lnTo>
                <a:lnTo>
                  <a:pt x="314679" y="7399"/>
                </a:lnTo>
                <a:lnTo>
                  <a:pt x="274652" y="844"/>
                </a:lnTo>
                <a:lnTo>
                  <a:pt x="253938" y="0"/>
                </a:lnTo>
                <a:lnTo>
                  <a:pt x="233178" y="844"/>
                </a:lnTo>
                <a:lnTo>
                  <a:pt x="193074" y="7399"/>
                </a:lnTo>
                <a:lnTo>
                  <a:pt x="155302" y="19999"/>
                </a:lnTo>
                <a:lnTo>
                  <a:pt x="120393" y="38110"/>
                </a:lnTo>
                <a:lnTo>
                  <a:pt x="88880" y="61199"/>
                </a:lnTo>
                <a:lnTo>
                  <a:pt x="61292" y="88734"/>
                </a:lnTo>
                <a:lnTo>
                  <a:pt x="38164" y="120179"/>
                </a:lnTo>
                <a:lnTo>
                  <a:pt x="20025" y="155004"/>
                </a:lnTo>
                <a:lnTo>
                  <a:pt x="7408" y="192674"/>
                </a:lnTo>
                <a:lnTo>
                  <a:pt x="845" y="232656"/>
                </a:lnTo>
                <a:lnTo>
                  <a:pt x="0" y="253348"/>
                </a:lnTo>
                <a:close/>
              </a:path>
            </a:pathLst>
          </a:custGeom>
          <a:ln w="15129">
            <a:solidFill>
              <a:srgbClr val="0080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2021" y="4619188"/>
            <a:ext cx="441320" cy="440901"/>
          </a:xfrm>
          <a:custGeom>
            <a:avLst/>
            <a:gdLst/>
            <a:ahLst/>
            <a:cxnLst/>
            <a:rect l="l" t="t" r="r" b="b"/>
            <a:pathLst>
              <a:path w="441320" h="440901">
                <a:moveTo>
                  <a:pt x="0" y="220324"/>
                </a:moveTo>
                <a:lnTo>
                  <a:pt x="6410" y="273270"/>
                </a:lnTo>
                <a:lnTo>
                  <a:pt x="24623" y="321609"/>
                </a:lnTo>
                <a:lnTo>
                  <a:pt x="53112" y="363796"/>
                </a:lnTo>
                <a:lnTo>
                  <a:pt x="90351" y="398288"/>
                </a:lnTo>
                <a:lnTo>
                  <a:pt x="134814" y="423541"/>
                </a:lnTo>
                <a:lnTo>
                  <a:pt x="184973" y="438009"/>
                </a:lnTo>
                <a:lnTo>
                  <a:pt x="220824" y="440901"/>
                </a:lnTo>
                <a:lnTo>
                  <a:pt x="238906" y="440169"/>
                </a:lnTo>
                <a:lnTo>
                  <a:pt x="290512" y="429638"/>
                </a:lnTo>
                <a:lnTo>
                  <a:pt x="336965" y="407809"/>
                </a:lnTo>
                <a:lnTo>
                  <a:pt x="376733" y="376225"/>
                </a:lnTo>
                <a:lnTo>
                  <a:pt x="408281" y="336431"/>
                </a:lnTo>
                <a:lnTo>
                  <a:pt x="430078" y="289971"/>
                </a:lnTo>
                <a:lnTo>
                  <a:pt x="440589" y="238390"/>
                </a:lnTo>
                <a:lnTo>
                  <a:pt x="441320" y="220324"/>
                </a:lnTo>
                <a:lnTo>
                  <a:pt x="440589" y="202261"/>
                </a:lnTo>
                <a:lnTo>
                  <a:pt x="430078" y="150704"/>
                </a:lnTo>
                <a:lnTo>
                  <a:pt x="408281" y="104289"/>
                </a:lnTo>
                <a:lnTo>
                  <a:pt x="376733" y="64550"/>
                </a:lnTo>
                <a:lnTo>
                  <a:pt x="336965" y="33021"/>
                </a:lnTo>
                <a:lnTo>
                  <a:pt x="290512" y="11237"/>
                </a:lnTo>
                <a:lnTo>
                  <a:pt x="238906" y="730"/>
                </a:lnTo>
                <a:lnTo>
                  <a:pt x="220824" y="0"/>
                </a:lnTo>
                <a:lnTo>
                  <a:pt x="202695" y="730"/>
                </a:lnTo>
                <a:lnTo>
                  <a:pt x="150976" y="11237"/>
                </a:lnTo>
                <a:lnTo>
                  <a:pt x="104445" y="33021"/>
                </a:lnTo>
                <a:lnTo>
                  <a:pt x="64628" y="64550"/>
                </a:lnTo>
                <a:lnTo>
                  <a:pt x="33053" y="104289"/>
                </a:lnTo>
                <a:lnTo>
                  <a:pt x="11245" y="150704"/>
                </a:lnTo>
                <a:lnTo>
                  <a:pt x="731" y="202261"/>
                </a:lnTo>
                <a:lnTo>
                  <a:pt x="0" y="220324"/>
                </a:lnTo>
                <a:close/>
              </a:path>
            </a:pathLst>
          </a:custGeom>
          <a:ln w="1512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2206" y="4821867"/>
            <a:ext cx="862808" cy="861510"/>
          </a:xfrm>
          <a:custGeom>
            <a:avLst/>
            <a:gdLst/>
            <a:ahLst/>
            <a:cxnLst/>
            <a:rect l="l" t="t" r="r" b="b"/>
            <a:pathLst>
              <a:path w="862808" h="861510">
                <a:moveTo>
                  <a:pt x="0" y="430755"/>
                </a:moveTo>
                <a:lnTo>
                  <a:pt x="5635" y="500704"/>
                </a:lnTo>
                <a:lnTo>
                  <a:pt x="21952" y="567031"/>
                </a:lnTo>
                <a:lnTo>
                  <a:pt x="48068" y="628854"/>
                </a:lnTo>
                <a:lnTo>
                  <a:pt x="83103" y="685293"/>
                </a:lnTo>
                <a:lnTo>
                  <a:pt x="126173" y="735466"/>
                </a:lnTo>
                <a:lnTo>
                  <a:pt x="176397" y="778492"/>
                </a:lnTo>
                <a:lnTo>
                  <a:pt x="232892" y="813491"/>
                </a:lnTo>
                <a:lnTo>
                  <a:pt x="294776" y="839581"/>
                </a:lnTo>
                <a:lnTo>
                  <a:pt x="361167" y="855881"/>
                </a:lnTo>
                <a:lnTo>
                  <a:pt x="431183" y="861510"/>
                </a:lnTo>
                <a:lnTo>
                  <a:pt x="466647" y="860084"/>
                </a:lnTo>
                <a:lnTo>
                  <a:pt x="535061" y="849010"/>
                </a:lnTo>
                <a:lnTo>
                  <a:pt x="599390" y="827705"/>
                </a:lnTo>
                <a:lnTo>
                  <a:pt x="658754" y="797050"/>
                </a:lnTo>
                <a:lnTo>
                  <a:pt x="712273" y="757928"/>
                </a:lnTo>
                <a:lnTo>
                  <a:pt x="759066" y="711218"/>
                </a:lnTo>
                <a:lnTo>
                  <a:pt x="798254" y="657802"/>
                </a:lnTo>
                <a:lnTo>
                  <a:pt x="828956" y="598561"/>
                </a:lnTo>
                <a:lnTo>
                  <a:pt x="850291" y="534375"/>
                </a:lnTo>
                <a:lnTo>
                  <a:pt x="861381" y="466127"/>
                </a:lnTo>
                <a:lnTo>
                  <a:pt x="862808" y="430755"/>
                </a:lnTo>
                <a:lnTo>
                  <a:pt x="861381" y="395382"/>
                </a:lnTo>
                <a:lnTo>
                  <a:pt x="850291" y="327134"/>
                </a:lnTo>
                <a:lnTo>
                  <a:pt x="828956" y="262949"/>
                </a:lnTo>
                <a:lnTo>
                  <a:pt x="798254" y="203708"/>
                </a:lnTo>
                <a:lnTo>
                  <a:pt x="759066" y="150292"/>
                </a:lnTo>
                <a:lnTo>
                  <a:pt x="712273" y="103582"/>
                </a:lnTo>
                <a:lnTo>
                  <a:pt x="658754" y="64459"/>
                </a:lnTo>
                <a:lnTo>
                  <a:pt x="599390" y="33805"/>
                </a:lnTo>
                <a:lnTo>
                  <a:pt x="535061" y="12500"/>
                </a:lnTo>
                <a:lnTo>
                  <a:pt x="466647" y="1425"/>
                </a:lnTo>
                <a:lnTo>
                  <a:pt x="431183" y="0"/>
                </a:lnTo>
                <a:lnTo>
                  <a:pt x="395777" y="1425"/>
                </a:lnTo>
                <a:lnTo>
                  <a:pt x="327463" y="12500"/>
                </a:lnTo>
                <a:lnTo>
                  <a:pt x="263215" y="33805"/>
                </a:lnTo>
                <a:lnTo>
                  <a:pt x="203916" y="64459"/>
                </a:lnTo>
                <a:lnTo>
                  <a:pt x="150446" y="103582"/>
                </a:lnTo>
                <a:lnTo>
                  <a:pt x="103689" y="150292"/>
                </a:lnTo>
                <a:lnTo>
                  <a:pt x="64526" y="203708"/>
                </a:lnTo>
                <a:lnTo>
                  <a:pt x="33840" y="262949"/>
                </a:lnTo>
                <a:lnTo>
                  <a:pt x="12513" y="327134"/>
                </a:lnTo>
                <a:lnTo>
                  <a:pt x="1427" y="395382"/>
                </a:lnTo>
                <a:lnTo>
                  <a:pt x="0" y="430755"/>
                </a:lnTo>
                <a:close/>
              </a:path>
            </a:pathLst>
          </a:custGeom>
          <a:ln w="151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31466" y="5244543"/>
            <a:ext cx="1358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63916" y="4971027"/>
            <a:ext cx="45910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7025" algn="l"/>
              </a:tabLst>
            </a:pPr>
            <a:r>
              <a:rPr sz="1200" b="1" spc="-10" dirty="0" smtClean="0">
                <a:solidFill>
                  <a:srgbClr val="FF0000"/>
                </a:solidFill>
                <a:latin typeface="Arial"/>
                <a:cs typeface="Arial"/>
              </a:rPr>
              <a:t>O	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6833" y="4740367"/>
            <a:ext cx="315595" cy="490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200" b="1" spc="-15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200" b="1" spc="-5" dirty="0" smtClean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4"/>
              </a:spcBef>
            </a:pPr>
            <a:endParaRPr sz="850"/>
          </a:p>
          <a:p>
            <a:pPr marL="192405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50639" y="5376259"/>
            <a:ext cx="1358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18765" y="5231938"/>
            <a:ext cx="189230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75" b="1" spc="15" baseline="-16339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9383" y="4606067"/>
            <a:ext cx="189230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275" b="1" spc="15" baseline="-16339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1190" y="5470161"/>
            <a:ext cx="12763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smtClean="0">
                <a:solidFill>
                  <a:srgbClr val="008040"/>
                </a:solidFill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2765" y="5547383"/>
            <a:ext cx="87630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 smtClean="0">
                <a:solidFill>
                  <a:srgbClr val="008040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548" y="5913330"/>
            <a:ext cx="206057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latin typeface="Arial"/>
                <a:cs typeface="Arial"/>
              </a:rPr>
              <a:t>S</a:t>
            </a:r>
            <a:r>
              <a:rPr sz="1400" b="1" spc="-20" dirty="0" smtClean="0">
                <a:latin typeface="Arial"/>
                <a:cs typeface="Arial"/>
              </a:rPr>
              <a:t>m</a:t>
            </a:r>
            <a:r>
              <a:rPr sz="1400" b="1" spc="-10" dirty="0" smtClean="0">
                <a:latin typeface="Arial"/>
                <a:cs typeface="Arial"/>
              </a:rPr>
              <a:t>a</a:t>
            </a:r>
            <a:r>
              <a:rPr sz="1400" b="1" spc="-15" dirty="0" smtClean="0">
                <a:latin typeface="Arial"/>
                <a:cs typeface="Arial"/>
              </a:rPr>
              <a:t>l</a:t>
            </a:r>
            <a:r>
              <a:rPr sz="1400" b="1" spc="-5" dirty="0" smtClean="0">
                <a:latin typeface="Arial"/>
                <a:cs typeface="Arial"/>
              </a:rPr>
              <a:t>l </a:t>
            </a:r>
            <a:r>
              <a:rPr sz="1400" b="1" spc="0" dirty="0" smtClean="0">
                <a:latin typeface="Arial"/>
                <a:cs typeface="Arial"/>
              </a:rPr>
              <a:t>m</a:t>
            </a:r>
            <a:r>
              <a:rPr sz="1400" b="1" spc="-25" dirty="0" smtClean="0">
                <a:latin typeface="Arial"/>
                <a:cs typeface="Arial"/>
              </a:rPr>
              <a:t>o</a:t>
            </a:r>
            <a:r>
              <a:rPr sz="1400" b="1" spc="5" dirty="0" smtClean="0">
                <a:latin typeface="Arial"/>
                <a:cs typeface="Arial"/>
              </a:rPr>
              <a:t>l</a:t>
            </a:r>
            <a:r>
              <a:rPr sz="1400" b="1" spc="-10" dirty="0" smtClean="0">
                <a:latin typeface="Arial"/>
                <a:cs typeface="Arial"/>
              </a:rPr>
              <a:t>ec</a:t>
            </a:r>
            <a:r>
              <a:rPr sz="1400" b="1" spc="-5" dirty="0" smtClean="0">
                <a:latin typeface="Arial"/>
                <a:cs typeface="Arial"/>
              </a:rPr>
              <a:t>u</a:t>
            </a:r>
            <a:r>
              <a:rPr sz="1400" b="1" spc="-15" dirty="0" smtClean="0">
                <a:latin typeface="Arial"/>
                <a:cs typeface="Arial"/>
              </a:rPr>
              <a:t>l</a:t>
            </a:r>
            <a:r>
              <a:rPr sz="1400" b="1" spc="-10" dirty="0" smtClean="0">
                <a:latin typeface="Arial"/>
                <a:cs typeface="Arial"/>
              </a:rPr>
              <a:t>e</a:t>
            </a:r>
            <a:r>
              <a:rPr sz="1400" b="1" spc="10" dirty="0" smtClean="0">
                <a:latin typeface="Arial"/>
                <a:cs typeface="Arial"/>
              </a:rPr>
              <a:t> </a:t>
            </a:r>
            <a:r>
              <a:rPr sz="1400" b="1" spc="-15" dirty="0" smtClean="0">
                <a:latin typeface="Arial"/>
                <a:cs typeface="Arial"/>
              </a:rPr>
              <a:t>l</a:t>
            </a:r>
            <a:r>
              <a:rPr sz="1400" b="1" spc="5" dirty="0" smtClean="0">
                <a:latin typeface="Arial"/>
                <a:cs typeface="Arial"/>
              </a:rPr>
              <a:t>i</a:t>
            </a:r>
            <a:r>
              <a:rPr sz="1400" b="1" spc="-30" dirty="0" smtClean="0">
                <a:latin typeface="Arial"/>
                <a:cs typeface="Arial"/>
              </a:rPr>
              <a:t>b</a:t>
            </a:r>
            <a:r>
              <a:rPr sz="1400" b="1" spc="5" dirty="0" smtClean="0">
                <a:latin typeface="Arial"/>
                <a:cs typeface="Arial"/>
              </a:rPr>
              <a:t>r</a:t>
            </a:r>
            <a:r>
              <a:rPr sz="1400" b="1" spc="-10" dirty="0" smtClean="0">
                <a:latin typeface="Arial"/>
                <a:cs typeface="Arial"/>
              </a:rPr>
              <a:t>a</a:t>
            </a:r>
            <a:r>
              <a:rPr sz="1400" b="1" spc="-15" dirty="0" smtClean="0">
                <a:latin typeface="Arial"/>
                <a:cs typeface="Arial"/>
              </a:rPr>
              <a:t>r</a:t>
            </a:r>
            <a:r>
              <a:rPr sz="1400" b="1" spc="-20" dirty="0" smtClean="0">
                <a:latin typeface="Arial"/>
                <a:cs typeface="Arial"/>
              </a:rPr>
              <a:t>i</a:t>
            </a:r>
            <a:r>
              <a:rPr sz="1400" b="1" spc="-10" dirty="0" smtClean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6700" y="4576571"/>
            <a:ext cx="2129028" cy="1546859"/>
          </a:xfrm>
          <a:custGeom>
            <a:avLst/>
            <a:gdLst/>
            <a:ahLst/>
            <a:cxnLst/>
            <a:rect l="l" t="t" r="r" b="b"/>
            <a:pathLst>
              <a:path w="2129028" h="1546859">
                <a:moveTo>
                  <a:pt x="0" y="1546859"/>
                </a:moveTo>
                <a:lnTo>
                  <a:pt x="2129028" y="1546859"/>
                </a:lnTo>
                <a:lnTo>
                  <a:pt x="2129028" y="0"/>
                </a:lnTo>
                <a:lnTo>
                  <a:pt x="0" y="0"/>
                </a:lnTo>
                <a:lnTo>
                  <a:pt x="0" y="1546859"/>
                </a:lnTo>
                <a:close/>
              </a:path>
            </a:pathLst>
          </a:custGeom>
          <a:ln w="9144">
            <a:solidFill>
              <a:srgbClr val="800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5730" y="5387836"/>
            <a:ext cx="152469" cy="89129"/>
          </a:xfrm>
          <a:custGeom>
            <a:avLst/>
            <a:gdLst/>
            <a:ahLst/>
            <a:cxnLst/>
            <a:rect l="l" t="t" r="r" b="b"/>
            <a:pathLst>
              <a:path w="152469" h="89129">
                <a:moveTo>
                  <a:pt x="0" y="89129"/>
                </a:moveTo>
                <a:lnTo>
                  <a:pt x="152469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48199" y="5387836"/>
            <a:ext cx="157533" cy="91649"/>
          </a:xfrm>
          <a:custGeom>
            <a:avLst/>
            <a:gdLst/>
            <a:ahLst/>
            <a:cxnLst/>
            <a:rect l="l" t="t" r="r" b="b"/>
            <a:pathLst>
              <a:path w="157533" h="91649">
                <a:moveTo>
                  <a:pt x="157533" y="91649"/>
                </a:moveTo>
                <a:lnTo>
                  <a:pt x="0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05733" y="5387836"/>
            <a:ext cx="157533" cy="91649"/>
          </a:xfrm>
          <a:custGeom>
            <a:avLst/>
            <a:gdLst/>
            <a:ahLst/>
            <a:cxnLst/>
            <a:rect l="l" t="t" r="r" b="b"/>
            <a:pathLst>
              <a:path w="157533" h="91649">
                <a:moveTo>
                  <a:pt x="157533" y="0"/>
                </a:moveTo>
                <a:lnTo>
                  <a:pt x="0" y="91649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63266" y="5283588"/>
            <a:ext cx="0" cy="104247"/>
          </a:xfrm>
          <a:custGeom>
            <a:avLst/>
            <a:gdLst/>
            <a:ahLst/>
            <a:cxnLst/>
            <a:rect l="l" t="t" r="r" b="b"/>
            <a:pathLst>
              <a:path h="104247">
                <a:moveTo>
                  <a:pt x="0" y="0"/>
                </a:moveTo>
                <a:lnTo>
                  <a:pt x="0" y="104247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34437" y="5115722"/>
            <a:ext cx="88830" cy="51021"/>
          </a:xfrm>
          <a:custGeom>
            <a:avLst/>
            <a:gdLst/>
            <a:ahLst/>
            <a:cxnLst/>
            <a:rect l="l" t="t" r="r" b="b"/>
            <a:pathLst>
              <a:path w="88830" h="51021">
                <a:moveTo>
                  <a:pt x="0" y="51021"/>
                </a:moveTo>
                <a:lnTo>
                  <a:pt x="88830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23268" y="5115722"/>
            <a:ext cx="157229" cy="91649"/>
          </a:xfrm>
          <a:custGeom>
            <a:avLst/>
            <a:gdLst/>
            <a:ahLst/>
            <a:cxnLst/>
            <a:rect l="l" t="t" r="r" b="b"/>
            <a:pathLst>
              <a:path w="157229" h="91649">
                <a:moveTo>
                  <a:pt x="0" y="0"/>
                </a:moveTo>
                <a:lnTo>
                  <a:pt x="157229" y="91649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80498" y="5151626"/>
            <a:ext cx="91400" cy="55745"/>
          </a:xfrm>
          <a:custGeom>
            <a:avLst/>
            <a:gdLst/>
            <a:ahLst/>
            <a:cxnLst/>
            <a:rect l="l" t="t" r="r" b="b"/>
            <a:pathLst>
              <a:path w="91400" h="55745">
                <a:moveTo>
                  <a:pt x="91400" y="0"/>
                </a:moveTo>
                <a:lnTo>
                  <a:pt x="0" y="55745"/>
                </a:lnTo>
              </a:path>
            </a:pathLst>
          </a:custGeom>
          <a:ln w="1512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01935" y="5513814"/>
            <a:ext cx="10127" cy="0"/>
          </a:xfrm>
          <a:custGeom>
            <a:avLst/>
            <a:gdLst/>
            <a:ahLst/>
            <a:cxnLst/>
            <a:rect l="l" t="t" r="r" b="b"/>
            <a:pathLst>
              <a:path w="10127">
                <a:moveTo>
                  <a:pt x="101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0554" y="5494918"/>
            <a:ext cx="17714" cy="15117"/>
          </a:xfrm>
          <a:custGeom>
            <a:avLst/>
            <a:gdLst/>
            <a:ahLst/>
            <a:cxnLst/>
            <a:rect l="l" t="t" r="r" b="b"/>
            <a:pathLst>
              <a:path w="17714" h="15117">
                <a:moveTo>
                  <a:pt x="0" y="7558"/>
                </a:moveTo>
                <a:lnTo>
                  <a:pt x="17714" y="7558"/>
                </a:lnTo>
              </a:path>
            </a:pathLst>
          </a:custGeom>
          <a:ln w="16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820" y="5551923"/>
            <a:ext cx="27825" cy="0"/>
          </a:xfrm>
          <a:custGeom>
            <a:avLst/>
            <a:gdLst/>
            <a:ahLst/>
            <a:cxnLst/>
            <a:rect l="l" t="t" r="r" b="b"/>
            <a:pathLst>
              <a:path w="27825">
                <a:moveTo>
                  <a:pt x="2782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80427" y="5535546"/>
            <a:ext cx="37959" cy="15117"/>
          </a:xfrm>
          <a:custGeom>
            <a:avLst/>
            <a:gdLst/>
            <a:ahLst/>
            <a:cxnLst/>
            <a:rect l="l" t="t" r="r" b="b"/>
            <a:pathLst>
              <a:path w="37959" h="15117">
                <a:moveTo>
                  <a:pt x="0" y="7558"/>
                </a:moveTo>
                <a:lnTo>
                  <a:pt x="37959" y="7558"/>
                </a:lnTo>
              </a:path>
            </a:pathLst>
          </a:custGeom>
          <a:ln w="16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84225" y="5590032"/>
            <a:ext cx="45548" cy="0"/>
          </a:xfrm>
          <a:custGeom>
            <a:avLst/>
            <a:gdLst/>
            <a:ahLst/>
            <a:cxnLst/>
            <a:rect l="l" t="t" r="r" b="b"/>
            <a:pathLst>
              <a:path w="45548">
                <a:moveTo>
                  <a:pt x="4554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33449" y="5387836"/>
            <a:ext cx="152153" cy="89129"/>
          </a:xfrm>
          <a:custGeom>
            <a:avLst/>
            <a:gdLst/>
            <a:ahLst/>
            <a:cxnLst/>
            <a:rect l="l" t="t" r="r" b="b"/>
            <a:pathLst>
              <a:path w="152153" h="89129">
                <a:moveTo>
                  <a:pt x="0" y="0"/>
                </a:moveTo>
                <a:lnTo>
                  <a:pt x="152153" y="89129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3449" y="5436337"/>
            <a:ext cx="116732" cy="68658"/>
          </a:xfrm>
          <a:custGeom>
            <a:avLst/>
            <a:gdLst/>
            <a:ahLst/>
            <a:cxnLst/>
            <a:rect l="l" t="t" r="r" b="b"/>
            <a:pathLst>
              <a:path w="116732" h="68658">
                <a:moveTo>
                  <a:pt x="0" y="0"/>
                </a:moveTo>
                <a:lnTo>
                  <a:pt x="116732" y="68658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73396" y="5387836"/>
            <a:ext cx="160052" cy="91649"/>
          </a:xfrm>
          <a:custGeom>
            <a:avLst/>
            <a:gdLst/>
            <a:ahLst/>
            <a:cxnLst/>
            <a:rect l="l" t="t" r="r" b="b"/>
            <a:pathLst>
              <a:path w="160052" h="91649">
                <a:moveTo>
                  <a:pt x="0" y="91649"/>
                </a:moveTo>
                <a:lnTo>
                  <a:pt x="160052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3396" y="5479485"/>
            <a:ext cx="0" cy="177944"/>
          </a:xfrm>
          <a:custGeom>
            <a:avLst/>
            <a:gdLst/>
            <a:ahLst/>
            <a:cxnLst/>
            <a:rect l="l" t="t" r="r" b="b"/>
            <a:pathLst>
              <a:path h="177944">
                <a:moveTo>
                  <a:pt x="0" y="177944"/>
                </a:moveTo>
                <a:lnTo>
                  <a:pt x="0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16413" y="5504996"/>
            <a:ext cx="0" cy="134797"/>
          </a:xfrm>
          <a:custGeom>
            <a:avLst/>
            <a:gdLst/>
            <a:ahLst/>
            <a:cxnLst/>
            <a:rect l="l" t="t" r="r" b="b"/>
            <a:pathLst>
              <a:path h="134797">
                <a:moveTo>
                  <a:pt x="0" y="134797"/>
                </a:moveTo>
                <a:lnTo>
                  <a:pt x="0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8447" y="5664989"/>
            <a:ext cx="155001" cy="89129"/>
          </a:xfrm>
          <a:custGeom>
            <a:avLst/>
            <a:gdLst/>
            <a:ahLst/>
            <a:cxnLst/>
            <a:rect l="l" t="t" r="r" b="b"/>
            <a:pathLst>
              <a:path w="155001" h="89129">
                <a:moveTo>
                  <a:pt x="155001" y="89129"/>
                </a:moveTo>
                <a:lnTo>
                  <a:pt x="0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33449" y="5662469"/>
            <a:ext cx="157216" cy="91649"/>
          </a:xfrm>
          <a:custGeom>
            <a:avLst/>
            <a:gdLst/>
            <a:ahLst/>
            <a:cxnLst/>
            <a:rect l="l" t="t" r="r" b="b"/>
            <a:pathLst>
              <a:path w="157216" h="91649">
                <a:moveTo>
                  <a:pt x="157216" y="0"/>
                </a:moveTo>
                <a:lnTo>
                  <a:pt x="0" y="91649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3449" y="5639793"/>
            <a:ext cx="116732" cy="66138"/>
          </a:xfrm>
          <a:custGeom>
            <a:avLst/>
            <a:gdLst/>
            <a:ahLst/>
            <a:cxnLst/>
            <a:rect l="l" t="t" r="r" b="b"/>
            <a:pathLst>
              <a:path w="116732" h="66138">
                <a:moveTo>
                  <a:pt x="116732" y="0"/>
                </a:moveTo>
                <a:lnTo>
                  <a:pt x="0" y="66138"/>
                </a:lnTo>
              </a:path>
            </a:pathLst>
          </a:custGeom>
          <a:ln w="151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90666" y="5484524"/>
            <a:ext cx="0" cy="177944"/>
          </a:xfrm>
          <a:custGeom>
            <a:avLst/>
            <a:gdLst/>
            <a:ahLst/>
            <a:cxnLst/>
            <a:rect l="l" t="t" r="r" b="b"/>
            <a:pathLst>
              <a:path h="177944">
                <a:moveTo>
                  <a:pt x="0" y="0"/>
                </a:moveTo>
                <a:lnTo>
                  <a:pt x="0" y="177944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79438" y="5664989"/>
            <a:ext cx="91426" cy="53540"/>
          </a:xfrm>
          <a:custGeom>
            <a:avLst/>
            <a:gdLst/>
            <a:ahLst/>
            <a:cxnLst/>
            <a:rect l="l" t="t" r="r" b="b"/>
            <a:pathLst>
              <a:path w="91426" h="53540">
                <a:moveTo>
                  <a:pt x="91426" y="0"/>
                </a:moveTo>
                <a:lnTo>
                  <a:pt x="0" y="5354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63266" y="5365160"/>
            <a:ext cx="111668" cy="63619"/>
          </a:xfrm>
          <a:custGeom>
            <a:avLst/>
            <a:gdLst/>
            <a:ahLst/>
            <a:cxnLst/>
            <a:rect l="l" t="t" r="r" b="b"/>
            <a:pathLst>
              <a:path w="111668" h="63619">
                <a:moveTo>
                  <a:pt x="0" y="0"/>
                </a:moveTo>
                <a:lnTo>
                  <a:pt x="111668" y="63619"/>
                </a:lnTo>
              </a:path>
            </a:pathLst>
          </a:custGeom>
          <a:ln w="151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42707" y="5400749"/>
            <a:ext cx="109440" cy="63619"/>
          </a:xfrm>
          <a:custGeom>
            <a:avLst/>
            <a:gdLst/>
            <a:ahLst/>
            <a:cxnLst/>
            <a:rect l="l" t="t" r="r" b="b"/>
            <a:pathLst>
              <a:path w="109440" h="63619">
                <a:moveTo>
                  <a:pt x="109440" y="63619"/>
                </a:moveTo>
                <a:lnTo>
                  <a:pt x="0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19217" y="5078873"/>
            <a:ext cx="2531" cy="0"/>
          </a:xfrm>
          <a:custGeom>
            <a:avLst/>
            <a:gdLst/>
            <a:ahLst/>
            <a:cxnLst/>
            <a:rect l="l" t="t" r="r" b="b"/>
            <a:pathLst>
              <a:path w="2531">
                <a:moveTo>
                  <a:pt x="0" y="0"/>
                </a:moveTo>
                <a:lnTo>
                  <a:pt x="25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07824" y="5067535"/>
            <a:ext cx="12653" cy="15432"/>
          </a:xfrm>
          <a:custGeom>
            <a:avLst/>
            <a:gdLst/>
            <a:ahLst/>
            <a:cxnLst/>
            <a:rect l="l" t="t" r="r" b="b"/>
            <a:pathLst>
              <a:path w="12653" h="15432">
                <a:moveTo>
                  <a:pt x="0" y="7716"/>
                </a:moveTo>
                <a:lnTo>
                  <a:pt x="12653" y="7716"/>
                </a:lnTo>
              </a:path>
            </a:pathLst>
          </a:custGeom>
          <a:ln w="1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1622" y="5038182"/>
            <a:ext cx="15191" cy="0"/>
          </a:xfrm>
          <a:custGeom>
            <a:avLst/>
            <a:gdLst/>
            <a:ahLst/>
            <a:cxnLst/>
            <a:rect l="l" t="t" r="r" b="b"/>
            <a:pathLst>
              <a:path w="15191">
                <a:moveTo>
                  <a:pt x="0" y="0"/>
                </a:moveTo>
                <a:lnTo>
                  <a:pt x="151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02760" y="5029363"/>
            <a:ext cx="25622" cy="15117"/>
          </a:xfrm>
          <a:custGeom>
            <a:avLst/>
            <a:gdLst/>
            <a:ahLst/>
            <a:cxnLst/>
            <a:rect l="l" t="t" r="r" b="b"/>
            <a:pathLst>
              <a:path w="25622" h="15117">
                <a:moveTo>
                  <a:pt x="0" y="7558"/>
                </a:moveTo>
                <a:lnTo>
                  <a:pt x="25622" y="7558"/>
                </a:lnTo>
              </a:path>
            </a:pathLst>
          </a:custGeom>
          <a:ln w="16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06558" y="5000136"/>
            <a:ext cx="28103" cy="0"/>
          </a:xfrm>
          <a:custGeom>
            <a:avLst/>
            <a:gdLst/>
            <a:ahLst/>
            <a:cxnLst/>
            <a:rect l="l" t="t" r="r" b="b"/>
            <a:pathLst>
              <a:path w="28103">
                <a:moveTo>
                  <a:pt x="0" y="0"/>
                </a:moveTo>
                <a:lnTo>
                  <a:pt x="281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95165" y="4988798"/>
            <a:ext cx="38275" cy="15117"/>
          </a:xfrm>
          <a:custGeom>
            <a:avLst/>
            <a:gdLst/>
            <a:ahLst/>
            <a:cxnLst/>
            <a:rect l="l" t="t" r="r" b="b"/>
            <a:pathLst>
              <a:path w="38275" h="15117">
                <a:moveTo>
                  <a:pt x="0" y="7558"/>
                </a:moveTo>
                <a:lnTo>
                  <a:pt x="38275" y="7558"/>
                </a:lnTo>
              </a:path>
            </a:pathLst>
          </a:custGeom>
          <a:ln w="16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98962" y="4959445"/>
            <a:ext cx="40763" cy="0"/>
          </a:xfrm>
          <a:custGeom>
            <a:avLst/>
            <a:gdLst/>
            <a:ahLst/>
            <a:cxnLst/>
            <a:rect l="l" t="t" r="r" b="b"/>
            <a:pathLst>
              <a:path w="40763">
                <a:moveTo>
                  <a:pt x="0" y="0"/>
                </a:moveTo>
                <a:lnTo>
                  <a:pt x="407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90113" y="4958185"/>
            <a:ext cx="50928" cy="0"/>
          </a:xfrm>
          <a:custGeom>
            <a:avLst/>
            <a:gdLst/>
            <a:ahLst/>
            <a:cxnLst/>
            <a:rect l="l" t="t" r="r" b="b"/>
            <a:pathLst>
              <a:path w="50928">
                <a:moveTo>
                  <a:pt x="0" y="0"/>
                </a:moveTo>
                <a:lnTo>
                  <a:pt x="50928" y="0"/>
                </a:lnTo>
              </a:path>
            </a:pathLst>
          </a:custGeom>
          <a:ln w="16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68330" y="4843922"/>
            <a:ext cx="154938" cy="88814"/>
          </a:xfrm>
          <a:custGeom>
            <a:avLst/>
            <a:gdLst/>
            <a:ahLst/>
            <a:cxnLst/>
            <a:rect l="l" t="t" r="r" b="b"/>
            <a:pathLst>
              <a:path w="154938" h="88814">
                <a:moveTo>
                  <a:pt x="154938" y="88814"/>
                </a:moveTo>
                <a:lnTo>
                  <a:pt x="0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03201" y="4843922"/>
            <a:ext cx="157533" cy="91334"/>
          </a:xfrm>
          <a:custGeom>
            <a:avLst/>
            <a:gdLst/>
            <a:ahLst/>
            <a:cxnLst/>
            <a:rect l="l" t="t" r="r" b="b"/>
            <a:pathLst>
              <a:path w="157533" h="91334">
                <a:moveTo>
                  <a:pt x="157533" y="0"/>
                </a:moveTo>
                <a:lnTo>
                  <a:pt x="0" y="91334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63266" y="4658104"/>
            <a:ext cx="0" cy="180401"/>
          </a:xfrm>
          <a:custGeom>
            <a:avLst/>
            <a:gdLst/>
            <a:ahLst/>
            <a:cxnLst/>
            <a:rect l="l" t="t" r="r" b="b"/>
            <a:pathLst>
              <a:path h="180401">
                <a:moveTo>
                  <a:pt x="0" y="0"/>
                </a:moveTo>
                <a:lnTo>
                  <a:pt x="0" y="180401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01133" y="5194773"/>
            <a:ext cx="0" cy="121884"/>
          </a:xfrm>
          <a:custGeom>
            <a:avLst/>
            <a:gdLst/>
            <a:ahLst/>
            <a:cxnLst/>
            <a:rect l="l" t="t" r="r" b="b"/>
            <a:pathLst>
              <a:path h="121884">
                <a:moveTo>
                  <a:pt x="0" y="121884"/>
                </a:moveTo>
                <a:lnTo>
                  <a:pt x="0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57711" y="5194773"/>
            <a:ext cx="0" cy="121884"/>
          </a:xfrm>
          <a:custGeom>
            <a:avLst/>
            <a:gdLst/>
            <a:ahLst/>
            <a:cxnLst/>
            <a:rect l="l" t="t" r="r" b="b"/>
            <a:pathLst>
              <a:path h="121884">
                <a:moveTo>
                  <a:pt x="0" y="121884"/>
                </a:moveTo>
                <a:lnTo>
                  <a:pt x="0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21913" y="5159184"/>
            <a:ext cx="68613" cy="35588"/>
          </a:xfrm>
          <a:custGeom>
            <a:avLst/>
            <a:gdLst/>
            <a:ahLst/>
            <a:cxnLst/>
            <a:rect l="l" t="t" r="r" b="b"/>
            <a:pathLst>
              <a:path w="68613" h="35588">
                <a:moveTo>
                  <a:pt x="68613" y="35588"/>
                </a:moveTo>
                <a:lnTo>
                  <a:pt x="0" y="0"/>
                </a:lnTo>
              </a:path>
            </a:pathLst>
          </a:custGeom>
          <a:ln w="151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98122" y="5072574"/>
            <a:ext cx="129378" cy="119679"/>
          </a:xfrm>
          <a:custGeom>
            <a:avLst/>
            <a:gdLst/>
            <a:ahLst/>
            <a:cxnLst/>
            <a:rect l="l" t="t" r="r" b="b"/>
            <a:pathLst>
              <a:path w="129378" h="119679">
                <a:moveTo>
                  <a:pt x="129378" y="0"/>
                </a:moveTo>
                <a:lnTo>
                  <a:pt x="0" y="119679"/>
                </a:lnTo>
              </a:path>
            </a:pathLst>
          </a:custGeom>
          <a:ln w="1514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2685" y="4931478"/>
            <a:ext cx="2785" cy="2519"/>
          </a:xfrm>
          <a:custGeom>
            <a:avLst/>
            <a:gdLst/>
            <a:ahLst/>
            <a:cxnLst/>
            <a:rect l="l" t="t" r="r" b="b"/>
            <a:pathLst>
              <a:path w="2785" h="2519">
                <a:moveTo>
                  <a:pt x="0" y="2519"/>
                </a:moveTo>
                <a:lnTo>
                  <a:pt x="278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48759" y="4920140"/>
            <a:ext cx="17976" cy="17637"/>
          </a:xfrm>
          <a:custGeom>
            <a:avLst/>
            <a:gdLst/>
            <a:ahLst/>
            <a:cxnLst/>
            <a:rect l="l" t="t" r="r" b="b"/>
            <a:pathLst>
              <a:path w="17976" h="17637">
                <a:moveTo>
                  <a:pt x="12912" y="0"/>
                </a:moveTo>
                <a:lnTo>
                  <a:pt x="0" y="5039"/>
                </a:lnTo>
                <a:lnTo>
                  <a:pt x="5063" y="17637"/>
                </a:lnTo>
                <a:lnTo>
                  <a:pt x="17976" y="12597"/>
                </a:lnTo>
                <a:lnTo>
                  <a:pt x="129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73066" y="4961964"/>
            <a:ext cx="12659" cy="10078"/>
          </a:xfrm>
          <a:custGeom>
            <a:avLst/>
            <a:gdLst/>
            <a:ahLst/>
            <a:cxnLst/>
            <a:rect l="l" t="t" r="r" b="b"/>
            <a:pathLst>
              <a:path w="12659" h="10078">
                <a:moveTo>
                  <a:pt x="0" y="10078"/>
                </a:moveTo>
                <a:lnTo>
                  <a:pt x="1265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1672" y="4953146"/>
            <a:ext cx="27850" cy="22676"/>
          </a:xfrm>
          <a:custGeom>
            <a:avLst/>
            <a:gdLst/>
            <a:ahLst/>
            <a:cxnLst/>
            <a:rect l="l" t="t" r="r" b="b"/>
            <a:pathLst>
              <a:path w="27850" h="22676">
                <a:moveTo>
                  <a:pt x="22786" y="0"/>
                </a:moveTo>
                <a:lnTo>
                  <a:pt x="0" y="10078"/>
                </a:lnTo>
                <a:lnTo>
                  <a:pt x="5063" y="22676"/>
                </a:lnTo>
                <a:lnTo>
                  <a:pt x="27850" y="12597"/>
                </a:lnTo>
                <a:lnTo>
                  <a:pt x="227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83193" y="4995097"/>
            <a:ext cx="25318" cy="15117"/>
          </a:xfrm>
          <a:custGeom>
            <a:avLst/>
            <a:gdLst/>
            <a:ahLst/>
            <a:cxnLst/>
            <a:rect l="l" t="t" r="r" b="b"/>
            <a:pathLst>
              <a:path w="25318" h="15117">
                <a:moveTo>
                  <a:pt x="0" y="15117"/>
                </a:moveTo>
                <a:lnTo>
                  <a:pt x="2531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71800" y="4986278"/>
            <a:ext cx="40510" cy="27967"/>
          </a:xfrm>
          <a:custGeom>
            <a:avLst/>
            <a:gdLst/>
            <a:ahLst/>
            <a:cxnLst/>
            <a:rect l="l" t="t" r="r" b="b"/>
            <a:pathLst>
              <a:path w="40510" h="27967">
                <a:moveTo>
                  <a:pt x="35446" y="0"/>
                </a:moveTo>
                <a:lnTo>
                  <a:pt x="0" y="15117"/>
                </a:lnTo>
                <a:lnTo>
                  <a:pt x="5063" y="27967"/>
                </a:lnTo>
                <a:lnTo>
                  <a:pt x="40510" y="12597"/>
                </a:lnTo>
                <a:lnTo>
                  <a:pt x="354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95852" y="5028103"/>
            <a:ext cx="35446" cy="22676"/>
          </a:xfrm>
          <a:custGeom>
            <a:avLst/>
            <a:gdLst/>
            <a:ahLst/>
            <a:cxnLst/>
            <a:rect l="l" t="t" r="r" b="b"/>
            <a:pathLst>
              <a:path w="35446" h="22676">
                <a:moveTo>
                  <a:pt x="0" y="22676"/>
                </a:moveTo>
                <a:lnTo>
                  <a:pt x="3544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81927" y="5019285"/>
            <a:ext cx="50637" cy="35651"/>
          </a:xfrm>
          <a:custGeom>
            <a:avLst/>
            <a:gdLst/>
            <a:ahLst/>
            <a:cxnLst/>
            <a:rect l="l" t="t" r="r" b="b"/>
            <a:pathLst>
              <a:path w="50637" h="35651">
                <a:moveTo>
                  <a:pt x="45573" y="0"/>
                </a:moveTo>
                <a:lnTo>
                  <a:pt x="0" y="22676"/>
                </a:lnTo>
                <a:lnTo>
                  <a:pt x="5063" y="35651"/>
                </a:lnTo>
                <a:lnTo>
                  <a:pt x="50637" y="12597"/>
                </a:lnTo>
                <a:lnTo>
                  <a:pt x="455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68490" y="4904644"/>
            <a:ext cx="182801" cy="23054"/>
          </a:xfrm>
          <a:custGeom>
            <a:avLst/>
            <a:gdLst/>
            <a:ahLst/>
            <a:cxnLst/>
            <a:rect l="l" t="t" r="r" b="b"/>
            <a:pathLst>
              <a:path w="182801" h="23054">
                <a:moveTo>
                  <a:pt x="182801" y="0"/>
                </a:moveTo>
                <a:lnTo>
                  <a:pt x="0" y="23054"/>
                </a:lnTo>
              </a:path>
            </a:pathLst>
          </a:custGeom>
          <a:ln w="1511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52033" y="5043221"/>
            <a:ext cx="10127" cy="2519"/>
          </a:xfrm>
          <a:custGeom>
            <a:avLst/>
            <a:gdLst/>
            <a:ahLst/>
            <a:cxnLst/>
            <a:rect l="l" t="t" r="r" b="b"/>
            <a:pathLst>
              <a:path w="10127" h="2519">
                <a:moveTo>
                  <a:pt x="10127" y="2519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40639" y="5024324"/>
            <a:ext cx="20255" cy="17637"/>
          </a:xfrm>
          <a:custGeom>
            <a:avLst/>
            <a:gdLst/>
            <a:ahLst/>
            <a:cxnLst/>
            <a:rect l="l" t="t" r="r" b="b"/>
            <a:pathLst>
              <a:path w="20255" h="17637">
                <a:moveTo>
                  <a:pt x="0" y="0"/>
                </a:moveTo>
                <a:lnTo>
                  <a:pt x="0" y="15117"/>
                </a:lnTo>
                <a:lnTo>
                  <a:pt x="20255" y="17637"/>
                </a:lnTo>
                <a:lnTo>
                  <a:pt x="20255" y="25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46969" y="5000136"/>
            <a:ext cx="27850" cy="5039"/>
          </a:xfrm>
          <a:custGeom>
            <a:avLst/>
            <a:gdLst/>
            <a:ahLst/>
            <a:cxnLst/>
            <a:rect l="l" t="t" r="r" b="b"/>
            <a:pathLst>
              <a:path w="27850" h="5039">
                <a:moveTo>
                  <a:pt x="27850" y="5039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35576" y="4983759"/>
            <a:ext cx="37978" cy="17637"/>
          </a:xfrm>
          <a:custGeom>
            <a:avLst/>
            <a:gdLst/>
            <a:ahLst/>
            <a:cxnLst/>
            <a:rect l="l" t="t" r="r" b="b"/>
            <a:pathLst>
              <a:path w="37978" h="17637">
                <a:moveTo>
                  <a:pt x="0" y="0"/>
                </a:moveTo>
                <a:lnTo>
                  <a:pt x="0" y="15117"/>
                </a:lnTo>
                <a:lnTo>
                  <a:pt x="37978" y="17637"/>
                </a:lnTo>
                <a:lnTo>
                  <a:pt x="37978" y="25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41905" y="4959445"/>
            <a:ext cx="48358" cy="5039"/>
          </a:xfrm>
          <a:custGeom>
            <a:avLst/>
            <a:gdLst/>
            <a:ahLst/>
            <a:cxnLst/>
            <a:rect l="l" t="t" r="r" b="b"/>
            <a:pathLst>
              <a:path w="48358" h="5039">
                <a:moveTo>
                  <a:pt x="48358" y="5039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30512" y="4940296"/>
            <a:ext cx="58486" cy="22928"/>
          </a:xfrm>
          <a:custGeom>
            <a:avLst/>
            <a:gdLst/>
            <a:ahLst/>
            <a:cxnLst/>
            <a:rect l="l" t="t" r="r" b="b"/>
            <a:pathLst>
              <a:path w="58486" h="22928">
                <a:moveTo>
                  <a:pt x="0" y="0"/>
                </a:moveTo>
                <a:lnTo>
                  <a:pt x="0" y="15369"/>
                </a:lnTo>
                <a:lnTo>
                  <a:pt x="58486" y="22928"/>
                </a:lnTo>
                <a:lnTo>
                  <a:pt x="58486" y="78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51291" y="4736841"/>
            <a:ext cx="71145" cy="167803"/>
          </a:xfrm>
          <a:custGeom>
            <a:avLst/>
            <a:gdLst/>
            <a:ahLst/>
            <a:cxnLst/>
            <a:rect l="l" t="t" r="r" b="b"/>
            <a:pathLst>
              <a:path w="71145" h="167803">
                <a:moveTo>
                  <a:pt x="71145" y="0"/>
                </a:moveTo>
                <a:lnTo>
                  <a:pt x="0" y="167803"/>
                </a:lnTo>
              </a:path>
            </a:pathLst>
          </a:custGeom>
          <a:ln w="1517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13313" y="4591965"/>
            <a:ext cx="109123" cy="144875"/>
          </a:xfrm>
          <a:custGeom>
            <a:avLst/>
            <a:gdLst/>
            <a:ahLst/>
            <a:cxnLst/>
            <a:rect l="l" t="t" r="r" b="b"/>
            <a:pathLst>
              <a:path w="109123" h="144875">
                <a:moveTo>
                  <a:pt x="0" y="0"/>
                </a:moveTo>
                <a:lnTo>
                  <a:pt x="109123" y="144875"/>
                </a:lnTo>
              </a:path>
            </a:pathLst>
          </a:custGeom>
          <a:ln w="1515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40639" y="4591965"/>
            <a:ext cx="172674" cy="17888"/>
          </a:xfrm>
          <a:custGeom>
            <a:avLst/>
            <a:gdLst/>
            <a:ahLst/>
            <a:cxnLst/>
            <a:rect l="l" t="t" r="r" b="b"/>
            <a:pathLst>
              <a:path w="172674" h="17888">
                <a:moveTo>
                  <a:pt x="0" y="17888"/>
                </a:moveTo>
                <a:lnTo>
                  <a:pt x="172674" y="0"/>
                </a:lnTo>
              </a:path>
            </a:pathLst>
          </a:custGeom>
          <a:ln w="1511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59366" y="4614893"/>
            <a:ext cx="76209" cy="167929"/>
          </a:xfrm>
          <a:custGeom>
            <a:avLst/>
            <a:gdLst/>
            <a:ahLst/>
            <a:cxnLst/>
            <a:rect l="l" t="t" r="r" b="b"/>
            <a:pathLst>
              <a:path w="76209" h="167929">
                <a:moveTo>
                  <a:pt x="0" y="167929"/>
                </a:moveTo>
                <a:lnTo>
                  <a:pt x="76209" y="0"/>
                </a:lnTo>
              </a:path>
            </a:pathLst>
          </a:custGeom>
          <a:ln w="15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59366" y="4782823"/>
            <a:ext cx="109123" cy="144875"/>
          </a:xfrm>
          <a:custGeom>
            <a:avLst/>
            <a:gdLst/>
            <a:ahLst/>
            <a:cxnLst/>
            <a:rect l="l" t="t" r="r" b="b"/>
            <a:pathLst>
              <a:path w="109123" h="144875">
                <a:moveTo>
                  <a:pt x="109123" y="144875"/>
                </a:moveTo>
                <a:lnTo>
                  <a:pt x="0" y="0"/>
                </a:lnTo>
              </a:path>
            </a:pathLst>
          </a:custGeom>
          <a:ln w="1515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94324" y="5201072"/>
            <a:ext cx="25318" cy="170386"/>
          </a:xfrm>
          <a:custGeom>
            <a:avLst/>
            <a:gdLst/>
            <a:ahLst/>
            <a:cxnLst/>
            <a:rect l="l" t="t" r="r" b="b"/>
            <a:pathLst>
              <a:path w="25318" h="170386">
                <a:moveTo>
                  <a:pt x="0" y="0"/>
                </a:moveTo>
                <a:lnTo>
                  <a:pt x="25318" y="17038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77867" y="5189734"/>
            <a:ext cx="55701" cy="182984"/>
          </a:xfrm>
          <a:custGeom>
            <a:avLst/>
            <a:gdLst/>
            <a:ahLst/>
            <a:cxnLst/>
            <a:rect l="l" t="t" r="r" b="b"/>
            <a:pathLst>
              <a:path w="55701" h="182984">
                <a:moveTo>
                  <a:pt x="10127" y="0"/>
                </a:moveTo>
                <a:lnTo>
                  <a:pt x="0" y="5039"/>
                </a:lnTo>
                <a:lnTo>
                  <a:pt x="17723" y="182984"/>
                </a:lnTo>
                <a:lnTo>
                  <a:pt x="55701" y="177944"/>
                </a:lnTo>
                <a:lnTo>
                  <a:pt x="17723" y="2519"/>
                </a:lnTo>
                <a:lnTo>
                  <a:pt x="101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2295" y="5385316"/>
            <a:ext cx="91400" cy="73697"/>
          </a:xfrm>
          <a:custGeom>
            <a:avLst/>
            <a:gdLst/>
            <a:ahLst/>
            <a:cxnLst/>
            <a:rect l="l" t="t" r="r" b="b"/>
            <a:pathLst>
              <a:path w="91400" h="73697">
                <a:moveTo>
                  <a:pt x="0" y="73697"/>
                </a:moveTo>
                <a:lnTo>
                  <a:pt x="91400" y="0"/>
                </a:lnTo>
              </a:path>
            </a:pathLst>
          </a:custGeom>
          <a:ln w="1513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26976" y="5352247"/>
            <a:ext cx="91400" cy="74012"/>
          </a:xfrm>
          <a:custGeom>
            <a:avLst/>
            <a:gdLst/>
            <a:ahLst/>
            <a:cxnLst/>
            <a:rect l="l" t="t" r="r" b="b"/>
            <a:pathLst>
              <a:path w="91400" h="74012">
                <a:moveTo>
                  <a:pt x="0" y="74012"/>
                </a:moveTo>
                <a:lnTo>
                  <a:pt x="91400" y="0"/>
                </a:lnTo>
              </a:path>
            </a:pathLst>
          </a:custGeom>
          <a:ln w="1513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20909" y="5377757"/>
            <a:ext cx="134822" cy="45667"/>
          </a:xfrm>
          <a:custGeom>
            <a:avLst/>
            <a:gdLst/>
            <a:ahLst/>
            <a:cxnLst/>
            <a:rect l="l" t="t" r="r" b="b"/>
            <a:pathLst>
              <a:path w="134822" h="45667">
                <a:moveTo>
                  <a:pt x="134822" y="45667"/>
                </a:moveTo>
                <a:lnTo>
                  <a:pt x="0" y="0"/>
                </a:lnTo>
              </a:path>
            </a:pathLst>
          </a:custGeom>
          <a:ln w="1511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08774" y="5522633"/>
            <a:ext cx="5063" cy="129758"/>
          </a:xfrm>
          <a:custGeom>
            <a:avLst/>
            <a:gdLst/>
            <a:ahLst/>
            <a:cxnLst/>
            <a:rect l="l" t="t" r="r" b="b"/>
            <a:pathLst>
              <a:path w="5063" h="129758">
                <a:moveTo>
                  <a:pt x="0" y="129758"/>
                </a:moveTo>
                <a:lnTo>
                  <a:pt x="5063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13838" y="5659950"/>
            <a:ext cx="152545" cy="89129"/>
          </a:xfrm>
          <a:custGeom>
            <a:avLst/>
            <a:gdLst/>
            <a:ahLst/>
            <a:cxnLst/>
            <a:rect l="l" t="t" r="r" b="b"/>
            <a:pathLst>
              <a:path w="152545" h="89129">
                <a:moveTo>
                  <a:pt x="152545" y="89129"/>
                </a:moveTo>
                <a:lnTo>
                  <a:pt x="0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66383" y="5657430"/>
            <a:ext cx="157482" cy="91649"/>
          </a:xfrm>
          <a:custGeom>
            <a:avLst/>
            <a:gdLst/>
            <a:ahLst/>
            <a:cxnLst/>
            <a:rect l="l" t="t" r="r" b="b"/>
            <a:pathLst>
              <a:path w="157482" h="91649">
                <a:moveTo>
                  <a:pt x="0" y="91649"/>
                </a:moveTo>
                <a:lnTo>
                  <a:pt x="157482" y="0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23866" y="5657430"/>
            <a:ext cx="157229" cy="91649"/>
          </a:xfrm>
          <a:custGeom>
            <a:avLst/>
            <a:gdLst/>
            <a:ahLst/>
            <a:cxnLst/>
            <a:rect l="l" t="t" r="r" b="b"/>
            <a:pathLst>
              <a:path w="157229" h="91649">
                <a:moveTo>
                  <a:pt x="0" y="0"/>
                </a:moveTo>
                <a:lnTo>
                  <a:pt x="157229" y="91649"/>
                </a:lnTo>
              </a:path>
            </a:pathLst>
          </a:custGeom>
          <a:ln w="151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81096" y="5695539"/>
            <a:ext cx="96844" cy="53540"/>
          </a:xfrm>
          <a:custGeom>
            <a:avLst/>
            <a:gdLst/>
            <a:ahLst/>
            <a:cxnLst/>
            <a:rect l="l" t="t" r="r" b="b"/>
            <a:pathLst>
              <a:path w="96844" h="53540">
                <a:moveTo>
                  <a:pt x="96844" y="0"/>
                </a:moveTo>
                <a:lnTo>
                  <a:pt x="0" y="53540"/>
                </a:lnTo>
              </a:path>
            </a:pathLst>
          </a:custGeom>
          <a:ln w="151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2511" y="5705932"/>
            <a:ext cx="76209" cy="43147"/>
          </a:xfrm>
          <a:custGeom>
            <a:avLst/>
            <a:gdLst/>
            <a:ahLst/>
            <a:cxnLst/>
            <a:rect l="l" t="t" r="r" b="b"/>
            <a:pathLst>
              <a:path w="76209" h="43147">
                <a:moveTo>
                  <a:pt x="76209" y="43147"/>
                </a:moveTo>
                <a:lnTo>
                  <a:pt x="0" y="0"/>
                </a:lnTo>
              </a:path>
            </a:pathLst>
          </a:custGeom>
          <a:ln w="151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98720" y="5695539"/>
            <a:ext cx="93932" cy="53540"/>
          </a:xfrm>
          <a:custGeom>
            <a:avLst/>
            <a:gdLst/>
            <a:ahLst/>
            <a:cxnLst/>
            <a:rect l="l" t="t" r="r" b="b"/>
            <a:pathLst>
              <a:path w="93932" h="53540">
                <a:moveTo>
                  <a:pt x="93932" y="0"/>
                </a:moveTo>
                <a:lnTo>
                  <a:pt x="0" y="53540"/>
                </a:lnTo>
              </a:path>
            </a:pathLst>
          </a:custGeom>
          <a:ln w="151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52557" y="5658690"/>
            <a:ext cx="147355" cy="89129"/>
          </a:xfrm>
          <a:custGeom>
            <a:avLst/>
            <a:gdLst/>
            <a:ahLst/>
            <a:cxnLst/>
            <a:rect l="l" t="t" r="r" b="b"/>
            <a:pathLst>
              <a:path w="147355" h="89129">
                <a:moveTo>
                  <a:pt x="147355" y="0"/>
                </a:moveTo>
                <a:lnTo>
                  <a:pt x="0" y="891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36100" y="5644832"/>
            <a:ext cx="165078" cy="114325"/>
          </a:xfrm>
          <a:custGeom>
            <a:avLst/>
            <a:gdLst/>
            <a:ahLst/>
            <a:cxnLst/>
            <a:rect l="l" t="t" r="r" b="b"/>
            <a:pathLst>
              <a:path w="165078" h="114325">
                <a:moveTo>
                  <a:pt x="157482" y="0"/>
                </a:moveTo>
                <a:lnTo>
                  <a:pt x="0" y="78736"/>
                </a:lnTo>
                <a:lnTo>
                  <a:pt x="15191" y="114325"/>
                </a:lnTo>
                <a:lnTo>
                  <a:pt x="165078" y="15117"/>
                </a:lnTo>
                <a:lnTo>
                  <a:pt x="165078" y="5039"/>
                </a:lnTo>
                <a:lnTo>
                  <a:pt x="157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51291" y="5749080"/>
            <a:ext cx="0" cy="111806"/>
          </a:xfrm>
          <a:custGeom>
            <a:avLst/>
            <a:gdLst/>
            <a:ahLst/>
            <a:cxnLst/>
            <a:rect l="l" t="t" r="r" b="b"/>
            <a:pathLst>
              <a:path h="111806">
                <a:moveTo>
                  <a:pt x="0" y="111806"/>
                </a:moveTo>
                <a:lnTo>
                  <a:pt x="0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8975" y="5739002"/>
            <a:ext cx="0" cy="124403"/>
          </a:xfrm>
          <a:custGeom>
            <a:avLst/>
            <a:gdLst/>
            <a:ahLst/>
            <a:cxnLst/>
            <a:rect l="l" t="t" r="r" b="b"/>
            <a:pathLst>
              <a:path h="124403">
                <a:moveTo>
                  <a:pt x="0" y="124403"/>
                </a:moveTo>
                <a:lnTo>
                  <a:pt x="0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75933" y="5739002"/>
            <a:ext cx="0" cy="124403"/>
          </a:xfrm>
          <a:custGeom>
            <a:avLst/>
            <a:gdLst/>
            <a:ahLst/>
            <a:cxnLst/>
            <a:rect l="l" t="t" r="r" b="b"/>
            <a:pathLst>
              <a:path h="124403">
                <a:moveTo>
                  <a:pt x="0" y="124403"/>
                </a:moveTo>
                <a:lnTo>
                  <a:pt x="0" y="0"/>
                </a:lnTo>
              </a:path>
            </a:pathLst>
          </a:custGeom>
          <a:ln w="151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78228" y="4527086"/>
            <a:ext cx="53549" cy="73697"/>
          </a:xfrm>
          <a:custGeom>
            <a:avLst/>
            <a:gdLst/>
            <a:ahLst/>
            <a:cxnLst/>
            <a:rect l="l" t="t" r="r" b="b"/>
            <a:pathLst>
              <a:path w="53549" h="73697">
                <a:moveTo>
                  <a:pt x="53549" y="73697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54302" y="4508189"/>
            <a:ext cx="78741" cy="94106"/>
          </a:xfrm>
          <a:custGeom>
            <a:avLst/>
            <a:gdLst/>
            <a:ahLst/>
            <a:cxnLst/>
            <a:rect l="l" t="t" r="r" b="b"/>
            <a:pathLst>
              <a:path w="78741" h="94106">
                <a:moveTo>
                  <a:pt x="30255" y="0"/>
                </a:moveTo>
                <a:lnTo>
                  <a:pt x="0" y="20156"/>
                </a:lnTo>
                <a:lnTo>
                  <a:pt x="66082" y="94106"/>
                </a:lnTo>
                <a:lnTo>
                  <a:pt x="73677" y="94106"/>
                </a:lnTo>
                <a:lnTo>
                  <a:pt x="78741" y="83775"/>
                </a:lnTo>
                <a:lnTo>
                  <a:pt x="302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634508" y="5105992"/>
            <a:ext cx="460375" cy="649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5880">
              <a:lnSpc>
                <a:spcPct val="100000"/>
              </a:lnSpc>
            </a:pPr>
            <a:r>
              <a:rPr sz="1200" b="1" spc="5" dirty="0" smtClean="0">
                <a:latin typeface="Arial"/>
                <a:cs typeface="Arial"/>
              </a:rPr>
              <a:t>H</a:t>
            </a:r>
            <a:r>
              <a:rPr sz="1200" b="1" spc="0" dirty="0" smtClean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35560">
              <a:lnSpc>
                <a:spcPct val="100000"/>
              </a:lnSpc>
              <a:tabLst>
                <a:tab pos="327660" algn="l"/>
              </a:tabLst>
            </a:pPr>
            <a:r>
              <a:rPr sz="1200" b="1" u="heavy" dirty="0" smtClean="0">
                <a:latin typeface="Arial"/>
                <a:cs typeface="Arial"/>
              </a:rPr>
              <a:t> </a:t>
            </a:r>
            <a:r>
              <a:rPr sz="1200" b="1" u="heavy" spc="-215" dirty="0" smtClean="0">
                <a:latin typeface="Arial"/>
                <a:cs typeface="Arial"/>
              </a:rPr>
              <a:t> </a:t>
            </a:r>
            <a:r>
              <a:rPr sz="1200" b="1" spc="0" dirty="0" smtClean="0">
                <a:latin typeface="Arial"/>
                <a:cs typeface="Arial"/>
              </a:rPr>
              <a:t>	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b="1" spc="-20" dirty="0" smtClean="0">
                <a:latin typeface="Arial"/>
                <a:cs typeface="Arial"/>
              </a:rPr>
              <a:t>O</a:t>
            </a:r>
            <a:r>
              <a:rPr sz="1200" b="1" spc="0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74390" y="5014343"/>
            <a:ext cx="1365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727913" y="5655260"/>
            <a:ext cx="25400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 smtClean="0">
                <a:latin typeface="Arial"/>
                <a:cs typeface="Arial"/>
              </a:rPr>
              <a:t>H</a:t>
            </a:r>
            <a:r>
              <a:rPr sz="1200" b="1" spc="0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107159" y="5288977"/>
            <a:ext cx="14478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305152" y="5390705"/>
            <a:ext cx="14478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653032" y="5345037"/>
            <a:ext cx="2457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277900" y="5393224"/>
            <a:ext cx="621665" cy="634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327025" algn="l"/>
              </a:tabLst>
            </a:pPr>
            <a:r>
              <a:rPr sz="1200" b="1" dirty="0" smtClean="0">
                <a:latin typeface="Arial"/>
                <a:cs typeface="Arial"/>
              </a:rPr>
              <a:t>N	</a:t>
            </a:r>
            <a:r>
              <a:rPr sz="1200" b="1" spc="-15" dirty="0" smtClean="0">
                <a:latin typeface="Arial"/>
                <a:cs typeface="Arial"/>
              </a:rPr>
              <a:t>NH</a:t>
            </a:r>
            <a:r>
              <a:rPr sz="1275" b="1" spc="22" baseline="-16339" dirty="0" smtClean="0">
                <a:latin typeface="Arial"/>
                <a:cs typeface="Arial"/>
              </a:rPr>
              <a:t>2</a:t>
            </a:r>
            <a:endParaRPr sz="1275" baseline="-16339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R="60960" algn="ctr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N</a:t>
            </a:r>
            <a:r>
              <a:rPr sz="1200" b="1" spc="0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629445" y="5833205"/>
            <a:ext cx="1783714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910" algn="ctr">
              <a:lnSpc>
                <a:spcPct val="100000"/>
              </a:lnSpc>
            </a:pPr>
            <a:r>
              <a:rPr sz="1200" b="1" spc="-5" dirty="0" smtClean="0">
                <a:latin typeface="Arial"/>
                <a:cs typeface="Arial"/>
              </a:rPr>
              <a:t>O</a:t>
            </a:r>
            <a:r>
              <a:rPr sz="1200" b="1" spc="0" dirty="0" smtClean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400" b="1" spc="-15" dirty="0" smtClean="0">
                <a:latin typeface="Arial"/>
                <a:cs typeface="Arial"/>
              </a:rPr>
              <a:t>A</a:t>
            </a:r>
            <a:r>
              <a:rPr sz="1400" b="1" spc="-5" dirty="0" smtClean="0">
                <a:latin typeface="Arial"/>
                <a:cs typeface="Arial"/>
              </a:rPr>
              <a:t>e</a:t>
            </a:r>
            <a:r>
              <a:rPr sz="1400" b="1" spc="-10" dirty="0" smtClean="0">
                <a:latin typeface="Arial"/>
                <a:cs typeface="Arial"/>
              </a:rPr>
              <a:t>r</a:t>
            </a:r>
            <a:r>
              <a:rPr sz="1400" b="1" spc="-5" dirty="0" smtClean="0">
                <a:latin typeface="Arial"/>
                <a:cs typeface="Arial"/>
              </a:rPr>
              <a:t>ug</a:t>
            </a:r>
            <a:r>
              <a:rPr sz="1400" b="1" spc="-10" dirty="0" smtClean="0">
                <a:latin typeface="Arial"/>
                <a:cs typeface="Arial"/>
              </a:rPr>
              <a:t>i</a:t>
            </a:r>
            <a:r>
              <a:rPr sz="1400" b="1" spc="-5" dirty="0" smtClean="0">
                <a:latin typeface="Arial"/>
                <a:cs typeface="Arial"/>
              </a:rPr>
              <a:t>nos</a:t>
            </a:r>
            <a:r>
              <a:rPr sz="1400" b="1" spc="-15" dirty="0" smtClean="0">
                <a:latin typeface="Arial"/>
                <a:cs typeface="Arial"/>
              </a:rPr>
              <a:t>i</a:t>
            </a:r>
            <a:r>
              <a:rPr sz="1400" b="1" spc="0" dirty="0" smtClean="0">
                <a:latin typeface="Arial"/>
                <a:cs typeface="Arial"/>
              </a:rPr>
              <a:t>n</a:t>
            </a:r>
            <a:r>
              <a:rPr sz="1400" b="1" spc="5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a</a:t>
            </a:r>
            <a:r>
              <a:rPr sz="1400" b="1" spc="-25" dirty="0" smtClean="0">
                <a:latin typeface="Arial"/>
                <a:cs typeface="Arial"/>
              </a:rPr>
              <a:t>n</a:t>
            </a:r>
            <a:r>
              <a:rPr sz="1400" b="1" spc="-5" dirty="0" smtClean="0">
                <a:latin typeface="Arial"/>
                <a:cs typeface="Arial"/>
              </a:rPr>
              <a:t>a</a:t>
            </a:r>
            <a:r>
              <a:rPr sz="1400" b="1" spc="5" dirty="0" smtClean="0">
                <a:latin typeface="Arial"/>
                <a:cs typeface="Arial"/>
              </a:rPr>
              <a:t>l</a:t>
            </a:r>
            <a:r>
              <a:rPr sz="1400" b="1" spc="0" dirty="0" smtClean="0">
                <a:latin typeface="Arial"/>
                <a:cs typeface="Arial"/>
              </a:rPr>
              <a:t>o</a:t>
            </a:r>
            <a:r>
              <a:rPr sz="1400" b="1" spc="-25" dirty="0" smtClean="0">
                <a:latin typeface="Arial"/>
                <a:cs typeface="Arial"/>
              </a:rPr>
              <a:t>g</a:t>
            </a:r>
            <a:r>
              <a:rPr sz="1400" b="1" spc="0" dirty="0" smtClean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040951" y="4360829"/>
            <a:ext cx="25400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200" b="1" spc="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718054" y="4368546"/>
            <a:ext cx="3195827" cy="1959864"/>
          </a:xfrm>
          <a:custGeom>
            <a:avLst/>
            <a:gdLst/>
            <a:ahLst/>
            <a:cxnLst/>
            <a:rect l="l" t="t" r="r" b="b"/>
            <a:pathLst>
              <a:path w="3195828" h="1959864">
                <a:moveTo>
                  <a:pt x="0" y="1959864"/>
                </a:moveTo>
                <a:lnTo>
                  <a:pt x="3195827" y="1959864"/>
                </a:lnTo>
                <a:lnTo>
                  <a:pt x="3195827" y="0"/>
                </a:lnTo>
                <a:lnTo>
                  <a:pt x="0" y="0"/>
                </a:lnTo>
                <a:lnTo>
                  <a:pt x="0" y="1959864"/>
                </a:lnTo>
                <a:close/>
              </a:path>
            </a:pathLst>
          </a:custGeom>
          <a:ln w="19812">
            <a:solidFill>
              <a:srgbClr val="FF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60222" y="3949162"/>
            <a:ext cx="2315408" cy="245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33596" y="6472094"/>
            <a:ext cx="88699" cy="95760"/>
          </a:xfrm>
          <a:custGeom>
            <a:avLst/>
            <a:gdLst/>
            <a:ahLst/>
            <a:cxnLst/>
            <a:rect l="l" t="t" r="r" b="b"/>
            <a:pathLst>
              <a:path w="88699" h="95760">
                <a:moveTo>
                  <a:pt x="82313" y="18492"/>
                </a:moveTo>
                <a:lnTo>
                  <a:pt x="48317" y="18492"/>
                </a:lnTo>
                <a:lnTo>
                  <a:pt x="52789" y="19484"/>
                </a:lnTo>
                <a:lnTo>
                  <a:pt x="57526" y="23456"/>
                </a:lnTo>
                <a:lnTo>
                  <a:pt x="58719" y="26780"/>
                </a:lnTo>
                <a:lnTo>
                  <a:pt x="58719" y="33854"/>
                </a:lnTo>
                <a:lnTo>
                  <a:pt x="54213" y="35700"/>
                </a:lnTo>
                <a:lnTo>
                  <a:pt x="46114" y="37685"/>
                </a:lnTo>
                <a:lnTo>
                  <a:pt x="25773" y="41430"/>
                </a:lnTo>
                <a:lnTo>
                  <a:pt x="19147" y="43314"/>
                </a:lnTo>
                <a:lnTo>
                  <a:pt x="9954" y="47631"/>
                </a:lnTo>
                <a:lnTo>
                  <a:pt x="6377" y="50738"/>
                </a:lnTo>
                <a:lnTo>
                  <a:pt x="1275" y="58855"/>
                </a:lnTo>
                <a:lnTo>
                  <a:pt x="0" y="63474"/>
                </a:lnTo>
                <a:lnTo>
                  <a:pt x="0" y="76485"/>
                </a:lnTo>
                <a:lnTo>
                  <a:pt x="2799" y="82960"/>
                </a:lnTo>
                <a:lnTo>
                  <a:pt x="14013" y="93207"/>
                </a:lnTo>
                <a:lnTo>
                  <a:pt x="21682" y="95760"/>
                </a:lnTo>
                <a:lnTo>
                  <a:pt x="36921" y="95760"/>
                </a:lnTo>
                <a:lnTo>
                  <a:pt x="42122" y="94755"/>
                </a:lnTo>
                <a:lnTo>
                  <a:pt x="51845" y="90730"/>
                </a:lnTo>
                <a:lnTo>
                  <a:pt x="56400" y="87709"/>
                </a:lnTo>
                <a:lnTo>
                  <a:pt x="60673" y="83672"/>
                </a:lnTo>
                <a:lnTo>
                  <a:pt x="84684" y="83672"/>
                </a:lnTo>
                <a:lnTo>
                  <a:pt x="83645" y="78670"/>
                </a:lnTo>
                <a:lnTo>
                  <a:pt x="34850" y="78670"/>
                </a:lnTo>
                <a:lnTo>
                  <a:pt x="31537" y="77433"/>
                </a:lnTo>
                <a:lnTo>
                  <a:pt x="26303" y="72486"/>
                </a:lnTo>
                <a:lnTo>
                  <a:pt x="25011" y="69546"/>
                </a:lnTo>
                <a:lnTo>
                  <a:pt x="25011" y="62698"/>
                </a:lnTo>
                <a:lnTo>
                  <a:pt x="50453" y="51937"/>
                </a:lnTo>
                <a:lnTo>
                  <a:pt x="55522" y="50695"/>
                </a:lnTo>
                <a:lnTo>
                  <a:pt x="58719" y="49654"/>
                </a:lnTo>
                <a:lnTo>
                  <a:pt x="83132" y="49654"/>
                </a:lnTo>
                <a:lnTo>
                  <a:pt x="83266" y="24708"/>
                </a:lnTo>
                <a:lnTo>
                  <a:pt x="82313" y="18492"/>
                </a:lnTo>
                <a:close/>
              </a:path>
              <a:path w="88699" h="95760">
                <a:moveTo>
                  <a:pt x="84684" y="83672"/>
                </a:moveTo>
                <a:lnTo>
                  <a:pt x="60673" y="83672"/>
                </a:lnTo>
                <a:lnTo>
                  <a:pt x="60855" y="84136"/>
                </a:lnTo>
                <a:lnTo>
                  <a:pt x="62512" y="89694"/>
                </a:lnTo>
                <a:lnTo>
                  <a:pt x="63323" y="92080"/>
                </a:lnTo>
                <a:lnTo>
                  <a:pt x="63969" y="93687"/>
                </a:lnTo>
                <a:lnTo>
                  <a:pt x="88699" y="93687"/>
                </a:lnTo>
                <a:lnTo>
                  <a:pt x="86513" y="89316"/>
                </a:lnTo>
                <a:lnTo>
                  <a:pt x="85006" y="85222"/>
                </a:lnTo>
                <a:lnTo>
                  <a:pt x="84684" y="83672"/>
                </a:lnTo>
                <a:close/>
              </a:path>
              <a:path w="88699" h="95760">
                <a:moveTo>
                  <a:pt x="83132" y="49654"/>
                </a:moveTo>
                <a:lnTo>
                  <a:pt x="58719" y="49654"/>
                </a:lnTo>
                <a:lnTo>
                  <a:pt x="58719" y="60307"/>
                </a:lnTo>
                <a:lnTo>
                  <a:pt x="58387" y="64251"/>
                </a:lnTo>
                <a:lnTo>
                  <a:pt x="57741" y="66319"/>
                </a:lnTo>
                <a:lnTo>
                  <a:pt x="56797" y="69491"/>
                </a:lnTo>
                <a:lnTo>
                  <a:pt x="54810" y="72167"/>
                </a:lnTo>
                <a:lnTo>
                  <a:pt x="51778" y="74347"/>
                </a:lnTo>
                <a:lnTo>
                  <a:pt x="47687" y="77230"/>
                </a:lnTo>
                <a:lnTo>
                  <a:pt x="43397" y="78670"/>
                </a:lnTo>
                <a:lnTo>
                  <a:pt x="83645" y="78670"/>
                </a:lnTo>
                <a:lnTo>
                  <a:pt x="83416" y="77564"/>
                </a:lnTo>
                <a:lnTo>
                  <a:pt x="83040" y="72167"/>
                </a:lnTo>
                <a:lnTo>
                  <a:pt x="83132" y="49654"/>
                </a:lnTo>
                <a:close/>
              </a:path>
              <a:path w="88699" h="95760">
                <a:moveTo>
                  <a:pt x="39630" y="0"/>
                </a:moveTo>
                <a:lnTo>
                  <a:pt x="5134" y="17136"/>
                </a:lnTo>
                <a:lnTo>
                  <a:pt x="2583" y="25997"/>
                </a:lnTo>
                <a:lnTo>
                  <a:pt x="25260" y="29969"/>
                </a:lnTo>
                <a:lnTo>
                  <a:pt x="26817" y="25717"/>
                </a:lnTo>
                <a:lnTo>
                  <a:pt x="28821" y="22739"/>
                </a:lnTo>
                <a:lnTo>
                  <a:pt x="33807" y="19345"/>
                </a:lnTo>
                <a:lnTo>
                  <a:pt x="37285" y="18492"/>
                </a:lnTo>
                <a:lnTo>
                  <a:pt x="82313" y="18492"/>
                </a:lnTo>
                <a:lnTo>
                  <a:pt x="82157" y="17472"/>
                </a:lnTo>
                <a:lnTo>
                  <a:pt x="77718" y="9594"/>
                </a:lnTo>
                <a:lnTo>
                  <a:pt x="73838" y="6316"/>
                </a:lnTo>
                <a:lnTo>
                  <a:pt x="66217" y="2863"/>
                </a:lnTo>
                <a:lnTo>
                  <a:pt x="55805" y="675"/>
                </a:lnTo>
                <a:lnTo>
                  <a:pt x="39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41046" y="6472020"/>
            <a:ext cx="86115" cy="93762"/>
          </a:xfrm>
          <a:custGeom>
            <a:avLst/>
            <a:gdLst/>
            <a:ahLst/>
            <a:cxnLst/>
            <a:rect l="l" t="t" r="r" b="b"/>
            <a:pathLst>
              <a:path w="86115" h="93762">
                <a:moveTo>
                  <a:pt x="23206" y="2069"/>
                </a:moveTo>
                <a:lnTo>
                  <a:pt x="0" y="2069"/>
                </a:lnTo>
                <a:lnTo>
                  <a:pt x="0" y="93762"/>
                </a:lnTo>
                <a:lnTo>
                  <a:pt x="24995" y="93762"/>
                </a:lnTo>
                <a:lnTo>
                  <a:pt x="24995" y="41991"/>
                </a:lnTo>
                <a:lnTo>
                  <a:pt x="25641" y="34971"/>
                </a:lnTo>
                <a:lnTo>
                  <a:pt x="28191" y="27373"/>
                </a:lnTo>
                <a:lnTo>
                  <a:pt x="30543" y="24323"/>
                </a:lnTo>
                <a:lnTo>
                  <a:pt x="37417" y="19721"/>
                </a:lnTo>
                <a:lnTo>
                  <a:pt x="41310" y="18567"/>
                </a:lnTo>
                <a:lnTo>
                  <a:pt x="84285" y="18567"/>
                </a:lnTo>
                <a:lnTo>
                  <a:pt x="83830" y="16666"/>
                </a:lnTo>
                <a:lnTo>
                  <a:pt x="83284" y="15538"/>
                </a:lnTo>
                <a:lnTo>
                  <a:pt x="23206" y="15538"/>
                </a:lnTo>
                <a:lnTo>
                  <a:pt x="23206" y="2069"/>
                </a:lnTo>
                <a:close/>
              </a:path>
              <a:path w="86115" h="93762">
                <a:moveTo>
                  <a:pt x="84285" y="18567"/>
                </a:moveTo>
                <a:lnTo>
                  <a:pt x="49012" y="18567"/>
                </a:lnTo>
                <a:lnTo>
                  <a:pt x="51911" y="19375"/>
                </a:lnTo>
                <a:lnTo>
                  <a:pt x="56714" y="22597"/>
                </a:lnTo>
                <a:lnTo>
                  <a:pt x="58454" y="24858"/>
                </a:lnTo>
                <a:lnTo>
                  <a:pt x="60590" y="30670"/>
                </a:lnTo>
                <a:lnTo>
                  <a:pt x="61120" y="37069"/>
                </a:lnTo>
                <a:lnTo>
                  <a:pt x="61120" y="93762"/>
                </a:lnTo>
                <a:lnTo>
                  <a:pt x="86115" y="93762"/>
                </a:lnTo>
                <a:lnTo>
                  <a:pt x="86115" y="29704"/>
                </a:lnTo>
                <a:lnTo>
                  <a:pt x="85652" y="24264"/>
                </a:lnTo>
                <a:lnTo>
                  <a:pt x="84285" y="18567"/>
                </a:lnTo>
                <a:close/>
              </a:path>
              <a:path w="86115" h="93762">
                <a:moveTo>
                  <a:pt x="59862" y="0"/>
                </a:moveTo>
                <a:lnTo>
                  <a:pt x="44675" y="1134"/>
                </a:lnTo>
                <a:lnTo>
                  <a:pt x="33089" y="6268"/>
                </a:lnTo>
                <a:lnTo>
                  <a:pt x="23206" y="15538"/>
                </a:lnTo>
                <a:lnTo>
                  <a:pt x="83284" y="15538"/>
                </a:lnTo>
                <a:lnTo>
                  <a:pt x="59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45615" y="6472094"/>
            <a:ext cx="88699" cy="95760"/>
          </a:xfrm>
          <a:custGeom>
            <a:avLst/>
            <a:gdLst/>
            <a:ahLst/>
            <a:cxnLst/>
            <a:rect l="l" t="t" r="r" b="b"/>
            <a:pathLst>
              <a:path w="88699" h="95760">
                <a:moveTo>
                  <a:pt x="82313" y="18492"/>
                </a:moveTo>
                <a:lnTo>
                  <a:pt x="48317" y="18492"/>
                </a:lnTo>
                <a:lnTo>
                  <a:pt x="52789" y="19484"/>
                </a:lnTo>
                <a:lnTo>
                  <a:pt x="57526" y="23456"/>
                </a:lnTo>
                <a:lnTo>
                  <a:pt x="58719" y="26780"/>
                </a:lnTo>
                <a:lnTo>
                  <a:pt x="58719" y="33854"/>
                </a:lnTo>
                <a:lnTo>
                  <a:pt x="54213" y="35700"/>
                </a:lnTo>
                <a:lnTo>
                  <a:pt x="46114" y="37685"/>
                </a:lnTo>
                <a:lnTo>
                  <a:pt x="25773" y="41430"/>
                </a:lnTo>
                <a:lnTo>
                  <a:pt x="19147" y="43314"/>
                </a:lnTo>
                <a:lnTo>
                  <a:pt x="9954" y="47631"/>
                </a:lnTo>
                <a:lnTo>
                  <a:pt x="6377" y="50738"/>
                </a:lnTo>
                <a:lnTo>
                  <a:pt x="1275" y="58855"/>
                </a:lnTo>
                <a:lnTo>
                  <a:pt x="0" y="63474"/>
                </a:lnTo>
                <a:lnTo>
                  <a:pt x="0" y="76485"/>
                </a:lnTo>
                <a:lnTo>
                  <a:pt x="2799" y="82960"/>
                </a:lnTo>
                <a:lnTo>
                  <a:pt x="14013" y="93207"/>
                </a:lnTo>
                <a:lnTo>
                  <a:pt x="21682" y="95760"/>
                </a:lnTo>
                <a:lnTo>
                  <a:pt x="36921" y="95760"/>
                </a:lnTo>
                <a:lnTo>
                  <a:pt x="42122" y="94755"/>
                </a:lnTo>
                <a:lnTo>
                  <a:pt x="51845" y="90730"/>
                </a:lnTo>
                <a:lnTo>
                  <a:pt x="56400" y="87709"/>
                </a:lnTo>
                <a:lnTo>
                  <a:pt x="60673" y="83672"/>
                </a:lnTo>
                <a:lnTo>
                  <a:pt x="84684" y="83672"/>
                </a:lnTo>
                <a:lnTo>
                  <a:pt x="83645" y="78670"/>
                </a:lnTo>
                <a:lnTo>
                  <a:pt x="34850" y="78670"/>
                </a:lnTo>
                <a:lnTo>
                  <a:pt x="31537" y="77433"/>
                </a:lnTo>
                <a:lnTo>
                  <a:pt x="26303" y="72486"/>
                </a:lnTo>
                <a:lnTo>
                  <a:pt x="25011" y="69546"/>
                </a:lnTo>
                <a:lnTo>
                  <a:pt x="25011" y="62698"/>
                </a:lnTo>
                <a:lnTo>
                  <a:pt x="50453" y="51937"/>
                </a:lnTo>
                <a:lnTo>
                  <a:pt x="55522" y="50695"/>
                </a:lnTo>
                <a:lnTo>
                  <a:pt x="58719" y="49654"/>
                </a:lnTo>
                <a:lnTo>
                  <a:pt x="83132" y="49654"/>
                </a:lnTo>
                <a:lnTo>
                  <a:pt x="83266" y="24708"/>
                </a:lnTo>
                <a:lnTo>
                  <a:pt x="82313" y="18492"/>
                </a:lnTo>
                <a:close/>
              </a:path>
              <a:path w="88699" h="95760">
                <a:moveTo>
                  <a:pt x="84684" y="83672"/>
                </a:moveTo>
                <a:lnTo>
                  <a:pt x="60673" y="83672"/>
                </a:lnTo>
                <a:lnTo>
                  <a:pt x="60855" y="84136"/>
                </a:lnTo>
                <a:lnTo>
                  <a:pt x="62512" y="89694"/>
                </a:lnTo>
                <a:lnTo>
                  <a:pt x="63323" y="92080"/>
                </a:lnTo>
                <a:lnTo>
                  <a:pt x="63969" y="93687"/>
                </a:lnTo>
                <a:lnTo>
                  <a:pt x="88699" y="93687"/>
                </a:lnTo>
                <a:lnTo>
                  <a:pt x="86513" y="89316"/>
                </a:lnTo>
                <a:lnTo>
                  <a:pt x="85006" y="85222"/>
                </a:lnTo>
                <a:lnTo>
                  <a:pt x="84684" y="83672"/>
                </a:lnTo>
                <a:close/>
              </a:path>
              <a:path w="88699" h="95760">
                <a:moveTo>
                  <a:pt x="83132" y="49654"/>
                </a:moveTo>
                <a:lnTo>
                  <a:pt x="58719" y="49654"/>
                </a:lnTo>
                <a:lnTo>
                  <a:pt x="58719" y="60307"/>
                </a:lnTo>
                <a:lnTo>
                  <a:pt x="58387" y="64251"/>
                </a:lnTo>
                <a:lnTo>
                  <a:pt x="57741" y="66319"/>
                </a:lnTo>
                <a:lnTo>
                  <a:pt x="56797" y="69491"/>
                </a:lnTo>
                <a:lnTo>
                  <a:pt x="54810" y="72167"/>
                </a:lnTo>
                <a:lnTo>
                  <a:pt x="51778" y="74347"/>
                </a:lnTo>
                <a:lnTo>
                  <a:pt x="47687" y="77230"/>
                </a:lnTo>
                <a:lnTo>
                  <a:pt x="43397" y="78670"/>
                </a:lnTo>
                <a:lnTo>
                  <a:pt x="83645" y="78670"/>
                </a:lnTo>
                <a:lnTo>
                  <a:pt x="83416" y="77564"/>
                </a:lnTo>
                <a:lnTo>
                  <a:pt x="83040" y="72167"/>
                </a:lnTo>
                <a:lnTo>
                  <a:pt x="83132" y="49654"/>
                </a:lnTo>
                <a:close/>
              </a:path>
              <a:path w="88699" h="95760">
                <a:moveTo>
                  <a:pt x="39630" y="0"/>
                </a:moveTo>
                <a:lnTo>
                  <a:pt x="5134" y="17136"/>
                </a:lnTo>
                <a:lnTo>
                  <a:pt x="2583" y="25997"/>
                </a:lnTo>
                <a:lnTo>
                  <a:pt x="25260" y="29969"/>
                </a:lnTo>
                <a:lnTo>
                  <a:pt x="26817" y="25717"/>
                </a:lnTo>
                <a:lnTo>
                  <a:pt x="28821" y="22739"/>
                </a:lnTo>
                <a:lnTo>
                  <a:pt x="33807" y="19345"/>
                </a:lnTo>
                <a:lnTo>
                  <a:pt x="37285" y="18492"/>
                </a:lnTo>
                <a:lnTo>
                  <a:pt x="82313" y="18492"/>
                </a:lnTo>
                <a:lnTo>
                  <a:pt x="82157" y="17472"/>
                </a:lnTo>
                <a:lnTo>
                  <a:pt x="77718" y="9594"/>
                </a:lnTo>
                <a:lnTo>
                  <a:pt x="73838" y="6316"/>
                </a:lnTo>
                <a:lnTo>
                  <a:pt x="66217" y="2863"/>
                </a:lnTo>
                <a:lnTo>
                  <a:pt x="55805" y="675"/>
                </a:lnTo>
                <a:lnTo>
                  <a:pt x="39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65731" y="6439209"/>
            <a:ext cx="0" cy="126573"/>
          </a:xfrm>
          <a:custGeom>
            <a:avLst/>
            <a:gdLst/>
            <a:ahLst/>
            <a:cxnLst/>
            <a:rect l="l" t="t" r="r" b="b"/>
            <a:pathLst>
              <a:path h="126573">
                <a:moveTo>
                  <a:pt x="0" y="0"/>
                </a:moveTo>
                <a:lnTo>
                  <a:pt x="0" y="126573"/>
                </a:lnTo>
              </a:path>
            </a:pathLst>
          </a:custGeom>
          <a:ln w="262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97970" y="6472022"/>
            <a:ext cx="96850" cy="95661"/>
          </a:xfrm>
          <a:custGeom>
            <a:avLst/>
            <a:gdLst/>
            <a:ahLst/>
            <a:cxnLst/>
            <a:rect l="l" t="t" r="r" b="b"/>
            <a:pathLst>
              <a:path w="96850" h="95661">
                <a:moveTo>
                  <a:pt x="48208" y="0"/>
                </a:moveTo>
                <a:lnTo>
                  <a:pt x="10236" y="15687"/>
                </a:lnTo>
                <a:lnTo>
                  <a:pt x="0" y="38567"/>
                </a:lnTo>
                <a:lnTo>
                  <a:pt x="145" y="51296"/>
                </a:lnTo>
                <a:lnTo>
                  <a:pt x="27669" y="91728"/>
                </a:lnTo>
                <a:lnTo>
                  <a:pt x="53399" y="95661"/>
                </a:lnTo>
                <a:lnTo>
                  <a:pt x="65015" y="93270"/>
                </a:lnTo>
                <a:lnTo>
                  <a:pt x="76223" y="87516"/>
                </a:lnTo>
                <a:lnTo>
                  <a:pt x="87644" y="77699"/>
                </a:lnTo>
                <a:lnTo>
                  <a:pt x="88573" y="76066"/>
                </a:lnTo>
                <a:lnTo>
                  <a:pt x="42238" y="76066"/>
                </a:lnTo>
                <a:lnTo>
                  <a:pt x="36755" y="73648"/>
                </a:lnTo>
                <a:lnTo>
                  <a:pt x="27844" y="63979"/>
                </a:lnTo>
                <a:lnTo>
                  <a:pt x="25624" y="57012"/>
                </a:lnTo>
                <a:lnTo>
                  <a:pt x="25707" y="38567"/>
                </a:lnTo>
                <a:lnTo>
                  <a:pt x="27844" y="31860"/>
                </a:lnTo>
                <a:lnTo>
                  <a:pt x="36755" y="22191"/>
                </a:lnTo>
                <a:lnTo>
                  <a:pt x="42238" y="19773"/>
                </a:lnTo>
                <a:lnTo>
                  <a:pt x="87198" y="19773"/>
                </a:lnTo>
                <a:lnTo>
                  <a:pt x="86138" y="18198"/>
                </a:lnTo>
                <a:lnTo>
                  <a:pt x="73810" y="6008"/>
                </a:lnTo>
                <a:lnTo>
                  <a:pt x="61976" y="1501"/>
                </a:lnTo>
                <a:lnTo>
                  <a:pt x="48208" y="0"/>
                </a:lnTo>
                <a:close/>
              </a:path>
              <a:path w="96850" h="95661">
                <a:moveTo>
                  <a:pt x="87198" y="19773"/>
                </a:moveTo>
                <a:lnTo>
                  <a:pt x="55290" y="19773"/>
                </a:lnTo>
                <a:lnTo>
                  <a:pt x="60756" y="22191"/>
                </a:lnTo>
                <a:lnTo>
                  <a:pt x="69585" y="31860"/>
                </a:lnTo>
                <a:lnTo>
                  <a:pt x="71740" y="38567"/>
                </a:lnTo>
                <a:lnTo>
                  <a:pt x="71787" y="57012"/>
                </a:lnTo>
                <a:lnTo>
                  <a:pt x="69585" y="63979"/>
                </a:lnTo>
                <a:lnTo>
                  <a:pt x="60756" y="73648"/>
                </a:lnTo>
                <a:lnTo>
                  <a:pt x="55290" y="76066"/>
                </a:lnTo>
                <a:lnTo>
                  <a:pt x="88573" y="76066"/>
                </a:lnTo>
                <a:lnTo>
                  <a:pt x="93073" y="68151"/>
                </a:lnTo>
                <a:lnTo>
                  <a:pt x="96171" y="55764"/>
                </a:lnTo>
                <a:lnTo>
                  <a:pt x="96850" y="39436"/>
                </a:lnTo>
                <a:lnTo>
                  <a:pt x="93446" y="29061"/>
                </a:lnTo>
                <a:lnTo>
                  <a:pt x="87198" y="197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09702" y="6473181"/>
            <a:ext cx="91607" cy="129813"/>
          </a:xfrm>
          <a:custGeom>
            <a:avLst/>
            <a:gdLst/>
            <a:ahLst/>
            <a:cxnLst/>
            <a:rect l="l" t="t" r="r" b="b"/>
            <a:pathLst>
              <a:path w="91607" h="129813">
                <a:moveTo>
                  <a:pt x="2724" y="98644"/>
                </a:moveTo>
                <a:lnTo>
                  <a:pt x="31159" y="128761"/>
                </a:lnTo>
                <a:lnTo>
                  <a:pt x="46751" y="129813"/>
                </a:lnTo>
                <a:lnTo>
                  <a:pt x="55249" y="129813"/>
                </a:lnTo>
                <a:lnTo>
                  <a:pt x="87535" y="111251"/>
                </a:lnTo>
                <a:lnTo>
                  <a:pt x="40689" y="111251"/>
                </a:lnTo>
                <a:lnTo>
                  <a:pt x="36946" y="110387"/>
                </a:lnTo>
                <a:lnTo>
                  <a:pt x="34577" y="108660"/>
                </a:lnTo>
                <a:lnTo>
                  <a:pt x="32854" y="107451"/>
                </a:lnTo>
                <a:lnTo>
                  <a:pt x="31761" y="105239"/>
                </a:lnTo>
                <a:lnTo>
                  <a:pt x="31281" y="102012"/>
                </a:lnTo>
                <a:lnTo>
                  <a:pt x="2724" y="98644"/>
                </a:lnTo>
                <a:close/>
              </a:path>
              <a:path w="91607" h="129813">
                <a:moveTo>
                  <a:pt x="91607" y="77751"/>
                </a:moveTo>
                <a:lnTo>
                  <a:pt x="66595" y="77751"/>
                </a:lnTo>
                <a:lnTo>
                  <a:pt x="66595" y="96547"/>
                </a:lnTo>
                <a:lnTo>
                  <a:pt x="66214" y="100259"/>
                </a:lnTo>
                <a:lnTo>
                  <a:pt x="64326" y="105093"/>
                </a:lnTo>
                <a:lnTo>
                  <a:pt x="62653" y="107138"/>
                </a:lnTo>
                <a:lnTo>
                  <a:pt x="57203" y="110300"/>
                </a:lnTo>
                <a:lnTo>
                  <a:pt x="52317" y="111251"/>
                </a:lnTo>
                <a:lnTo>
                  <a:pt x="87535" y="111251"/>
                </a:lnTo>
                <a:lnTo>
                  <a:pt x="90679" y="102098"/>
                </a:lnTo>
                <a:lnTo>
                  <a:pt x="91607" y="94015"/>
                </a:lnTo>
                <a:lnTo>
                  <a:pt x="91607" y="77751"/>
                </a:lnTo>
                <a:close/>
              </a:path>
              <a:path w="91607" h="129813">
                <a:moveTo>
                  <a:pt x="29702" y="0"/>
                </a:moveTo>
                <a:lnTo>
                  <a:pt x="525" y="37620"/>
                </a:lnTo>
                <a:lnTo>
                  <a:pt x="0" y="55123"/>
                </a:lnTo>
                <a:lnTo>
                  <a:pt x="3153" y="67297"/>
                </a:lnTo>
                <a:lnTo>
                  <a:pt x="9410" y="78654"/>
                </a:lnTo>
                <a:lnTo>
                  <a:pt x="17811" y="86373"/>
                </a:lnTo>
                <a:lnTo>
                  <a:pt x="29275" y="90852"/>
                </a:lnTo>
                <a:lnTo>
                  <a:pt x="45066" y="91977"/>
                </a:lnTo>
                <a:lnTo>
                  <a:pt x="56760" y="87213"/>
                </a:lnTo>
                <a:lnTo>
                  <a:pt x="66595" y="77751"/>
                </a:lnTo>
                <a:lnTo>
                  <a:pt x="91607" y="77751"/>
                </a:lnTo>
                <a:lnTo>
                  <a:pt x="91607" y="73007"/>
                </a:lnTo>
                <a:lnTo>
                  <a:pt x="39563" y="73007"/>
                </a:lnTo>
                <a:lnTo>
                  <a:pt x="34776" y="70752"/>
                </a:lnTo>
                <a:lnTo>
                  <a:pt x="26991" y="61714"/>
                </a:lnTo>
                <a:lnTo>
                  <a:pt x="25198" y="55123"/>
                </a:lnTo>
                <a:lnTo>
                  <a:pt x="25053" y="35595"/>
                </a:lnTo>
                <a:lnTo>
                  <a:pt x="26991" y="28704"/>
                </a:lnTo>
                <a:lnTo>
                  <a:pt x="34776" y="19666"/>
                </a:lnTo>
                <a:lnTo>
                  <a:pt x="39712" y="17406"/>
                </a:lnTo>
                <a:lnTo>
                  <a:pt x="91607" y="17406"/>
                </a:lnTo>
                <a:lnTo>
                  <a:pt x="91607" y="11290"/>
                </a:lnTo>
                <a:lnTo>
                  <a:pt x="66170" y="11290"/>
                </a:lnTo>
                <a:lnTo>
                  <a:pt x="57779" y="4444"/>
                </a:lnTo>
                <a:lnTo>
                  <a:pt x="46163" y="614"/>
                </a:lnTo>
                <a:lnTo>
                  <a:pt x="29702" y="0"/>
                </a:lnTo>
                <a:close/>
              </a:path>
              <a:path w="91607" h="129813">
                <a:moveTo>
                  <a:pt x="91607" y="17406"/>
                </a:moveTo>
                <a:lnTo>
                  <a:pt x="51853" y="17406"/>
                </a:lnTo>
                <a:lnTo>
                  <a:pt x="56955" y="19709"/>
                </a:lnTo>
                <a:lnTo>
                  <a:pt x="65038" y="28921"/>
                </a:lnTo>
                <a:lnTo>
                  <a:pt x="66936" y="35595"/>
                </a:lnTo>
                <a:lnTo>
                  <a:pt x="67033" y="54589"/>
                </a:lnTo>
                <a:lnTo>
                  <a:pt x="64939" y="61427"/>
                </a:lnTo>
                <a:lnTo>
                  <a:pt x="56524" y="70693"/>
                </a:lnTo>
                <a:lnTo>
                  <a:pt x="51356" y="73007"/>
                </a:lnTo>
                <a:lnTo>
                  <a:pt x="91607" y="73007"/>
                </a:lnTo>
                <a:lnTo>
                  <a:pt x="91607" y="17406"/>
                </a:lnTo>
                <a:close/>
              </a:path>
              <a:path w="91607" h="129813">
                <a:moveTo>
                  <a:pt x="91607" y="908"/>
                </a:moveTo>
                <a:lnTo>
                  <a:pt x="68202" y="908"/>
                </a:lnTo>
                <a:lnTo>
                  <a:pt x="66170" y="11290"/>
                </a:lnTo>
                <a:lnTo>
                  <a:pt x="91607" y="11290"/>
                </a:lnTo>
                <a:lnTo>
                  <a:pt x="91607" y="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16912" y="6472296"/>
            <a:ext cx="88252" cy="95042"/>
          </a:xfrm>
          <a:custGeom>
            <a:avLst/>
            <a:gdLst/>
            <a:ahLst/>
            <a:cxnLst/>
            <a:rect l="l" t="t" r="r" b="b"/>
            <a:pathLst>
              <a:path w="88252" h="95042">
                <a:moveTo>
                  <a:pt x="25077" y="63612"/>
                </a:moveTo>
                <a:lnTo>
                  <a:pt x="0" y="67325"/>
                </a:lnTo>
                <a:lnTo>
                  <a:pt x="470" y="68960"/>
                </a:lnTo>
                <a:lnTo>
                  <a:pt x="6128" y="79811"/>
                </a:lnTo>
                <a:lnTo>
                  <a:pt x="16327" y="88982"/>
                </a:lnTo>
                <a:lnTo>
                  <a:pt x="24951" y="92609"/>
                </a:lnTo>
                <a:lnTo>
                  <a:pt x="37221" y="94659"/>
                </a:lnTo>
                <a:lnTo>
                  <a:pt x="54851" y="95042"/>
                </a:lnTo>
                <a:lnTo>
                  <a:pt x="67634" y="92083"/>
                </a:lnTo>
                <a:lnTo>
                  <a:pt x="77403" y="86497"/>
                </a:lnTo>
                <a:lnTo>
                  <a:pt x="84641" y="80453"/>
                </a:lnTo>
                <a:lnTo>
                  <a:pt x="85849" y="78036"/>
                </a:lnTo>
                <a:lnTo>
                  <a:pt x="39405" y="78036"/>
                </a:lnTo>
                <a:lnTo>
                  <a:pt x="34833" y="76816"/>
                </a:lnTo>
                <a:lnTo>
                  <a:pt x="28324" y="71923"/>
                </a:lnTo>
                <a:lnTo>
                  <a:pt x="26154" y="68339"/>
                </a:lnTo>
                <a:lnTo>
                  <a:pt x="25077" y="63612"/>
                </a:lnTo>
                <a:close/>
              </a:path>
              <a:path w="88252" h="95042">
                <a:moveTo>
                  <a:pt x="36084" y="0"/>
                </a:moveTo>
                <a:lnTo>
                  <a:pt x="3505" y="19838"/>
                </a:lnTo>
                <a:lnTo>
                  <a:pt x="3461" y="36680"/>
                </a:lnTo>
                <a:lnTo>
                  <a:pt x="7205" y="43559"/>
                </a:lnTo>
                <a:lnTo>
                  <a:pt x="15551" y="49048"/>
                </a:lnTo>
                <a:lnTo>
                  <a:pt x="23606" y="52587"/>
                </a:lnTo>
                <a:lnTo>
                  <a:pt x="36097" y="56348"/>
                </a:lnTo>
                <a:lnTo>
                  <a:pt x="57344" y="61313"/>
                </a:lnTo>
                <a:lnTo>
                  <a:pt x="60143" y="62381"/>
                </a:lnTo>
                <a:lnTo>
                  <a:pt x="61470" y="63612"/>
                </a:lnTo>
                <a:lnTo>
                  <a:pt x="62578" y="64739"/>
                </a:lnTo>
                <a:lnTo>
                  <a:pt x="63158" y="66267"/>
                </a:lnTo>
                <a:lnTo>
                  <a:pt x="63158" y="70811"/>
                </a:lnTo>
                <a:lnTo>
                  <a:pt x="62065" y="72970"/>
                </a:lnTo>
                <a:lnTo>
                  <a:pt x="59878" y="74577"/>
                </a:lnTo>
                <a:lnTo>
                  <a:pt x="56615" y="76887"/>
                </a:lnTo>
                <a:lnTo>
                  <a:pt x="51745" y="78036"/>
                </a:lnTo>
                <a:lnTo>
                  <a:pt x="85849" y="78036"/>
                </a:lnTo>
                <a:lnTo>
                  <a:pt x="88252" y="73228"/>
                </a:lnTo>
                <a:lnTo>
                  <a:pt x="88252" y="57115"/>
                </a:lnTo>
                <a:lnTo>
                  <a:pt x="52524" y="35989"/>
                </a:lnTo>
                <a:lnTo>
                  <a:pt x="39223" y="33054"/>
                </a:lnTo>
                <a:lnTo>
                  <a:pt x="31438" y="30782"/>
                </a:lnTo>
                <a:lnTo>
                  <a:pt x="27512" y="27959"/>
                </a:lnTo>
                <a:lnTo>
                  <a:pt x="26684" y="26492"/>
                </a:lnTo>
                <a:lnTo>
                  <a:pt x="26684" y="22752"/>
                </a:lnTo>
                <a:lnTo>
                  <a:pt x="27645" y="21111"/>
                </a:lnTo>
                <a:lnTo>
                  <a:pt x="29533" y="19838"/>
                </a:lnTo>
                <a:lnTo>
                  <a:pt x="32382" y="18057"/>
                </a:lnTo>
                <a:lnTo>
                  <a:pt x="37103" y="17167"/>
                </a:lnTo>
                <a:lnTo>
                  <a:pt x="81501" y="17167"/>
                </a:lnTo>
                <a:lnTo>
                  <a:pt x="77933" y="11756"/>
                </a:lnTo>
                <a:lnTo>
                  <a:pt x="65181" y="2694"/>
                </a:lnTo>
                <a:lnTo>
                  <a:pt x="53526" y="542"/>
                </a:lnTo>
                <a:lnTo>
                  <a:pt x="36084" y="0"/>
                </a:lnTo>
                <a:close/>
              </a:path>
              <a:path w="88252" h="95042">
                <a:moveTo>
                  <a:pt x="81501" y="17167"/>
                </a:moveTo>
                <a:lnTo>
                  <a:pt x="48896" y="17167"/>
                </a:lnTo>
                <a:lnTo>
                  <a:pt x="52921" y="18116"/>
                </a:lnTo>
                <a:lnTo>
                  <a:pt x="58553" y="21916"/>
                </a:lnTo>
                <a:lnTo>
                  <a:pt x="60474" y="24651"/>
                </a:lnTo>
                <a:lnTo>
                  <a:pt x="61468" y="28213"/>
                </a:lnTo>
                <a:lnTo>
                  <a:pt x="84031" y="21005"/>
                </a:lnTo>
                <a:lnTo>
                  <a:pt x="81501" y="17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11061" y="3909821"/>
            <a:ext cx="2400299" cy="2756916"/>
          </a:xfrm>
          <a:custGeom>
            <a:avLst/>
            <a:gdLst/>
            <a:ahLst/>
            <a:cxnLst/>
            <a:rect l="l" t="t" r="r" b="b"/>
            <a:pathLst>
              <a:path w="2400300" h="2756916">
                <a:moveTo>
                  <a:pt x="0" y="2756916"/>
                </a:moveTo>
                <a:lnTo>
                  <a:pt x="2400299" y="2756916"/>
                </a:lnTo>
                <a:lnTo>
                  <a:pt x="2400299" y="0"/>
                </a:lnTo>
                <a:lnTo>
                  <a:pt x="0" y="0"/>
                </a:lnTo>
                <a:lnTo>
                  <a:pt x="0" y="2756916"/>
                </a:lnTo>
                <a:close/>
              </a:path>
            </a:pathLst>
          </a:custGeom>
          <a:ln w="28956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13" y="170815"/>
            <a:ext cx="336169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 smtClean="0">
                <a:latin typeface="Arial"/>
                <a:cs typeface="Arial"/>
              </a:rPr>
              <a:t>Acknowledgeme</a:t>
            </a:r>
            <a:r>
              <a:rPr sz="2800" b="1" spc="-15" dirty="0" smtClean="0"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9994" y="1839467"/>
            <a:ext cx="2682875" cy="1017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 smtClean="0">
                <a:solidFill>
                  <a:srgbClr val="000099"/>
                </a:solidFill>
                <a:latin typeface="Arial"/>
                <a:cs typeface="Arial"/>
              </a:rPr>
              <a:t>Po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tdoctor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1800" b="1" i="1" spc="-7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-15" dirty="0" smtClean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oci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 marR="1520825">
              <a:lnSpc>
                <a:spcPct val="100000"/>
              </a:lnSpc>
              <a:spcBef>
                <a:spcPts val="10"/>
              </a:spcBef>
            </a:pPr>
            <a:r>
              <a:rPr sz="1600" spc="-15" dirty="0" smtClean="0">
                <a:latin typeface="Arial"/>
                <a:cs typeface="Arial"/>
              </a:rPr>
              <a:t>X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aop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ng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Nie PVN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Reddy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Arial"/>
                <a:cs typeface="Arial"/>
              </a:rPr>
              <a:t>Ja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asudahan </a:t>
            </a:r>
            <a:r>
              <a:rPr sz="1600" spc="-18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erabolu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807" y="1915754"/>
            <a:ext cx="2165350" cy="2725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93980">
              <a:lnSpc>
                <a:spcPct val="100200"/>
              </a:lnSpc>
            </a:pPr>
            <a:r>
              <a:rPr sz="1800" b="1" i="1" dirty="0" smtClean="0">
                <a:solidFill>
                  <a:srgbClr val="000099"/>
                </a:solidFill>
                <a:latin typeface="Arial"/>
                <a:cs typeface="Arial"/>
              </a:rPr>
              <a:t>Gr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du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te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Stud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nts 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Sher</a:t>
            </a:r>
            <a:r>
              <a:rPr sz="1600" b="1" spc="25" dirty="0" smtClean="0">
                <a:solidFill>
                  <a:srgbClr val="3333CC"/>
                </a:solidFill>
                <a:latin typeface="Arial"/>
                <a:cs typeface="Arial"/>
              </a:rPr>
              <a:t>w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1600" b="1" spc="-2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Che</a:t>
            </a:r>
            <a:r>
              <a:rPr sz="1600" b="1" spc="-20" dirty="0" smtClean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k Kristo</a:t>
            </a:r>
            <a:r>
              <a:rPr sz="1600" b="1" spc="-20" dirty="0" smtClean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her</a:t>
            </a:r>
            <a:r>
              <a:rPr sz="1600" b="1" spc="2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25" dirty="0" smtClean="0">
                <a:solidFill>
                  <a:srgbClr val="3333CC"/>
                </a:solidFill>
                <a:latin typeface="Arial"/>
                <a:cs typeface="Arial"/>
              </a:rPr>
              <a:t>W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illiams Na</a:t>
            </a:r>
            <a:r>
              <a:rPr sz="1600" b="1" spc="-50" dirty="0" smtClean="0">
                <a:solidFill>
                  <a:srgbClr val="3333CC"/>
                </a:solidFill>
                <a:latin typeface="Arial"/>
                <a:cs typeface="Arial"/>
              </a:rPr>
              <a:t>v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neet</a:t>
            </a:r>
            <a:r>
              <a:rPr sz="1600" b="1" spc="4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25" dirty="0" smtClean="0">
                <a:solidFill>
                  <a:srgbClr val="3333CC"/>
                </a:solidFill>
                <a:latin typeface="Arial"/>
                <a:cs typeface="Arial"/>
              </a:rPr>
              <a:t>G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1600" b="1" spc="-50" dirty="0" smtClean="0">
                <a:solidFill>
                  <a:srgbClr val="3333CC"/>
                </a:solidFill>
                <a:latin typeface="Arial"/>
                <a:cs typeface="Arial"/>
              </a:rPr>
              <a:t>y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12700" marR="536575">
              <a:lnSpc>
                <a:spcPct val="100000"/>
              </a:lnSpc>
            </a:pP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Michal</a:t>
            </a:r>
            <a:r>
              <a:rPr sz="1600" b="1" spc="2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St.</a:t>
            </a:r>
            <a:r>
              <a:rPr sz="1600" b="1" spc="1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Martin</a:t>
            </a:r>
            <a:r>
              <a:rPr sz="1600" b="1" spc="-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3333CC"/>
                </a:solidFill>
                <a:latin typeface="Arial"/>
                <a:cs typeface="Arial"/>
              </a:rPr>
              <a:t>Ha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1600" b="1" spc="-3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95" dirty="0" smtClean="0">
                <a:solidFill>
                  <a:srgbClr val="3333CC"/>
                </a:solidFill>
                <a:latin typeface="Arial"/>
                <a:cs typeface="Arial"/>
              </a:rPr>
              <a:t>Y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ang</a:t>
            </a:r>
            <a:endParaRPr sz="1600">
              <a:latin typeface="Arial"/>
              <a:cs typeface="Arial"/>
            </a:endParaRPr>
          </a:p>
          <a:p>
            <a:pPr marL="12700" marR="114300">
              <a:lnSpc>
                <a:spcPct val="100000"/>
              </a:lnSpc>
            </a:pP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Hari</a:t>
            </a:r>
            <a:r>
              <a:rPr sz="1600" b="1" spc="1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220" dirty="0" smtClean="0">
                <a:solidFill>
                  <a:srgbClr val="3333CC"/>
                </a:solidFill>
                <a:latin typeface="Arial"/>
                <a:cs typeface="Arial"/>
              </a:rPr>
              <a:t>P</a:t>
            </a:r>
            <a:r>
              <a:rPr sz="1600" b="1" spc="-5" dirty="0" smtClean="0">
                <a:solidFill>
                  <a:srgbClr val="3333CC"/>
                </a:solidFill>
                <a:latin typeface="Arial"/>
                <a:cs typeface="Arial"/>
              </a:rPr>
              <a:t>. </a:t>
            </a:r>
            <a:r>
              <a:rPr sz="1600" b="1" spc="-20" dirty="0" smtClean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1600" b="1" spc="-5" dirty="0" smtClean="0">
                <a:solidFill>
                  <a:srgbClr val="3333CC"/>
                </a:solidFill>
                <a:latin typeface="Arial"/>
                <a:cs typeface="Arial"/>
              </a:rPr>
              <a:t>.</a:t>
            </a:r>
            <a:r>
              <a:rPr sz="1600" b="1" spc="10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15" dirty="0" smtClean="0">
                <a:solidFill>
                  <a:srgbClr val="3333CC"/>
                </a:solidFill>
                <a:latin typeface="Arial"/>
                <a:cs typeface="Arial"/>
              </a:rPr>
              <a:t>Mang</a:t>
            </a:r>
            <a:r>
              <a:rPr sz="1600" b="1" spc="-20" dirty="0" smtClean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1600" b="1" spc="-20" dirty="0" smtClean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1600" b="1" spc="-10" dirty="0" smtClean="0">
                <a:solidFill>
                  <a:srgbClr val="3333CC"/>
                </a:solidFill>
                <a:latin typeface="Arial"/>
                <a:cs typeface="Arial"/>
              </a:rPr>
              <a:t>ru</a:t>
            </a:r>
            <a:r>
              <a:rPr sz="1600" b="1" spc="-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Ifea</a:t>
            </a:r>
            <a:r>
              <a:rPr sz="1600" b="1" spc="-15" dirty="0" smtClean="0">
                <a:latin typeface="Arial"/>
                <a:cs typeface="Arial"/>
              </a:rPr>
              <a:t>n</a:t>
            </a:r>
            <a:r>
              <a:rPr sz="1600" b="1" spc="-50" dirty="0" smtClean="0">
                <a:latin typeface="Arial"/>
                <a:cs typeface="Arial"/>
              </a:rPr>
              <a:t>y</a:t>
            </a:r>
            <a:r>
              <a:rPr sz="1600" b="1" spc="-5" dirty="0" smtClean="0">
                <a:latin typeface="Arial"/>
                <a:cs typeface="Arial"/>
              </a:rPr>
              <a:t>i</a:t>
            </a:r>
            <a:r>
              <a:rPr sz="1600" b="1" spc="60" dirty="0" smtClean="0">
                <a:latin typeface="Arial"/>
                <a:cs typeface="Arial"/>
              </a:rPr>
              <a:t> </a:t>
            </a:r>
            <a:r>
              <a:rPr sz="1600" b="1" spc="-25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kaf</a:t>
            </a:r>
            <a:r>
              <a:rPr sz="1600" b="1" spc="-15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r Kristen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Bashaw</a:t>
            </a:r>
            <a:endParaRPr sz="1600">
              <a:latin typeface="Arial"/>
              <a:cs typeface="Arial"/>
            </a:endParaRPr>
          </a:p>
          <a:p>
            <a:pPr marL="12700" marR="541020">
              <a:lnSpc>
                <a:spcPct val="100000"/>
              </a:lnSpc>
            </a:pPr>
            <a:r>
              <a:rPr sz="1600" b="1" spc="-65" dirty="0" smtClean="0">
                <a:latin typeface="Arial"/>
                <a:cs typeface="Arial"/>
              </a:rPr>
              <a:t>A</a:t>
            </a:r>
            <a:r>
              <a:rPr sz="1600" b="1" spc="-10" dirty="0" smtClean="0">
                <a:latin typeface="Arial"/>
                <a:cs typeface="Arial"/>
              </a:rPr>
              <a:t>nji</a:t>
            </a:r>
            <a:r>
              <a:rPr sz="1600" b="1" spc="6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Chen Co</a:t>
            </a:r>
            <a:r>
              <a:rPr sz="1600" b="1" spc="-20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suelo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25" dirty="0" smtClean="0">
                <a:latin typeface="Arial"/>
                <a:cs typeface="Arial"/>
              </a:rPr>
              <a:t>G</a:t>
            </a:r>
            <a:r>
              <a:rPr sz="1600" b="1" spc="-10" dirty="0" smtClean="0">
                <a:latin typeface="Arial"/>
                <a:cs typeface="Arial"/>
              </a:rPr>
              <a:t>arcia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4655" y="1510284"/>
            <a:ext cx="2115185" cy="397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 smtClean="0">
                <a:solidFill>
                  <a:srgbClr val="000099"/>
                </a:solidFill>
                <a:latin typeface="Arial"/>
                <a:cs typeface="Arial"/>
              </a:rPr>
              <a:t>Undergr</a:t>
            </a:r>
            <a:r>
              <a:rPr sz="18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1800" b="1" i="1" spc="5" dirty="0" smtClean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1800" b="1" i="1" spc="0" dirty="0" smtClean="0">
                <a:solidFill>
                  <a:srgbClr val="000099"/>
                </a:solidFill>
                <a:latin typeface="Arial"/>
                <a:cs typeface="Arial"/>
              </a:rPr>
              <a:t>ate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dirty="0" smtClean="0">
                <a:solidFill>
                  <a:srgbClr val="000099"/>
                </a:solidFill>
                <a:latin typeface="Arial"/>
                <a:cs typeface="Arial"/>
              </a:rPr>
              <a:t>Students</a:t>
            </a:r>
            <a:endParaRPr sz="1800">
              <a:latin typeface="Arial"/>
              <a:cs typeface="Arial"/>
            </a:endParaRPr>
          </a:p>
          <a:p>
            <a:pPr marL="12700" marR="318135">
              <a:lnSpc>
                <a:spcPct val="100000"/>
              </a:lnSpc>
              <a:spcBef>
                <a:spcPts val="10"/>
              </a:spcBef>
            </a:pPr>
            <a:r>
              <a:rPr sz="1600" spc="-10" dirty="0" smtClean="0">
                <a:latin typeface="Arial"/>
                <a:cs typeface="Arial"/>
              </a:rPr>
              <a:t>Lou</a:t>
            </a:r>
            <a:r>
              <a:rPr sz="1600" spc="-5" dirty="0" smtClean="0">
                <a:latin typeface="Arial"/>
                <a:cs typeface="Arial"/>
              </a:rPr>
              <a:t>si </a:t>
            </a:r>
            <a:r>
              <a:rPr sz="1600" spc="-10" dirty="0" smtClean="0">
                <a:latin typeface="Arial"/>
                <a:cs typeface="Arial"/>
              </a:rPr>
              <a:t>Dakessian Branden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Hopkinson Jenn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fer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75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u Sherman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Coleman Corey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Hampton Z</a:t>
            </a:r>
            <a:r>
              <a:rPr sz="1600" spc="-15" dirty="0" smtClean="0">
                <a:latin typeface="Arial"/>
                <a:cs typeface="Arial"/>
              </a:rPr>
              <a:t>e</a:t>
            </a:r>
            <a:r>
              <a:rPr sz="1600" spc="-10" dirty="0" smtClean="0">
                <a:latin typeface="Arial"/>
                <a:cs typeface="Arial"/>
              </a:rPr>
              <a:t>us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</a:t>
            </a:r>
            <a:r>
              <a:rPr sz="1600" spc="-15" dirty="0" smtClean="0">
                <a:latin typeface="Arial"/>
                <a:cs typeface="Arial"/>
              </a:rPr>
              <a:t>h</a:t>
            </a:r>
            <a:r>
              <a:rPr sz="1600" spc="-10" dirty="0" smtClean="0">
                <a:latin typeface="Arial"/>
                <a:cs typeface="Arial"/>
              </a:rPr>
              <a:t>o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nton William</a:t>
            </a:r>
            <a:r>
              <a:rPr sz="1600" spc="-50" dirty="0" smtClean="0">
                <a:latin typeface="Arial"/>
                <a:cs typeface="Arial"/>
              </a:rPr>
              <a:t> </a:t>
            </a:r>
            <a:r>
              <a:rPr sz="1600" spc="-19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lor Andrew</a:t>
            </a:r>
            <a:r>
              <a:rPr sz="1600" spc="-8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lain</a:t>
            </a:r>
            <a:endParaRPr sz="1600">
              <a:latin typeface="Arial"/>
              <a:cs typeface="Arial"/>
            </a:endParaRPr>
          </a:p>
          <a:p>
            <a:pPr marL="12700" marR="601980">
              <a:lnSpc>
                <a:spcPct val="100000"/>
              </a:lnSpc>
            </a:pPr>
            <a:r>
              <a:rPr sz="1600" spc="-10" dirty="0" smtClean="0">
                <a:latin typeface="Arial"/>
                <a:cs typeface="Arial"/>
              </a:rPr>
              <a:t>Sonu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Shre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tha Sad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9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k</a:t>
            </a:r>
            <a:r>
              <a:rPr sz="1600" spc="-10" dirty="0" smtClean="0">
                <a:latin typeface="Arial"/>
                <a:cs typeface="Arial"/>
              </a:rPr>
              <a:t>ram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Kellie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Ma</a:t>
            </a:r>
            <a:r>
              <a:rPr sz="1600" b="1" spc="-45" dirty="0" smtClean="0">
                <a:latin typeface="Arial"/>
                <a:cs typeface="Arial"/>
              </a:rPr>
              <a:t>y</a:t>
            </a:r>
            <a:r>
              <a:rPr sz="1600" b="1" spc="-10" dirty="0" smtClean="0">
                <a:latin typeface="Arial"/>
                <a:cs typeface="Arial"/>
              </a:rPr>
              <a:t>s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65" dirty="0" smtClean="0">
                <a:latin typeface="Arial"/>
                <a:cs typeface="Arial"/>
              </a:rPr>
              <a:t>A</a:t>
            </a:r>
            <a:r>
              <a:rPr sz="1600" b="1" spc="-10" dirty="0" smtClean="0">
                <a:latin typeface="Arial"/>
                <a:cs typeface="Arial"/>
              </a:rPr>
              <a:t>n</a:t>
            </a:r>
            <a:r>
              <a:rPr sz="1600" b="1" spc="-20" dirty="0" smtClean="0">
                <a:latin typeface="Arial"/>
                <a:cs typeface="Arial"/>
              </a:rPr>
              <a:t>g</a:t>
            </a:r>
            <a:r>
              <a:rPr sz="1600" b="1" spc="-10" dirty="0" smtClean="0">
                <a:latin typeface="Arial"/>
                <a:cs typeface="Arial"/>
              </a:rPr>
              <a:t>elo</a:t>
            </a:r>
            <a:r>
              <a:rPr sz="1600" b="1" spc="6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Espiri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sz="1600" i="1" spc="-160" dirty="0" smtClean="0">
                <a:latin typeface="Arial"/>
                <a:cs typeface="Arial"/>
              </a:rPr>
              <a:t>T</a:t>
            </a:r>
            <a:r>
              <a:rPr sz="1600" i="1" spc="-10" dirty="0" smtClean="0">
                <a:latin typeface="Arial"/>
                <a:cs typeface="Arial"/>
              </a:rPr>
              <a:t>otal</a:t>
            </a:r>
            <a:r>
              <a:rPr sz="1600" i="1" spc="5" dirty="0" smtClean="0">
                <a:latin typeface="Arial"/>
                <a:cs typeface="Arial"/>
              </a:rPr>
              <a:t> </a:t>
            </a:r>
            <a:r>
              <a:rPr sz="1600" i="1" spc="-10" dirty="0" smtClean="0">
                <a:latin typeface="Arial"/>
                <a:cs typeface="Arial"/>
              </a:rPr>
              <a:t>32 underg</a:t>
            </a:r>
            <a:r>
              <a:rPr sz="1600" i="1" spc="-20" dirty="0" smtClean="0">
                <a:latin typeface="Arial"/>
                <a:cs typeface="Arial"/>
              </a:rPr>
              <a:t>r</a:t>
            </a:r>
            <a:r>
              <a:rPr sz="1600" i="1" spc="-10" dirty="0" smtClean="0">
                <a:latin typeface="Arial"/>
                <a:cs typeface="Arial"/>
              </a:rPr>
              <a:t>aduate students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7577" y="3470529"/>
            <a:ext cx="174053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Fi</a:t>
            </a:r>
            <a:r>
              <a:rPr sz="1600" b="1" i="1" spc="-20" dirty="0" smtClean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6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ancial</a:t>
            </a:r>
            <a:r>
              <a:rPr sz="1600" b="1" i="1" spc="3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Sup</a:t>
            </a:r>
            <a:r>
              <a:rPr sz="1600" b="1" i="1" spc="-20" dirty="0" smtClean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1600" b="1" i="1" spc="-10" dirty="0" smtClean="0">
                <a:solidFill>
                  <a:srgbClr val="000099"/>
                </a:solidFill>
                <a:latin typeface="Arial"/>
                <a:cs typeface="Arial"/>
              </a:rPr>
              <a:t>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4677" y="3958208"/>
            <a:ext cx="2809240" cy="986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b="1" spc="-10" dirty="0" smtClean="0">
                <a:latin typeface="Arial"/>
                <a:cs typeface="Arial"/>
              </a:rPr>
              <a:t>Nati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nal</a:t>
            </a:r>
            <a:r>
              <a:rPr sz="1600" b="1" spc="3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Science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F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u</a:t>
            </a:r>
            <a:r>
              <a:rPr sz="1600" b="1" spc="-20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da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ion Boe</a:t>
            </a:r>
            <a:r>
              <a:rPr sz="1600" b="1" spc="-20" dirty="0" smtClean="0">
                <a:latin typeface="Arial"/>
                <a:cs typeface="Arial"/>
              </a:rPr>
              <a:t>h</a:t>
            </a:r>
            <a:r>
              <a:rPr sz="1600" b="1" spc="-10" dirty="0" smtClean="0">
                <a:latin typeface="Arial"/>
                <a:cs typeface="Arial"/>
              </a:rPr>
              <a:t>ringer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In</a:t>
            </a:r>
            <a:r>
              <a:rPr sz="1600" b="1" spc="-20" dirty="0" smtClean="0">
                <a:latin typeface="Arial"/>
                <a:cs typeface="Arial"/>
              </a:rPr>
              <a:t>g</a:t>
            </a:r>
            <a:r>
              <a:rPr sz="1600" b="1" spc="-10" dirty="0" smtClean="0">
                <a:latin typeface="Arial"/>
                <a:cs typeface="Arial"/>
              </a:rPr>
              <a:t>elheim,</a:t>
            </a:r>
            <a:r>
              <a:rPr sz="1600" b="1" spc="4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Inc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25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ld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Do</a:t>
            </a:r>
            <a:r>
              <a:rPr sz="1600" b="1" spc="-25" dirty="0" smtClean="0">
                <a:latin typeface="Arial"/>
                <a:cs typeface="Arial"/>
              </a:rPr>
              <a:t>m</a:t>
            </a:r>
            <a:r>
              <a:rPr sz="1600" b="1" spc="-10" dirty="0" smtClean="0">
                <a:latin typeface="Arial"/>
                <a:cs typeface="Arial"/>
              </a:rPr>
              <a:t>ini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n</a:t>
            </a:r>
            <a:r>
              <a:rPr sz="1600" b="1" spc="3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Uni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ersi</a:t>
            </a:r>
            <a:r>
              <a:rPr sz="1600" b="1" spc="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y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Uni</a:t>
            </a:r>
            <a:r>
              <a:rPr sz="1600" spc="-5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sity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New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O</a:t>
            </a:r>
            <a:r>
              <a:rPr sz="1600" spc="-10" dirty="0" smtClean="0">
                <a:latin typeface="Arial"/>
                <a:cs typeface="Arial"/>
              </a:rPr>
              <a:t>rleans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997" y="1279905"/>
            <a:ext cx="46494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Cur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ent and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m</a:t>
            </a:r>
            <a:r>
              <a:rPr sz="1800" b="1" spc="0" dirty="0" smtClean="0">
                <a:latin typeface="Arial"/>
                <a:cs typeface="Arial"/>
              </a:rPr>
              <a:t>er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-65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ang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gro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p</a:t>
            </a:r>
            <a:r>
              <a:rPr sz="1800" b="1" spc="-2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mbe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s: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0208" cy="5820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4616" y="5683483"/>
            <a:ext cx="6931025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6705">
              <a:lnSpc>
                <a:spcPct val="164600"/>
              </a:lnSpc>
            </a:pPr>
            <a:r>
              <a:rPr sz="1800" b="1" dirty="0" smtClean="0">
                <a:latin typeface="Arial"/>
                <a:cs typeface="Arial"/>
              </a:rPr>
              <a:t>Profe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sor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-70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ang</a:t>
            </a:r>
            <a:r>
              <a:rPr sz="1800" b="1" spc="-65" dirty="0" smtClean="0">
                <a:latin typeface="Arial"/>
                <a:cs typeface="Arial"/>
              </a:rPr>
              <a:t>’</a:t>
            </a:r>
            <a:r>
              <a:rPr sz="1800" b="1" spc="0" dirty="0" smtClean="0">
                <a:latin typeface="Arial"/>
                <a:cs typeface="Arial"/>
              </a:rPr>
              <a:t>s R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ch</a:t>
            </a:r>
            <a:r>
              <a:rPr sz="1800" b="1" spc="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Gro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p,</a:t>
            </a:r>
            <a:r>
              <a:rPr sz="1800" b="1" spc="-80" dirty="0" smtClean="0">
                <a:latin typeface="Arial"/>
                <a:cs typeface="Arial"/>
              </a:rPr>
              <a:t> </a:t>
            </a:r>
            <a:r>
              <a:rPr sz="1800" b="1" spc="-55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u</a:t>
            </a:r>
            <a:r>
              <a:rPr sz="1800" b="1" spc="5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ust</a:t>
            </a:r>
            <a:r>
              <a:rPr sz="1800" b="1" spc="3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2</a:t>
            </a:r>
            <a:r>
              <a:rPr sz="1800" b="1" spc="-10" dirty="0" smtClean="0">
                <a:latin typeface="Arial"/>
                <a:cs typeface="Arial"/>
              </a:rPr>
              <a:t>0</a:t>
            </a:r>
            <a:r>
              <a:rPr sz="1800" b="1" spc="0" dirty="0" smtClean="0">
                <a:latin typeface="Arial"/>
                <a:cs typeface="Arial"/>
              </a:rPr>
              <a:t>1</a:t>
            </a:r>
            <a:r>
              <a:rPr sz="1800" b="1" spc="-10" dirty="0" smtClean="0">
                <a:latin typeface="Arial"/>
                <a:cs typeface="Arial"/>
              </a:rPr>
              <a:t>4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Norfolk, </a:t>
            </a:r>
            <a:r>
              <a:rPr sz="1800" b="1" spc="-140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A 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http:</a:t>
            </a:r>
            <a:r>
              <a:rPr sz="1800" b="1" spc="5" dirty="0" smtClean="0">
                <a:latin typeface="Arial"/>
                <a:cs typeface="Arial"/>
                <a:hlinkClick r:id="rId3"/>
              </a:rPr>
              <a:t>/</a:t>
            </a:r>
            <a:r>
              <a:rPr sz="1800" b="1" spc="-10" dirty="0" smtClean="0">
                <a:latin typeface="Arial"/>
                <a:cs typeface="Arial"/>
                <a:hlinkClick r:id="rId3"/>
              </a:rPr>
              <a:t>/</a:t>
            </a:r>
            <a:r>
              <a:rPr sz="1800" b="1" spc="10" dirty="0" smtClean="0">
                <a:latin typeface="Arial"/>
                <a:cs typeface="Arial"/>
                <a:hlinkClick r:id="rId3"/>
              </a:rPr>
              <a:t>ww</a:t>
            </a:r>
            <a:r>
              <a:rPr sz="1800" b="1" spc="-70" dirty="0" smtClean="0">
                <a:latin typeface="Arial"/>
                <a:cs typeface="Arial"/>
                <a:hlinkClick r:id="rId3"/>
              </a:rPr>
              <a:t>w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.odu.</a:t>
            </a:r>
            <a:r>
              <a:rPr sz="1800" b="1" spc="-10" dirty="0" smtClean="0">
                <a:latin typeface="Arial"/>
                <a:cs typeface="Arial"/>
                <a:hlinkClick r:id="rId3"/>
              </a:rPr>
              <a:t>e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d</a:t>
            </a:r>
            <a:r>
              <a:rPr sz="1800" b="1" spc="5" dirty="0" smtClean="0">
                <a:latin typeface="Arial"/>
                <a:cs typeface="Arial"/>
                <a:hlinkClick r:id="rId3"/>
              </a:rPr>
              <a:t>u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/dir</a:t>
            </a:r>
            <a:r>
              <a:rPr sz="1800" b="1" spc="-10" dirty="0" smtClean="0">
                <a:latin typeface="Arial"/>
                <a:cs typeface="Arial"/>
                <a:hlinkClick r:id="rId3"/>
              </a:rPr>
              <a:t>e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ctor</a:t>
            </a:r>
            <a:r>
              <a:rPr sz="1800" b="1" spc="-25" dirty="0" smtClean="0">
                <a:latin typeface="Arial"/>
                <a:cs typeface="Arial"/>
                <a:hlinkClick r:id="rId3"/>
              </a:rPr>
              <a:t>y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/</a:t>
            </a:r>
            <a:r>
              <a:rPr sz="1800" b="1" spc="5" dirty="0" smtClean="0">
                <a:latin typeface="Arial"/>
                <a:cs typeface="Arial"/>
                <a:hlinkClick r:id="rId3"/>
              </a:rPr>
              <a:t>p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eop</a:t>
            </a:r>
            <a:r>
              <a:rPr sz="1800" b="1" spc="5" dirty="0" smtClean="0">
                <a:latin typeface="Arial"/>
                <a:cs typeface="Arial"/>
                <a:hlinkClick r:id="rId3"/>
              </a:rPr>
              <a:t>l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e/g</a:t>
            </a:r>
            <a:r>
              <a:rPr sz="1800" b="1" spc="5" dirty="0" smtClean="0">
                <a:latin typeface="Arial"/>
                <a:cs typeface="Arial"/>
                <a:hlinkClick r:id="rId3"/>
              </a:rPr>
              <a:t>/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g</a:t>
            </a:r>
            <a:r>
              <a:rPr sz="1800" b="1" spc="-30" dirty="0" smtClean="0">
                <a:latin typeface="Arial"/>
                <a:cs typeface="Arial"/>
                <a:hlinkClick r:id="rId3"/>
              </a:rPr>
              <a:t>1</a:t>
            </a:r>
            <a:r>
              <a:rPr sz="1800" b="1" spc="25" dirty="0" smtClean="0">
                <a:latin typeface="Arial"/>
                <a:cs typeface="Arial"/>
                <a:hlinkClick r:id="rId3"/>
              </a:rPr>
              <a:t>w</a:t>
            </a:r>
            <a:r>
              <a:rPr sz="1800" b="1" spc="0" dirty="0" smtClean="0">
                <a:latin typeface="Arial"/>
                <a:cs typeface="Arial"/>
                <a:hlinkClick r:id="rId3"/>
              </a:rPr>
              <a:t>ang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7" y="470915"/>
            <a:ext cx="9095232" cy="638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212" y="1519428"/>
            <a:ext cx="6930390" cy="3668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18184D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solidFill>
                  <a:srgbClr val="18184D"/>
                </a:solidFill>
                <a:latin typeface="Arial"/>
                <a:cs typeface="Arial"/>
              </a:rPr>
              <a:t>Gels of b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o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og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cal</a:t>
            </a:r>
            <a:r>
              <a:rPr sz="2400" spc="4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and</a:t>
            </a:r>
            <a:r>
              <a:rPr sz="2400" spc="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natural</a:t>
            </a:r>
            <a:r>
              <a:rPr sz="2400" spc="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product 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rig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ns</a:t>
            </a:r>
            <a:r>
              <a:rPr sz="2400" spc="2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solidFill>
                  <a:srgbClr val="18184D"/>
                </a:solidFill>
                <a:latin typeface="Arial"/>
                <a:cs typeface="Arial"/>
              </a:rPr>
              <a:t>materia</a:t>
            </a:r>
            <a:r>
              <a:rPr sz="2400" spc="-15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s</a:t>
            </a:r>
            <a:r>
              <a:rPr sz="2400" spc="1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w</a:t>
            </a:r>
            <a:r>
              <a:rPr sz="2400" spc="-15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th potent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al</a:t>
            </a:r>
            <a:r>
              <a:rPr sz="2400" spc="1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b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ome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ic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3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p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ic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tio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307975" indent="-342900">
              <a:lnSpc>
                <a:spcPct val="100000"/>
              </a:lnSpc>
              <a:buClr>
                <a:srgbClr val="18184D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solidFill>
                  <a:srgbClr val="18184D"/>
                </a:solidFill>
                <a:latin typeface="Arial"/>
                <a:cs typeface="Arial"/>
              </a:rPr>
              <a:t>Hydrog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tors</a:t>
            </a:r>
            <a:r>
              <a:rPr sz="2400" spc="3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can produce</a:t>
            </a:r>
            <a:r>
              <a:rPr sz="2400" spc="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sca</a:t>
            </a:r>
            <a:r>
              <a:rPr sz="2400" spc="-50" dirty="0" smtClean="0">
                <a:solidFill>
                  <a:srgbClr val="18184D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folds</a:t>
            </a:r>
            <a:r>
              <a:rPr sz="2400" spc="1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for</a:t>
            </a:r>
            <a:r>
              <a:rPr sz="2400" spc="-1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tissue en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eeri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g,</a:t>
            </a:r>
            <a:r>
              <a:rPr sz="2400" spc="4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drug</a:t>
            </a:r>
            <a:r>
              <a:rPr sz="2400" spc="1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de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iv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ry</a:t>
            </a:r>
            <a:r>
              <a:rPr sz="2400" spc="1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carri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rs,</a:t>
            </a:r>
            <a:r>
              <a:rPr sz="2400" spc="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protein immob</a:t>
            </a:r>
            <a:r>
              <a:rPr sz="2400" spc="-15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zati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n</a:t>
            </a:r>
            <a:r>
              <a:rPr sz="2400" spc="4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d</a:t>
            </a:r>
            <a:r>
              <a:rPr sz="2400" spc="1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se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arati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2"/>
              </a:spcBef>
              <a:buClr>
                <a:srgbClr val="18184D"/>
              </a:buClr>
              <a:buFont typeface="Arial"/>
              <a:buChar char="•"/>
            </a:pPr>
            <a:endParaRPr sz="850"/>
          </a:p>
          <a:p>
            <a:pPr>
              <a:lnSpc>
                <a:spcPts val="1000"/>
              </a:lnSpc>
              <a:buClr>
                <a:srgbClr val="18184D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18184D"/>
              </a:buClr>
              <a:buFont typeface="Arial"/>
              <a:buChar char="•"/>
            </a:pPr>
            <a:endParaRPr sz="1000"/>
          </a:p>
          <a:p>
            <a:pPr marL="355600" marR="12700" indent="-342900">
              <a:lnSpc>
                <a:spcPct val="100000"/>
              </a:lnSpc>
              <a:buClr>
                <a:srgbClr val="18184D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solidFill>
                  <a:srgbClr val="18184D"/>
                </a:solidFill>
                <a:latin typeface="Arial"/>
                <a:cs typeface="Arial"/>
              </a:rPr>
              <a:t>C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rbohydrate</a:t>
            </a:r>
            <a:r>
              <a:rPr sz="2400" spc="2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bas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d</a:t>
            </a:r>
            <a:r>
              <a:rPr sz="2400" spc="2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hydroge</a:t>
            </a:r>
            <a:r>
              <a:rPr sz="2400" spc="-15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ators</a:t>
            </a:r>
            <a:r>
              <a:rPr sz="2400" spc="3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have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intri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sic chira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it</a:t>
            </a:r>
            <a:r>
              <a:rPr sz="2400" spc="-180" dirty="0" smtClean="0">
                <a:solidFill>
                  <a:srgbClr val="18184D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,</a:t>
            </a:r>
            <a:r>
              <a:rPr sz="2400" spc="15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and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5" dirty="0" smtClean="0">
                <a:solidFill>
                  <a:srgbClr val="18184D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he hydrog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ls</a:t>
            </a:r>
            <a:r>
              <a:rPr sz="2400" spc="2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thus formed 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re b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oc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mpati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le</a:t>
            </a:r>
            <a:r>
              <a:rPr sz="2400" spc="40" dirty="0" smtClean="0">
                <a:solidFill>
                  <a:srgbClr val="18184D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a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d b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o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e</a:t>
            </a:r>
            <a:r>
              <a:rPr sz="2400" spc="-10" dirty="0" smtClean="0">
                <a:solidFill>
                  <a:srgbClr val="18184D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18184D"/>
                </a:solidFill>
                <a:latin typeface="Arial"/>
                <a:cs typeface="Arial"/>
              </a:rPr>
              <a:t>radable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113" rIns="0" bIns="0" rtlCol="0">
            <a:noAutofit/>
          </a:bodyPr>
          <a:lstStyle/>
          <a:p>
            <a:pPr marL="434975">
              <a:lnSpc>
                <a:spcPct val="100000"/>
              </a:lnSpc>
            </a:pPr>
            <a:r>
              <a:rPr sz="2800" b="1" spc="-20" dirty="0" smtClean="0">
                <a:latin typeface="Arial"/>
                <a:cs typeface="Arial"/>
              </a:rPr>
              <a:t>Carboh</a:t>
            </a:r>
            <a:r>
              <a:rPr sz="2800" b="1" spc="-35" dirty="0" smtClean="0">
                <a:latin typeface="Arial"/>
                <a:cs typeface="Arial"/>
              </a:rPr>
              <a:t>y</a:t>
            </a:r>
            <a:r>
              <a:rPr sz="2800" b="1" spc="-15" dirty="0" smtClean="0">
                <a:latin typeface="Arial"/>
                <a:cs typeface="Arial"/>
              </a:rPr>
              <a:t>dra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20" dirty="0" smtClean="0">
                <a:latin typeface="Arial"/>
                <a:cs typeface="Arial"/>
              </a:rPr>
              <a:t>e</a:t>
            </a:r>
            <a:r>
              <a:rPr sz="2800" b="1" spc="5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Bas</a:t>
            </a:r>
            <a:r>
              <a:rPr sz="2800" b="1" spc="-10" dirty="0" smtClean="0">
                <a:latin typeface="Arial"/>
                <a:cs typeface="Arial"/>
              </a:rPr>
              <a:t>e</a:t>
            </a:r>
            <a:r>
              <a:rPr sz="2800" b="1" spc="-20" dirty="0" smtClean="0">
                <a:latin typeface="Arial"/>
                <a:cs typeface="Arial"/>
              </a:rPr>
              <a:t>d</a:t>
            </a:r>
            <a:r>
              <a:rPr sz="2800" b="1" spc="3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Molecular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Gelators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98307" y="2353055"/>
            <a:ext cx="1171955" cy="2429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600700"/>
            <a:ext cx="9144000" cy="1257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451" y="-863601"/>
            <a:ext cx="11982902" cy="85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 smtClean="0">
                <a:latin typeface="Arial"/>
                <a:cs typeface="Arial"/>
              </a:rPr>
              <a:t>1.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Gl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cose</a:t>
            </a:r>
            <a:r>
              <a:rPr sz="2800" b="1" spc="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Based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L</a:t>
            </a:r>
            <a:r>
              <a:rPr sz="2800" b="1" spc="-35" dirty="0" smtClean="0">
                <a:latin typeface="Arial"/>
                <a:cs typeface="Arial"/>
              </a:rPr>
              <a:t>M</a:t>
            </a:r>
            <a:r>
              <a:rPr sz="2800" b="1" spc="-20" dirty="0" smtClean="0">
                <a:latin typeface="Arial"/>
                <a:cs typeface="Arial"/>
              </a:rPr>
              <a:t>WGs: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Este</a:t>
            </a:r>
            <a:r>
              <a:rPr sz="2800" b="1" spc="-10" dirty="0" smtClean="0">
                <a:latin typeface="Arial"/>
                <a:cs typeface="Arial"/>
              </a:rPr>
              <a:t>r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30" dirty="0" smtClean="0">
                <a:latin typeface="Arial"/>
                <a:cs typeface="Arial"/>
              </a:rPr>
              <a:t>C</a:t>
            </a:r>
            <a:r>
              <a:rPr sz="2800" b="1" spc="-20" dirty="0" smtClean="0">
                <a:latin typeface="Arial"/>
                <a:cs typeface="Arial"/>
              </a:rPr>
              <a:t>a</a:t>
            </a:r>
            <a:r>
              <a:rPr sz="2800" b="1" spc="-10" dirty="0" smtClean="0">
                <a:latin typeface="Arial"/>
                <a:cs typeface="Arial"/>
              </a:rPr>
              <a:t>r</a:t>
            </a:r>
            <a:r>
              <a:rPr sz="2800" b="1" spc="-20" dirty="0" smtClean="0">
                <a:latin typeface="Arial"/>
                <a:cs typeface="Arial"/>
              </a:rPr>
              <a:t>bama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20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4272" y="3154196"/>
            <a:ext cx="0" cy="207020"/>
          </a:xfrm>
          <a:custGeom>
            <a:avLst/>
            <a:gdLst/>
            <a:ahLst/>
            <a:cxnLst/>
            <a:rect l="l" t="t" r="r" b="b"/>
            <a:pathLst>
              <a:path h="207020">
                <a:moveTo>
                  <a:pt x="0" y="0"/>
                </a:moveTo>
                <a:lnTo>
                  <a:pt x="0" y="207020"/>
                </a:lnTo>
              </a:path>
            </a:pathLst>
          </a:custGeom>
          <a:ln w="445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9345" y="1937242"/>
            <a:ext cx="4075837" cy="1249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956" y="1585635"/>
            <a:ext cx="3535584" cy="138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080" y="2073776"/>
            <a:ext cx="21113" cy="20386"/>
          </a:xfrm>
          <a:custGeom>
            <a:avLst/>
            <a:gdLst/>
            <a:ahLst/>
            <a:cxnLst/>
            <a:rect l="l" t="t" r="r" b="b"/>
            <a:pathLst>
              <a:path w="21113" h="20386">
                <a:moveTo>
                  <a:pt x="0" y="10193"/>
                </a:moveTo>
                <a:lnTo>
                  <a:pt x="21113" y="10193"/>
                </a:lnTo>
              </a:path>
            </a:pathLst>
          </a:custGeom>
          <a:ln w="216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4964" y="1948766"/>
            <a:ext cx="98722" cy="147296"/>
          </a:xfrm>
          <a:custGeom>
            <a:avLst/>
            <a:gdLst/>
            <a:ahLst/>
            <a:cxnLst/>
            <a:rect l="l" t="t" r="r" b="b"/>
            <a:pathLst>
              <a:path w="98722" h="147296">
                <a:moveTo>
                  <a:pt x="18352" y="104511"/>
                </a:moveTo>
                <a:lnTo>
                  <a:pt x="0" y="106903"/>
                </a:lnTo>
                <a:lnTo>
                  <a:pt x="2339" y="117925"/>
                </a:lnTo>
                <a:lnTo>
                  <a:pt x="8258" y="128771"/>
                </a:lnTo>
                <a:lnTo>
                  <a:pt x="18470" y="139308"/>
                </a:lnTo>
                <a:lnTo>
                  <a:pt x="27764" y="144072"/>
                </a:lnTo>
                <a:lnTo>
                  <a:pt x="40170" y="146769"/>
                </a:lnTo>
                <a:lnTo>
                  <a:pt x="57028" y="147296"/>
                </a:lnTo>
                <a:lnTo>
                  <a:pt x="67888" y="144118"/>
                </a:lnTo>
                <a:lnTo>
                  <a:pt x="79077" y="137551"/>
                </a:lnTo>
                <a:lnTo>
                  <a:pt x="84070" y="133167"/>
                </a:lnTo>
                <a:lnTo>
                  <a:pt x="40712" y="133167"/>
                </a:lnTo>
                <a:lnTo>
                  <a:pt x="34384" y="130922"/>
                </a:lnTo>
                <a:lnTo>
                  <a:pt x="24258" y="121965"/>
                </a:lnTo>
                <a:lnTo>
                  <a:pt x="20672" y="114665"/>
                </a:lnTo>
                <a:lnTo>
                  <a:pt x="18352" y="104511"/>
                </a:lnTo>
                <a:close/>
              </a:path>
              <a:path w="98722" h="147296">
                <a:moveTo>
                  <a:pt x="87915" y="74387"/>
                </a:moveTo>
                <a:lnTo>
                  <a:pt x="58221" y="74387"/>
                </a:lnTo>
                <a:lnTo>
                  <a:pt x="65182" y="77052"/>
                </a:lnTo>
                <a:lnTo>
                  <a:pt x="70877" y="82401"/>
                </a:lnTo>
                <a:lnTo>
                  <a:pt x="76362" y="87729"/>
                </a:lnTo>
                <a:lnTo>
                  <a:pt x="79104" y="94505"/>
                </a:lnTo>
                <a:lnTo>
                  <a:pt x="79104" y="111350"/>
                </a:lnTo>
                <a:lnTo>
                  <a:pt x="76151" y="118587"/>
                </a:lnTo>
                <a:lnTo>
                  <a:pt x="70034" y="124419"/>
                </a:lnTo>
                <a:lnTo>
                  <a:pt x="64127" y="130251"/>
                </a:lnTo>
                <a:lnTo>
                  <a:pt x="56744" y="133167"/>
                </a:lnTo>
                <a:lnTo>
                  <a:pt x="84070" y="133167"/>
                </a:lnTo>
                <a:lnTo>
                  <a:pt x="91401" y="126731"/>
                </a:lnTo>
                <a:lnTo>
                  <a:pt x="96911" y="115280"/>
                </a:lnTo>
                <a:lnTo>
                  <a:pt x="98722" y="102330"/>
                </a:lnTo>
                <a:lnTo>
                  <a:pt x="98722" y="92911"/>
                </a:lnTo>
                <a:lnTo>
                  <a:pt x="96402" y="85086"/>
                </a:lnTo>
                <a:lnTo>
                  <a:pt x="91339" y="78814"/>
                </a:lnTo>
                <a:lnTo>
                  <a:pt x="87915" y="74387"/>
                </a:lnTo>
                <a:close/>
              </a:path>
              <a:path w="98722" h="147296">
                <a:moveTo>
                  <a:pt x="81989" y="13720"/>
                </a:moveTo>
                <a:lnTo>
                  <a:pt x="54845" y="13720"/>
                </a:lnTo>
                <a:lnTo>
                  <a:pt x="60752" y="15881"/>
                </a:lnTo>
                <a:lnTo>
                  <a:pt x="70034" y="24502"/>
                </a:lnTo>
                <a:lnTo>
                  <a:pt x="72354" y="29936"/>
                </a:lnTo>
                <a:lnTo>
                  <a:pt x="72354" y="44788"/>
                </a:lnTo>
                <a:lnTo>
                  <a:pt x="69190" y="50913"/>
                </a:lnTo>
                <a:lnTo>
                  <a:pt x="56533" y="58864"/>
                </a:lnTo>
                <a:lnTo>
                  <a:pt x="49361" y="60857"/>
                </a:lnTo>
                <a:lnTo>
                  <a:pt x="38577" y="60857"/>
                </a:lnTo>
                <a:lnTo>
                  <a:pt x="36493" y="76380"/>
                </a:lnTo>
                <a:lnTo>
                  <a:pt x="41767" y="75059"/>
                </a:lnTo>
                <a:lnTo>
                  <a:pt x="45986" y="74387"/>
                </a:lnTo>
                <a:lnTo>
                  <a:pt x="87915" y="74387"/>
                </a:lnTo>
                <a:lnTo>
                  <a:pt x="86487" y="72541"/>
                </a:lnTo>
                <a:lnTo>
                  <a:pt x="79526" y="68430"/>
                </a:lnTo>
                <a:lnTo>
                  <a:pt x="70666" y="66416"/>
                </a:lnTo>
                <a:lnTo>
                  <a:pt x="77417" y="63374"/>
                </a:lnTo>
                <a:lnTo>
                  <a:pt x="80645" y="60857"/>
                </a:lnTo>
                <a:lnTo>
                  <a:pt x="40712" y="60857"/>
                </a:lnTo>
                <a:lnTo>
                  <a:pt x="38603" y="60668"/>
                </a:lnTo>
                <a:lnTo>
                  <a:pt x="80888" y="60668"/>
                </a:lnTo>
                <a:lnTo>
                  <a:pt x="82690" y="59262"/>
                </a:lnTo>
                <a:lnTo>
                  <a:pt x="86065" y="54102"/>
                </a:lnTo>
                <a:lnTo>
                  <a:pt x="89651" y="48920"/>
                </a:lnTo>
                <a:lnTo>
                  <a:pt x="91339" y="43194"/>
                </a:lnTo>
                <a:lnTo>
                  <a:pt x="91237" y="29936"/>
                </a:lnTo>
                <a:lnTo>
                  <a:pt x="89441" y="23999"/>
                </a:lnTo>
                <a:lnTo>
                  <a:pt x="85167" y="17022"/>
                </a:lnTo>
                <a:lnTo>
                  <a:pt x="81989" y="13720"/>
                </a:lnTo>
                <a:close/>
              </a:path>
              <a:path w="98722" h="147296">
                <a:moveTo>
                  <a:pt x="53309" y="0"/>
                </a:moveTo>
                <a:lnTo>
                  <a:pt x="12704" y="13309"/>
                </a:lnTo>
                <a:lnTo>
                  <a:pt x="1687" y="36795"/>
                </a:lnTo>
                <a:lnTo>
                  <a:pt x="20250" y="39963"/>
                </a:lnTo>
                <a:lnTo>
                  <a:pt x="21727" y="31236"/>
                </a:lnTo>
                <a:lnTo>
                  <a:pt x="24680" y="24670"/>
                </a:lnTo>
                <a:lnTo>
                  <a:pt x="34384" y="15922"/>
                </a:lnTo>
                <a:lnTo>
                  <a:pt x="40290" y="13720"/>
                </a:lnTo>
                <a:lnTo>
                  <a:pt x="81989" y="13720"/>
                </a:lnTo>
                <a:lnTo>
                  <a:pt x="77845" y="9414"/>
                </a:lnTo>
                <a:lnTo>
                  <a:pt x="64222" y="1817"/>
                </a:lnTo>
                <a:lnTo>
                  <a:pt x="53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9803" y="1948368"/>
            <a:ext cx="133106" cy="145795"/>
          </a:xfrm>
          <a:custGeom>
            <a:avLst/>
            <a:gdLst/>
            <a:ahLst/>
            <a:cxnLst/>
            <a:rect l="l" t="t" r="r" b="b"/>
            <a:pathLst>
              <a:path w="133106" h="145795">
                <a:moveTo>
                  <a:pt x="67080" y="0"/>
                </a:moveTo>
                <a:lnTo>
                  <a:pt x="0" y="0"/>
                </a:lnTo>
                <a:lnTo>
                  <a:pt x="0" y="145795"/>
                </a:lnTo>
                <a:lnTo>
                  <a:pt x="20039" y="145795"/>
                </a:lnTo>
                <a:lnTo>
                  <a:pt x="20039" y="81036"/>
                </a:lnTo>
                <a:lnTo>
                  <a:pt x="84808" y="81036"/>
                </a:lnTo>
                <a:lnTo>
                  <a:pt x="91026" y="76736"/>
                </a:lnTo>
                <a:lnTo>
                  <a:pt x="102485" y="71653"/>
                </a:lnTo>
                <a:lnTo>
                  <a:pt x="111607" y="64338"/>
                </a:lnTo>
                <a:lnTo>
                  <a:pt x="20039" y="64338"/>
                </a:lnTo>
                <a:lnTo>
                  <a:pt x="20039" y="16110"/>
                </a:lnTo>
                <a:lnTo>
                  <a:pt x="113041" y="16110"/>
                </a:lnTo>
                <a:lnTo>
                  <a:pt x="106485" y="9096"/>
                </a:lnTo>
                <a:lnTo>
                  <a:pt x="93672" y="2666"/>
                </a:lnTo>
                <a:lnTo>
                  <a:pt x="81967" y="669"/>
                </a:lnTo>
                <a:lnTo>
                  <a:pt x="67080" y="0"/>
                </a:lnTo>
                <a:close/>
              </a:path>
              <a:path w="133106" h="145795">
                <a:moveTo>
                  <a:pt x="84808" y="81036"/>
                </a:moveTo>
                <a:lnTo>
                  <a:pt x="20039" y="81036"/>
                </a:lnTo>
                <a:lnTo>
                  <a:pt x="48306" y="81057"/>
                </a:lnTo>
                <a:lnTo>
                  <a:pt x="52103" y="81288"/>
                </a:lnTo>
                <a:lnTo>
                  <a:pt x="82268" y="106713"/>
                </a:lnTo>
                <a:lnTo>
                  <a:pt x="87964" y="115461"/>
                </a:lnTo>
                <a:lnTo>
                  <a:pt x="108004" y="145795"/>
                </a:lnTo>
                <a:lnTo>
                  <a:pt x="133106" y="145795"/>
                </a:lnTo>
                <a:lnTo>
                  <a:pt x="106849" y="105957"/>
                </a:lnTo>
                <a:lnTo>
                  <a:pt x="98801" y="95384"/>
                </a:lnTo>
                <a:lnTo>
                  <a:pt x="90284" y="86721"/>
                </a:lnTo>
                <a:lnTo>
                  <a:pt x="87542" y="84330"/>
                </a:lnTo>
                <a:lnTo>
                  <a:pt x="83534" y="81917"/>
                </a:lnTo>
                <a:lnTo>
                  <a:pt x="84808" y="81036"/>
                </a:lnTo>
                <a:close/>
              </a:path>
              <a:path w="133106" h="145795">
                <a:moveTo>
                  <a:pt x="113041" y="16110"/>
                </a:moveTo>
                <a:lnTo>
                  <a:pt x="20039" y="16110"/>
                </a:lnTo>
                <a:lnTo>
                  <a:pt x="67935" y="16111"/>
                </a:lnTo>
                <a:lnTo>
                  <a:pt x="82427" y="17800"/>
                </a:lnTo>
                <a:lnTo>
                  <a:pt x="92394" y="22781"/>
                </a:lnTo>
                <a:lnTo>
                  <a:pt x="97667" y="27229"/>
                </a:lnTo>
                <a:lnTo>
                  <a:pt x="100199" y="32893"/>
                </a:lnTo>
                <a:lnTo>
                  <a:pt x="100199" y="44493"/>
                </a:lnTo>
                <a:lnTo>
                  <a:pt x="84378" y="61611"/>
                </a:lnTo>
                <a:lnTo>
                  <a:pt x="79315" y="63436"/>
                </a:lnTo>
                <a:lnTo>
                  <a:pt x="72143" y="64338"/>
                </a:lnTo>
                <a:lnTo>
                  <a:pt x="111607" y="64338"/>
                </a:lnTo>
                <a:lnTo>
                  <a:pt x="112248" y="63824"/>
                </a:lnTo>
                <a:lnTo>
                  <a:pt x="118577" y="52792"/>
                </a:lnTo>
                <a:lnTo>
                  <a:pt x="120661" y="39773"/>
                </a:lnTo>
                <a:lnTo>
                  <a:pt x="120661" y="31760"/>
                </a:lnTo>
                <a:lnTo>
                  <a:pt x="118762" y="24439"/>
                </a:lnTo>
                <a:lnTo>
                  <a:pt x="114353" y="17513"/>
                </a:lnTo>
                <a:lnTo>
                  <a:pt x="113041" y="16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35760" y="1945950"/>
            <a:ext cx="133335" cy="150313"/>
          </a:xfrm>
          <a:custGeom>
            <a:avLst/>
            <a:gdLst/>
            <a:ahLst/>
            <a:cxnLst/>
            <a:rect l="l" t="t" r="r" b="b"/>
            <a:pathLst>
              <a:path w="133335" h="150313">
                <a:moveTo>
                  <a:pt x="67523" y="0"/>
                </a:moveTo>
                <a:lnTo>
                  <a:pt x="30701" y="10974"/>
                </a:lnTo>
                <a:lnTo>
                  <a:pt x="5851" y="41090"/>
                </a:lnTo>
                <a:lnTo>
                  <a:pt x="0" y="80449"/>
                </a:lnTo>
                <a:lnTo>
                  <a:pt x="1515" y="92193"/>
                </a:lnTo>
                <a:lnTo>
                  <a:pt x="16317" y="127333"/>
                </a:lnTo>
                <a:lnTo>
                  <a:pt x="48666" y="148018"/>
                </a:lnTo>
                <a:lnTo>
                  <a:pt x="78681" y="150313"/>
                </a:lnTo>
                <a:lnTo>
                  <a:pt x="90734" y="147947"/>
                </a:lnTo>
                <a:lnTo>
                  <a:pt x="102425" y="143092"/>
                </a:lnTo>
                <a:lnTo>
                  <a:pt x="114186" y="135389"/>
                </a:lnTo>
                <a:lnTo>
                  <a:pt x="115408" y="134023"/>
                </a:lnTo>
                <a:lnTo>
                  <a:pt x="65134" y="134023"/>
                </a:lnTo>
                <a:lnTo>
                  <a:pt x="53453" y="131580"/>
                </a:lnTo>
                <a:lnTo>
                  <a:pt x="25424" y="104676"/>
                </a:lnTo>
                <a:lnTo>
                  <a:pt x="20909" y="66167"/>
                </a:lnTo>
                <a:lnTo>
                  <a:pt x="23170" y="54508"/>
                </a:lnTo>
                <a:lnTo>
                  <a:pt x="47341" y="21186"/>
                </a:lnTo>
                <a:lnTo>
                  <a:pt x="73619" y="16502"/>
                </a:lnTo>
                <a:lnTo>
                  <a:pt x="114970" y="16502"/>
                </a:lnTo>
                <a:lnTo>
                  <a:pt x="105497" y="8591"/>
                </a:lnTo>
                <a:lnTo>
                  <a:pt x="95042" y="3790"/>
                </a:lnTo>
                <a:lnTo>
                  <a:pt x="82577" y="923"/>
                </a:lnTo>
                <a:lnTo>
                  <a:pt x="67523" y="0"/>
                </a:lnTo>
                <a:close/>
              </a:path>
              <a:path w="133335" h="150313">
                <a:moveTo>
                  <a:pt x="113295" y="97090"/>
                </a:moveTo>
                <a:lnTo>
                  <a:pt x="91428" y="128940"/>
                </a:lnTo>
                <a:lnTo>
                  <a:pt x="65134" y="134023"/>
                </a:lnTo>
                <a:lnTo>
                  <a:pt x="115408" y="134023"/>
                </a:lnTo>
                <a:lnTo>
                  <a:pt x="122359" y="126249"/>
                </a:lnTo>
                <a:lnTo>
                  <a:pt x="128720" y="115105"/>
                </a:lnTo>
                <a:lnTo>
                  <a:pt x="133335" y="101957"/>
                </a:lnTo>
                <a:lnTo>
                  <a:pt x="113295" y="97090"/>
                </a:lnTo>
                <a:close/>
              </a:path>
              <a:path w="133335" h="150313">
                <a:moveTo>
                  <a:pt x="114970" y="16502"/>
                </a:moveTo>
                <a:lnTo>
                  <a:pt x="73619" y="16502"/>
                </a:lnTo>
                <a:lnTo>
                  <a:pt x="86087" y="18847"/>
                </a:lnTo>
                <a:lnTo>
                  <a:pt x="97505" y="25030"/>
                </a:lnTo>
                <a:lnTo>
                  <a:pt x="105329" y="34139"/>
                </a:lnTo>
                <a:lnTo>
                  <a:pt x="111186" y="46869"/>
                </a:lnTo>
                <a:lnTo>
                  <a:pt x="129538" y="38531"/>
                </a:lnTo>
                <a:lnTo>
                  <a:pt x="124255" y="27573"/>
                </a:lnTo>
                <a:lnTo>
                  <a:pt x="116461" y="17747"/>
                </a:lnTo>
                <a:lnTo>
                  <a:pt x="114970" y="16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7238" y="1945790"/>
            <a:ext cx="144137" cy="150801"/>
          </a:xfrm>
          <a:custGeom>
            <a:avLst/>
            <a:gdLst/>
            <a:ahLst/>
            <a:cxnLst/>
            <a:rect l="l" t="t" r="r" b="b"/>
            <a:pathLst>
              <a:path w="144137" h="150801">
                <a:moveTo>
                  <a:pt x="71708" y="0"/>
                </a:moveTo>
                <a:lnTo>
                  <a:pt x="25596" y="16753"/>
                </a:lnTo>
                <a:lnTo>
                  <a:pt x="3588" y="49595"/>
                </a:lnTo>
                <a:lnTo>
                  <a:pt x="0" y="77347"/>
                </a:lnTo>
                <a:lnTo>
                  <a:pt x="15" y="78992"/>
                </a:lnTo>
                <a:lnTo>
                  <a:pt x="9779" y="115935"/>
                </a:lnTo>
                <a:lnTo>
                  <a:pt x="37315" y="142660"/>
                </a:lnTo>
                <a:lnTo>
                  <a:pt x="74950" y="150801"/>
                </a:lnTo>
                <a:lnTo>
                  <a:pt x="86896" y="149449"/>
                </a:lnTo>
                <a:lnTo>
                  <a:pt x="99001" y="146012"/>
                </a:lnTo>
                <a:lnTo>
                  <a:pt x="111788" y="140199"/>
                </a:lnTo>
                <a:lnTo>
                  <a:pt x="120143" y="133970"/>
                </a:lnTo>
                <a:lnTo>
                  <a:pt x="65542" y="133970"/>
                </a:lnTo>
                <a:lnTo>
                  <a:pt x="53988" y="131116"/>
                </a:lnTo>
                <a:lnTo>
                  <a:pt x="25523" y="104368"/>
                </a:lnTo>
                <a:lnTo>
                  <a:pt x="20785" y="78992"/>
                </a:lnTo>
                <a:lnTo>
                  <a:pt x="20803" y="71786"/>
                </a:lnTo>
                <a:lnTo>
                  <a:pt x="41824" y="25893"/>
                </a:lnTo>
                <a:lnTo>
                  <a:pt x="80376" y="17222"/>
                </a:lnTo>
                <a:lnTo>
                  <a:pt x="120365" y="17222"/>
                </a:lnTo>
                <a:lnTo>
                  <a:pt x="119814" y="16659"/>
                </a:lnTo>
                <a:lnTo>
                  <a:pt x="108751" y="9003"/>
                </a:lnTo>
                <a:lnTo>
                  <a:pt x="97469" y="4006"/>
                </a:lnTo>
                <a:lnTo>
                  <a:pt x="85164" y="999"/>
                </a:lnTo>
                <a:lnTo>
                  <a:pt x="71708" y="0"/>
                </a:lnTo>
                <a:close/>
              </a:path>
              <a:path w="144137" h="150801">
                <a:moveTo>
                  <a:pt x="120365" y="17222"/>
                </a:moveTo>
                <a:lnTo>
                  <a:pt x="80376" y="17222"/>
                </a:lnTo>
                <a:lnTo>
                  <a:pt x="91714" y="20669"/>
                </a:lnTo>
                <a:lnTo>
                  <a:pt x="105257" y="28223"/>
                </a:lnTo>
                <a:lnTo>
                  <a:pt x="122909" y="63136"/>
                </a:lnTo>
                <a:lnTo>
                  <a:pt x="123655" y="78992"/>
                </a:lnTo>
                <a:lnTo>
                  <a:pt x="122617" y="90130"/>
                </a:lnTo>
                <a:lnTo>
                  <a:pt x="103730" y="124038"/>
                </a:lnTo>
                <a:lnTo>
                  <a:pt x="65542" y="133970"/>
                </a:lnTo>
                <a:lnTo>
                  <a:pt x="120143" y="133970"/>
                </a:lnTo>
                <a:lnTo>
                  <a:pt x="141168" y="99999"/>
                </a:lnTo>
                <a:lnTo>
                  <a:pt x="144137" y="71786"/>
                </a:lnTo>
                <a:lnTo>
                  <a:pt x="143122" y="60043"/>
                </a:lnTo>
                <a:lnTo>
                  <a:pt x="140231" y="47743"/>
                </a:lnTo>
                <a:lnTo>
                  <a:pt x="135479" y="36236"/>
                </a:lnTo>
                <a:lnTo>
                  <a:pt x="128644" y="25688"/>
                </a:lnTo>
                <a:lnTo>
                  <a:pt x="120365" y="17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1124" y="1945950"/>
            <a:ext cx="133335" cy="150313"/>
          </a:xfrm>
          <a:custGeom>
            <a:avLst/>
            <a:gdLst/>
            <a:ahLst/>
            <a:cxnLst/>
            <a:rect l="l" t="t" r="r" b="b"/>
            <a:pathLst>
              <a:path w="133335" h="150313">
                <a:moveTo>
                  <a:pt x="67523" y="0"/>
                </a:moveTo>
                <a:lnTo>
                  <a:pt x="30701" y="10974"/>
                </a:lnTo>
                <a:lnTo>
                  <a:pt x="5851" y="41090"/>
                </a:lnTo>
                <a:lnTo>
                  <a:pt x="0" y="80449"/>
                </a:lnTo>
                <a:lnTo>
                  <a:pt x="1515" y="92193"/>
                </a:lnTo>
                <a:lnTo>
                  <a:pt x="16317" y="127333"/>
                </a:lnTo>
                <a:lnTo>
                  <a:pt x="48666" y="148018"/>
                </a:lnTo>
                <a:lnTo>
                  <a:pt x="78681" y="150313"/>
                </a:lnTo>
                <a:lnTo>
                  <a:pt x="90734" y="147947"/>
                </a:lnTo>
                <a:lnTo>
                  <a:pt x="102425" y="143092"/>
                </a:lnTo>
                <a:lnTo>
                  <a:pt x="114186" y="135389"/>
                </a:lnTo>
                <a:lnTo>
                  <a:pt x="115408" y="134023"/>
                </a:lnTo>
                <a:lnTo>
                  <a:pt x="65134" y="134023"/>
                </a:lnTo>
                <a:lnTo>
                  <a:pt x="53453" y="131580"/>
                </a:lnTo>
                <a:lnTo>
                  <a:pt x="25424" y="104676"/>
                </a:lnTo>
                <a:lnTo>
                  <a:pt x="20909" y="66167"/>
                </a:lnTo>
                <a:lnTo>
                  <a:pt x="23170" y="54508"/>
                </a:lnTo>
                <a:lnTo>
                  <a:pt x="47341" y="21186"/>
                </a:lnTo>
                <a:lnTo>
                  <a:pt x="73619" y="16502"/>
                </a:lnTo>
                <a:lnTo>
                  <a:pt x="114970" y="16502"/>
                </a:lnTo>
                <a:lnTo>
                  <a:pt x="105497" y="8591"/>
                </a:lnTo>
                <a:lnTo>
                  <a:pt x="95042" y="3790"/>
                </a:lnTo>
                <a:lnTo>
                  <a:pt x="82577" y="923"/>
                </a:lnTo>
                <a:lnTo>
                  <a:pt x="67523" y="0"/>
                </a:lnTo>
                <a:close/>
              </a:path>
              <a:path w="133335" h="150313">
                <a:moveTo>
                  <a:pt x="113295" y="97090"/>
                </a:moveTo>
                <a:lnTo>
                  <a:pt x="91428" y="128940"/>
                </a:lnTo>
                <a:lnTo>
                  <a:pt x="65134" y="134023"/>
                </a:lnTo>
                <a:lnTo>
                  <a:pt x="115408" y="134023"/>
                </a:lnTo>
                <a:lnTo>
                  <a:pt x="122359" y="126249"/>
                </a:lnTo>
                <a:lnTo>
                  <a:pt x="128720" y="115105"/>
                </a:lnTo>
                <a:lnTo>
                  <a:pt x="133335" y="101957"/>
                </a:lnTo>
                <a:lnTo>
                  <a:pt x="113295" y="97090"/>
                </a:lnTo>
                <a:close/>
              </a:path>
              <a:path w="133335" h="150313">
                <a:moveTo>
                  <a:pt x="114970" y="16502"/>
                </a:moveTo>
                <a:lnTo>
                  <a:pt x="73619" y="16502"/>
                </a:lnTo>
                <a:lnTo>
                  <a:pt x="86087" y="18847"/>
                </a:lnTo>
                <a:lnTo>
                  <a:pt x="97505" y="25030"/>
                </a:lnTo>
                <a:lnTo>
                  <a:pt x="105329" y="34139"/>
                </a:lnTo>
                <a:lnTo>
                  <a:pt x="111186" y="46869"/>
                </a:lnTo>
                <a:lnTo>
                  <a:pt x="129538" y="38531"/>
                </a:lnTo>
                <a:lnTo>
                  <a:pt x="124255" y="27573"/>
                </a:lnTo>
                <a:lnTo>
                  <a:pt x="116461" y="17747"/>
                </a:lnTo>
                <a:lnTo>
                  <a:pt x="114970" y="16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5245" y="1948374"/>
            <a:ext cx="0" cy="145788"/>
          </a:xfrm>
          <a:custGeom>
            <a:avLst/>
            <a:gdLst/>
            <a:ahLst/>
            <a:cxnLst/>
            <a:rect l="l" t="t" r="r" b="b"/>
            <a:pathLst>
              <a:path h="145788">
                <a:moveTo>
                  <a:pt x="0" y="0"/>
                </a:moveTo>
                <a:lnTo>
                  <a:pt x="0" y="145788"/>
                </a:lnTo>
              </a:path>
            </a:pathLst>
          </a:custGeom>
          <a:ln w="198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2648" y="2189612"/>
            <a:ext cx="124853" cy="145795"/>
          </a:xfrm>
          <a:custGeom>
            <a:avLst/>
            <a:gdLst/>
            <a:ahLst/>
            <a:cxnLst/>
            <a:rect l="l" t="t" r="r" b="b"/>
            <a:pathLst>
              <a:path w="124853" h="145795">
                <a:moveTo>
                  <a:pt x="51892" y="0"/>
                </a:moveTo>
                <a:lnTo>
                  <a:pt x="0" y="0"/>
                </a:lnTo>
                <a:lnTo>
                  <a:pt x="0" y="145795"/>
                </a:lnTo>
                <a:lnTo>
                  <a:pt x="63494" y="145795"/>
                </a:lnTo>
                <a:lnTo>
                  <a:pt x="71721" y="144955"/>
                </a:lnTo>
                <a:lnTo>
                  <a:pt x="85644" y="141641"/>
                </a:lnTo>
                <a:lnTo>
                  <a:pt x="91761" y="139208"/>
                </a:lnTo>
                <a:lnTo>
                  <a:pt x="96613" y="135998"/>
                </a:lnTo>
                <a:lnTo>
                  <a:pt x="101675" y="132788"/>
                </a:lnTo>
                <a:lnTo>
                  <a:pt x="106095" y="128593"/>
                </a:lnTo>
                <a:lnTo>
                  <a:pt x="19828" y="128572"/>
                </a:lnTo>
                <a:lnTo>
                  <a:pt x="19828" y="17201"/>
                </a:lnTo>
                <a:lnTo>
                  <a:pt x="105634" y="17201"/>
                </a:lnTo>
                <a:lnTo>
                  <a:pt x="100835" y="12353"/>
                </a:lnTo>
                <a:lnTo>
                  <a:pt x="90636" y="6044"/>
                </a:lnTo>
                <a:lnTo>
                  <a:pt x="77686" y="1826"/>
                </a:lnTo>
                <a:lnTo>
                  <a:pt x="66607" y="456"/>
                </a:lnTo>
                <a:lnTo>
                  <a:pt x="51892" y="0"/>
                </a:lnTo>
                <a:close/>
              </a:path>
              <a:path w="124853" h="145795">
                <a:moveTo>
                  <a:pt x="105634" y="17201"/>
                </a:moveTo>
                <a:lnTo>
                  <a:pt x="19828" y="17201"/>
                </a:lnTo>
                <a:lnTo>
                  <a:pt x="53106" y="17206"/>
                </a:lnTo>
                <a:lnTo>
                  <a:pt x="67599" y="18042"/>
                </a:lnTo>
                <a:lnTo>
                  <a:pt x="100985" y="46840"/>
                </a:lnTo>
                <a:lnTo>
                  <a:pt x="104165" y="75214"/>
                </a:lnTo>
                <a:lnTo>
                  <a:pt x="103013" y="88544"/>
                </a:lnTo>
                <a:lnTo>
                  <a:pt x="81214" y="124104"/>
                </a:lnTo>
                <a:lnTo>
                  <a:pt x="62018" y="128593"/>
                </a:lnTo>
                <a:lnTo>
                  <a:pt x="106117" y="128572"/>
                </a:lnTo>
                <a:lnTo>
                  <a:pt x="124209" y="84084"/>
                </a:lnTo>
                <a:lnTo>
                  <a:pt x="124853" y="69627"/>
                </a:lnTo>
                <a:lnTo>
                  <a:pt x="123879" y="57779"/>
                </a:lnTo>
                <a:lnTo>
                  <a:pt x="121235" y="45642"/>
                </a:lnTo>
                <a:lnTo>
                  <a:pt x="116556" y="32263"/>
                </a:lnTo>
                <a:lnTo>
                  <a:pt x="109831" y="21441"/>
                </a:lnTo>
                <a:lnTo>
                  <a:pt x="105634" y="17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8814" y="2187194"/>
            <a:ext cx="133336" cy="150313"/>
          </a:xfrm>
          <a:custGeom>
            <a:avLst/>
            <a:gdLst/>
            <a:ahLst/>
            <a:cxnLst/>
            <a:rect l="l" t="t" r="r" b="b"/>
            <a:pathLst>
              <a:path w="133336" h="150313">
                <a:moveTo>
                  <a:pt x="67525" y="0"/>
                </a:moveTo>
                <a:lnTo>
                  <a:pt x="30704" y="10973"/>
                </a:lnTo>
                <a:lnTo>
                  <a:pt x="5852" y="41088"/>
                </a:lnTo>
                <a:lnTo>
                  <a:pt x="0" y="80446"/>
                </a:lnTo>
                <a:lnTo>
                  <a:pt x="1514" y="92186"/>
                </a:lnTo>
                <a:lnTo>
                  <a:pt x="16318" y="127333"/>
                </a:lnTo>
                <a:lnTo>
                  <a:pt x="48667" y="148018"/>
                </a:lnTo>
                <a:lnTo>
                  <a:pt x="78682" y="150313"/>
                </a:lnTo>
                <a:lnTo>
                  <a:pt x="90735" y="147947"/>
                </a:lnTo>
                <a:lnTo>
                  <a:pt x="102426" y="143093"/>
                </a:lnTo>
                <a:lnTo>
                  <a:pt x="114187" y="135389"/>
                </a:lnTo>
                <a:lnTo>
                  <a:pt x="115408" y="134023"/>
                </a:lnTo>
                <a:lnTo>
                  <a:pt x="65138" y="134023"/>
                </a:lnTo>
                <a:lnTo>
                  <a:pt x="53455" y="131580"/>
                </a:lnTo>
                <a:lnTo>
                  <a:pt x="25427" y="104680"/>
                </a:lnTo>
                <a:lnTo>
                  <a:pt x="20909" y="66172"/>
                </a:lnTo>
                <a:lnTo>
                  <a:pt x="23169" y="54514"/>
                </a:lnTo>
                <a:lnTo>
                  <a:pt x="47337" y="21200"/>
                </a:lnTo>
                <a:lnTo>
                  <a:pt x="73620" y="16507"/>
                </a:lnTo>
                <a:lnTo>
                  <a:pt x="114978" y="16507"/>
                </a:lnTo>
                <a:lnTo>
                  <a:pt x="105499" y="8591"/>
                </a:lnTo>
                <a:lnTo>
                  <a:pt x="95044" y="3790"/>
                </a:lnTo>
                <a:lnTo>
                  <a:pt x="82578" y="923"/>
                </a:lnTo>
                <a:lnTo>
                  <a:pt x="67525" y="0"/>
                </a:lnTo>
                <a:close/>
              </a:path>
              <a:path w="133336" h="150313">
                <a:moveTo>
                  <a:pt x="113296" y="97090"/>
                </a:moveTo>
                <a:lnTo>
                  <a:pt x="91430" y="128940"/>
                </a:lnTo>
                <a:lnTo>
                  <a:pt x="65138" y="134023"/>
                </a:lnTo>
                <a:lnTo>
                  <a:pt x="115408" y="134023"/>
                </a:lnTo>
                <a:lnTo>
                  <a:pt x="122360" y="126249"/>
                </a:lnTo>
                <a:lnTo>
                  <a:pt x="128721" y="115105"/>
                </a:lnTo>
                <a:lnTo>
                  <a:pt x="133336" y="101957"/>
                </a:lnTo>
                <a:lnTo>
                  <a:pt x="113296" y="97090"/>
                </a:lnTo>
                <a:close/>
              </a:path>
              <a:path w="133336" h="150313">
                <a:moveTo>
                  <a:pt x="114978" y="16507"/>
                </a:moveTo>
                <a:lnTo>
                  <a:pt x="73620" y="16507"/>
                </a:lnTo>
                <a:lnTo>
                  <a:pt x="86088" y="18854"/>
                </a:lnTo>
                <a:lnTo>
                  <a:pt x="97506" y="25030"/>
                </a:lnTo>
                <a:lnTo>
                  <a:pt x="105330" y="34139"/>
                </a:lnTo>
                <a:lnTo>
                  <a:pt x="111187" y="46869"/>
                </a:lnTo>
                <a:lnTo>
                  <a:pt x="129534" y="38533"/>
                </a:lnTo>
                <a:lnTo>
                  <a:pt x="124253" y="27572"/>
                </a:lnTo>
                <a:lnTo>
                  <a:pt x="116557" y="17868"/>
                </a:lnTo>
                <a:lnTo>
                  <a:pt x="116349" y="17653"/>
                </a:lnTo>
                <a:lnTo>
                  <a:pt x="114978" y="16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5777" y="2189612"/>
            <a:ext cx="144076" cy="145795"/>
          </a:xfrm>
          <a:custGeom>
            <a:avLst/>
            <a:gdLst/>
            <a:ahLst/>
            <a:cxnLst/>
            <a:rect l="l" t="t" r="r" b="b"/>
            <a:pathLst>
              <a:path w="144076" h="145795">
                <a:moveTo>
                  <a:pt x="29954" y="0"/>
                </a:moveTo>
                <a:lnTo>
                  <a:pt x="0" y="0"/>
                </a:lnTo>
                <a:lnTo>
                  <a:pt x="0" y="145795"/>
                </a:lnTo>
                <a:lnTo>
                  <a:pt x="19196" y="145795"/>
                </a:lnTo>
                <a:lnTo>
                  <a:pt x="19196" y="21669"/>
                </a:lnTo>
                <a:lnTo>
                  <a:pt x="37482" y="21669"/>
                </a:lnTo>
                <a:lnTo>
                  <a:pt x="29954" y="0"/>
                </a:lnTo>
                <a:close/>
              </a:path>
              <a:path w="144076" h="145795">
                <a:moveTo>
                  <a:pt x="37482" y="21669"/>
                </a:moveTo>
                <a:lnTo>
                  <a:pt x="19196" y="21669"/>
                </a:lnTo>
                <a:lnTo>
                  <a:pt x="62861" y="145795"/>
                </a:lnTo>
                <a:lnTo>
                  <a:pt x="81003" y="145795"/>
                </a:lnTo>
                <a:lnTo>
                  <a:pt x="88553" y="124796"/>
                </a:lnTo>
                <a:lnTo>
                  <a:pt x="72987" y="124796"/>
                </a:lnTo>
                <a:lnTo>
                  <a:pt x="71326" y="119509"/>
                </a:lnTo>
                <a:lnTo>
                  <a:pt x="68979" y="112839"/>
                </a:lnTo>
                <a:lnTo>
                  <a:pt x="65815" y="103231"/>
                </a:lnTo>
                <a:lnTo>
                  <a:pt x="37482" y="21669"/>
                </a:lnTo>
                <a:close/>
              </a:path>
              <a:path w="144076" h="145795">
                <a:moveTo>
                  <a:pt x="144076" y="23767"/>
                </a:moveTo>
                <a:lnTo>
                  <a:pt x="124879" y="23767"/>
                </a:lnTo>
                <a:lnTo>
                  <a:pt x="124879" y="145795"/>
                </a:lnTo>
                <a:lnTo>
                  <a:pt x="144076" y="145795"/>
                </a:lnTo>
                <a:lnTo>
                  <a:pt x="144076" y="23767"/>
                </a:lnTo>
                <a:close/>
              </a:path>
              <a:path w="144076" h="145795">
                <a:moveTo>
                  <a:pt x="144076" y="0"/>
                </a:moveTo>
                <a:lnTo>
                  <a:pt x="117074" y="0"/>
                </a:lnTo>
                <a:lnTo>
                  <a:pt x="81003" y="101427"/>
                </a:lnTo>
                <a:lnTo>
                  <a:pt x="74507" y="120034"/>
                </a:lnTo>
                <a:lnTo>
                  <a:pt x="72987" y="124796"/>
                </a:lnTo>
                <a:lnTo>
                  <a:pt x="88553" y="124796"/>
                </a:lnTo>
                <a:lnTo>
                  <a:pt x="124879" y="23767"/>
                </a:lnTo>
                <a:lnTo>
                  <a:pt x="144076" y="23767"/>
                </a:lnTo>
                <a:lnTo>
                  <a:pt x="144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7441" y="5308967"/>
            <a:ext cx="195548" cy="189001"/>
          </a:xfrm>
          <a:custGeom>
            <a:avLst/>
            <a:gdLst/>
            <a:ahLst/>
            <a:cxnLst/>
            <a:rect l="l" t="t" r="r" b="b"/>
            <a:pathLst>
              <a:path w="195548" h="189001">
                <a:moveTo>
                  <a:pt x="117513" y="0"/>
                </a:moveTo>
                <a:lnTo>
                  <a:pt x="75898" y="0"/>
                </a:lnTo>
                <a:lnTo>
                  <a:pt x="0" y="189001"/>
                </a:lnTo>
                <a:lnTo>
                  <a:pt x="41719" y="189001"/>
                </a:lnTo>
                <a:lnTo>
                  <a:pt x="57824" y="146081"/>
                </a:lnTo>
                <a:lnTo>
                  <a:pt x="177827" y="146081"/>
                </a:lnTo>
                <a:lnTo>
                  <a:pt x="164672" y="114220"/>
                </a:lnTo>
                <a:lnTo>
                  <a:pt x="69908" y="114220"/>
                </a:lnTo>
                <a:lnTo>
                  <a:pt x="96234" y="44098"/>
                </a:lnTo>
                <a:lnTo>
                  <a:pt x="135720" y="44098"/>
                </a:lnTo>
                <a:lnTo>
                  <a:pt x="117513" y="0"/>
                </a:lnTo>
                <a:close/>
              </a:path>
              <a:path w="195548" h="189001">
                <a:moveTo>
                  <a:pt x="177827" y="146081"/>
                </a:moveTo>
                <a:lnTo>
                  <a:pt x="135733" y="146081"/>
                </a:lnTo>
                <a:lnTo>
                  <a:pt x="152739" y="189001"/>
                </a:lnTo>
                <a:lnTo>
                  <a:pt x="195548" y="189001"/>
                </a:lnTo>
                <a:lnTo>
                  <a:pt x="177827" y="146081"/>
                </a:lnTo>
                <a:close/>
              </a:path>
              <a:path w="195548" h="189001">
                <a:moveTo>
                  <a:pt x="135720" y="44098"/>
                </a:moveTo>
                <a:lnTo>
                  <a:pt x="96234" y="44098"/>
                </a:lnTo>
                <a:lnTo>
                  <a:pt x="123084" y="114220"/>
                </a:lnTo>
                <a:lnTo>
                  <a:pt x="164672" y="114220"/>
                </a:lnTo>
                <a:lnTo>
                  <a:pt x="135720" y="44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3303" y="5300411"/>
            <a:ext cx="162230" cy="189010"/>
          </a:xfrm>
          <a:custGeom>
            <a:avLst/>
            <a:gdLst/>
            <a:ahLst/>
            <a:cxnLst/>
            <a:rect l="l" t="t" r="r" b="b"/>
            <a:pathLst>
              <a:path w="162230" h="189010">
                <a:moveTo>
                  <a:pt x="77909" y="0"/>
                </a:moveTo>
                <a:lnTo>
                  <a:pt x="0" y="0"/>
                </a:lnTo>
                <a:lnTo>
                  <a:pt x="0" y="189010"/>
                </a:lnTo>
                <a:lnTo>
                  <a:pt x="71833" y="188967"/>
                </a:lnTo>
                <a:lnTo>
                  <a:pt x="111115" y="187608"/>
                </a:lnTo>
                <a:lnTo>
                  <a:pt x="152262" y="166307"/>
                </a:lnTo>
                <a:lnTo>
                  <a:pt x="157261" y="157168"/>
                </a:lnTo>
                <a:lnTo>
                  <a:pt x="39373" y="157168"/>
                </a:lnTo>
                <a:lnTo>
                  <a:pt x="39373" y="106627"/>
                </a:lnTo>
                <a:lnTo>
                  <a:pt x="153238" y="106627"/>
                </a:lnTo>
                <a:lnTo>
                  <a:pt x="149377" y="101040"/>
                </a:lnTo>
                <a:lnTo>
                  <a:pt x="139195" y="93634"/>
                </a:lnTo>
                <a:lnTo>
                  <a:pt x="126912" y="88294"/>
                </a:lnTo>
                <a:lnTo>
                  <a:pt x="137830" y="81433"/>
                </a:lnTo>
                <a:lnTo>
                  <a:pt x="143345" y="75163"/>
                </a:lnTo>
                <a:lnTo>
                  <a:pt x="39373" y="75163"/>
                </a:lnTo>
                <a:lnTo>
                  <a:pt x="39373" y="31463"/>
                </a:lnTo>
                <a:lnTo>
                  <a:pt x="151275" y="31463"/>
                </a:lnTo>
                <a:lnTo>
                  <a:pt x="143671" y="18911"/>
                </a:lnTo>
                <a:lnTo>
                  <a:pt x="105526" y="1038"/>
                </a:lnTo>
                <a:lnTo>
                  <a:pt x="93290" y="271"/>
                </a:lnTo>
                <a:lnTo>
                  <a:pt x="77909" y="0"/>
                </a:lnTo>
                <a:close/>
              </a:path>
              <a:path w="162230" h="189010">
                <a:moveTo>
                  <a:pt x="153238" y="106627"/>
                </a:moveTo>
                <a:lnTo>
                  <a:pt x="39373" y="106627"/>
                </a:lnTo>
                <a:lnTo>
                  <a:pt x="84434" y="106836"/>
                </a:lnTo>
                <a:lnTo>
                  <a:pt x="97651" y="107740"/>
                </a:lnTo>
                <a:lnTo>
                  <a:pt x="122518" y="126751"/>
                </a:lnTo>
                <a:lnTo>
                  <a:pt x="122518" y="139115"/>
                </a:lnTo>
                <a:lnTo>
                  <a:pt x="75814" y="157168"/>
                </a:lnTo>
                <a:lnTo>
                  <a:pt x="157261" y="157168"/>
                </a:lnTo>
                <a:lnTo>
                  <a:pt x="159923" y="152302"/>
                </a:lnTo>
                <a:lnTo>
                  <a:pt x="162098" y="141021"/>
                </a:lnTo>
                <a:lnTo>
                  <a:pt x="162230" y="124875"/>
                </a:lnTo>
                <a:lnTo>
                  <a:pt x="158035" y="113567"/>
                </a:lnTo>
                <a:lnTo>
                  <a:pt x="153238" y="106627"/>
                </a:lnTo>
                <a:close/>
              </a:path>
              <a:path w="162230" h="189010">
                <a:moveTo>
                  <a:pt x="151275" y="31463"/>
                </a:moveTo>
                <a:lnTo>
                  <a:pt x="39373" y="31463"/>
                </a:lnTo>
                <a:lnTo>
                  <a:pt x="74122" y="31511"/>
                </a:lnTo>
                <a:lnTo>
                  <a:pt x="87991" y="31724"/>
                </a:lnTo>
                <a:lnTo>
                  <a:pt x="115397" y="47152"/>
                </a:lnTo>
                <a:lnTo>
                  <a:pt x="115397" y="59097"/>
                </a:lnTo>
                <a:lnTo>
                  <a:pt x="39373" y="75163"/>
                </a:lnTo>
                <a:lnTo>
                  <a:pt x="143345" y="75163"/>
                </a:lnTo>
                <a:lnTo>
                  <a:pt x="146261" y="71849"/>
                </a:lnTo>
                <a:lnTo>
                  <a:pt x="151858" y="60253"/>
                </a:lnTo>
                <a:lnTo>
                  <a:pt x="153724" y="47571"/>
                </a:lnTo>
                <a:lnTo>
                  <a:pt x="153724" y="39433"/>
                </a:lnTo>
                <a:lnTo>
                  <a:pt x="151629" y="32048"/>
                </a:lnTo>
                <a:lnTo>
                  <a:pt x="151275" y="31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15485" y="5265037"/>
            <a:ext cx="169599" cy="195243"/>
          </a:xfrm>
          <a:custGeom>
            <a:avLst/>
            <a:gdLst/>
            <a:ahLst/>
            <a:cxnLst/>
            <a:rect l="l" t="t" r="r" b="b"/>
            <a:pathLst>
              <a:path w="169599" h="195243">
                <a:moveTo>
                  <a:pt x="88782" y="0"/>
                </a:moveTo>
                <a:lnTo>
                  <a:pt x="41195" y="13804"/>
                </a:lnTo>
                <a:lnTo>
                  <a:pt x="13540" y="41215"/>
                </a:lnTo>
                <a:lnTo>
                  <a:pt x="455" y="91198"/>
                </a:lnTo>
                <a:lnTo>
                  <a:pt x="0" y="107996"/>
                </a:lnTo>
                <a:lnTo>
                  <a:pt x="1426" y="120525"/>
                </a:lnTo>
                <a:lnTo>
                  <a:pt x="22814" y="166112"/>
                </a:lnTo>
                <a:lnTo>
                  <a:pt x="53659" y="188825"/>
                </a:lnTo>
                <a:lnTo>
                  <a:pt x="95350" y="195243"/>
                </a:lnTo>
                <a:lnTo>
                  <a:pt x="108314" y="193689"/>
                </a:lnTo>
                <a:lnTo>
                  <a:pt x="151553" y="169927"/>
                </a:lnTo>
                <a:lnTo>
                  <a:pt x="156767" y="162701"/>
                </a:lnTo>
                <a:lnTo>
                  <a:pt x="84560" y="162701"/>
                </a:lnTo>
                <a:lnTo>
                  <a:pt x="72672" y="160286"/>
                </a:lnTo>
                <a:lnTo>
                  <a:pt x="43014" y="123703"/>
                </a:lnTo>
                <a:lnTo>
                  <a:pt x="40435" y="92238"/>
                </a:lnTo>
                <a:lnTo>
                  <a:pt x="41638" y="77962"/>
                </a:lnTo>
                <a:lnTo>
                  <a:pt x="66277" y="38004"/>
                </a:lnTo>
                <a:lnTo>
                  <a:pt x="93464" y="32799"/>
                </a:lnTo>
                <a:lnTo>
                  <a:pt x="158893" y="32799"/>
                </a:lnTo>
                <a:lnTo>
                  <a:pt x="156728" y="29154"/>
                </a:lnTo>
                <a:lnTo>
                  <a:pt x="116861" y="3255"/>
                </a:lnTo>
                <a:lnTo>
                  <a:pt x="103549" y="813"/>
                </a:lnTo>
                <a:lnTo>
                  <a:pt x="88782" y="0"/>
                </a:lnTo>
                <a:close/>
              </a:path>
              <a:path w="169599" h="195243">
                <a:moveTo>
                  <a:pt x="131482" y="122713"/>
                </a:moveTo>
                <a:lnTo>
                  <a:pt x="110194" y="156767"/>
                </a:lnTo>
                <a:lnTo>
                  <a:pt x="84560" y="162701"/>
                </a:lnTo>
                <a:lnTo>
                  <a:pt x="156767" y="162701"/>
                </a:lnTo>
                <a:lnTo>
                  <a:pt x="158836" y="159832"/>
                </a:lnTo>
                <a:lnTo>
                  <a:pt x="164857" y="148006"/>
                </a:lnTo>
                <a:lnTo>
                  <a:pt x="169599" y="134448"/>
                </a:lnTo>
                <a:lnTo>
                  <a:pt x="131482" y="122713"/>
                </a:lnTo>
                <a:close/>
              </a:path>
              <a:path w="169599" h="195243">
                <a:moveTo>
                  <a:pt x="158893" y="32799"/>
                </a:moveTo>
                <a:lnTo>
                  <a:pt x="93464" y="32799"/>
                </a:lnTo>
                <a:lnTo>
                  <a:pt x="105648" y="35645"/>
                </a:lnTo>
                <a:lnTo>
                  <a:pt x="117082" y="42360"/>
                </a:lnTo>
                <a:lnTo>
                  <a:pt x="125177" y="52009"/>
                </a:lnTo>
                <a:lnTo>
                  <a:pt x="130016" y="64326"/>
                </a:lnTo>
                <a:lnTo>
                  <a:pt x="168245" y="52894"/>
                </a:lnTo>
                <a:lnTo>
                  <a:pt x="163165" y="39991"/>
                </a:lnTo>
                <a:lnTo>
                  <a:pt x="158893" y="32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9561" y="3752313"/>
            <a:ext cx="2668235" cy="1391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4148" y="3801056"/>
            <a:ext cx="2682204" cy="139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30255" y="3823377"/>
            <a:ext cx="2668382" cy="1160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156" y="3488051"/>
            <a:ext cx="8793739" cy="2154715"/>
          </a:xfrm>
          <a:custGeom>
            <a:avLst/>
            <a:gdLst/>
            <a:ahLst/>
            <a:cxnLst/>
            <a:rect l="l" t="t" r="r" b="b"/>
            <a:pathLst>
              <a:path w="8793739" h="2154715">
                <a:moveTo>
                  <a:pt x="8728395" y="2133795"/>
                </a:moveTo>
                <a:lnTo>
                  <a:pt x="65284" y="2133795"/>
                </a:lnTo>
                <a:lnTo>
                  <a:pt x="76436" y="2154715"/>
                </a:lnTo>
                <a:lnTo>
                  <a:pt x="8717295" y="2154715"/>
                </a:lnTo>
                <a:lnTo>
                  <a:pt x="8728395" y="2133795"/>
                </a:lnTo>
                <a:close/>
              </a:path>
              <a:path w="8793739" h="2154715">
                <a:moveTo>
                  <a:pt x="77000" y="2112875"/>
                </a:moveTo>
                <a:lnTo>
                  <a:pt x="43463" y="2112875"/>
                </a:lnTo>
                <a:lnTo>
                  <a:pt x="53045" y="2133795"/>
                </a:lnTo>
                <a:lnTo>
                  <a:pt x="88152" y="2133795"/>
                </a:lnTo>
                <a:lnTo>
                  <a:pt x="77000" y="2112875"/>
                </a:lnTo>
                <a:close/>
              </a:path>
              <a:path w="8793739" h="2154715">
                <a:moveTo>
                  <a:pt x="8750177" y="2112875"/>
                </a:moveTo>
                <a:lnTo>
                  <a:pt x="8716667" y="2112875"/>
                </a:lnTo>
                <a:lnTo>
                  <a:pt x="8705567" y="2133795"/>
                </a:lnTo>
                <a:lnTo>
                  <a:pt x="8740543" y="2133795"/>
                </a:lnTo>
                <a:lnTo>
                  <a:pt x="8750177" y="2112875"/>
                </a:lnTo>
                <a:close/>
              </a:path>
              <a:path w="8793739" h="2154715">
                <a:moveTo>
                  <a:pt x="50632" y="2091956"/>
                </a:moveTo>
                <a:lnTo>
                  <a:pt x="25462" y="2091956"/>
                </a:lnTo>
                <a:lnTo>
                  <a:pt x="33159" y="2112875"/>
                </a:lnTo>
                <a:lnTo>
                  <a:pt x="59428" y="2112875"/>
                </a:lnTo>
                <a:lnTo>
                  <a:pt x="50632" y="2091956"/>
                </a:lnTo>
                <a:close/>
              </a:path>
              <a:path w="8793739" h="2154715">
                <a:moveTo>
                  <a:pt x="8768816" y="2091956"/>
                </a:moveTo>
                <a:lnTo>
                  <a:pt x="8743056" y="2091956"/>
                </a:lnTo>
                <a:lnTo>
                  <a:pt x="8734260" y="2112875"/>
                </a:lnTo>
                <a:lnTo>
                  <a:pt x="8759810" y="2112875"/>
                </a:lnTo>
                <a:lnTo>
                  <a:pt x="8768816" y="2091956"/>
                </a:lnTo>
                <a:close/>
              </a:path>
              <a:path w="8793739" h="2154715">
                <a:moveTo>
                  <a:pt x="37283" y="2071036"/>
                </a:moveTo>
                <a:lnTo>
                  <a:pt x="11782" y="2071036"/>
                </a:lnTo>
                <a:lnTo>
                  <a:pt x="17437" y="2091956"/>
                </a:lnTo>
                <a:lnTo>
                  <a:pt x="44194" y="2091956"/>
                </a:lnTo>
                <a:lnTo>
                  <a:pt x="37283" y="2071036"/>
                </a:lnTo>
                <a:close/>
              </a:path>
              <a:path w="8793739" h="2154715">
                <a:moveTo>
                  <a:pt x="8781801" y="2071036"/>
                </a:moveTo>
                <a:lnTo>
                  <a:pt x="8756460" y="2071036"/>
                </a:lnTo>
                <a:lnTo>
                  <a:pt x="8749548" y="2091956"/>
                </a:lnTo>
                <a:lnTo>
                  <a:pt x="8776146" y="2091956"/>
                </a:lnTo>
                <a:lnTo>
                  <a:pt x="8781801" y="2071036"/>
                </a:lnTo>
                <a:close/>
              </a:path>
              <a:path w="8793739" h="2154715">
                <a:moveTo>
                  <a:pt x="28055" y="2050117"/>
                </a:moveTo>
                <a:lnTo>
                  <a:pt x="3168" y="2050117"/>
                </a:lnTo>
                <a:lnTo>
                  <a:pt x="6467" y="2071036"/>
                </a:lnTo>
                <a:lnTo>
                  <a:pt x="32610" y="2071036"/>
                </a:lnTo>
                <a:lnTo>
                  <a:pt x="28055" y="2050117"/>
                </a:lnTo>
                <a:close/>
              </a:path>
              <a:path w="8793739" h="2154715">
                <a:moveTo>
                  <a:pt x="8790597" y="2050117"/>
                </a:moveTo>
                <a:lnTo>
                  <a:pt x="8765675" y="2050117"/>
                </a:lnTo>
                <a:lnTo>
                  <a:pt x="8761067" y="2071036"/>
                </a:lnTo>
                <a:lnTo>
                  <a:pt x="8787246" y="2071036"/>
                </a:lnTo>
                <a:lnTo>
                  <a:pt x="8790597" y="2050117"/>
                </a:lnTo>
                <a:close/>
              </a:path>
              <a:path w="8793739" h="2154715">
                <a:moveTo>
                  <a:pt x="23087" y="2029197"/>
                </a:moveTo>
                <a:lnTo>
                  <a:pt x="762" y="2029197"/>
                </a:lnTo>
                <a:lnTo>
                  <a:pt x="2961" y="2050117"/>
                </a:lnTo>
                <a:lnTo>
                  <a:pt x="25287" y="2050117"/>
                </a:lnTo>
                <a:lnTo>
                  <a:pt x="23087" y="2029197"/>
                </a:lnTo>
                <a:close/>
              </a:path>
              <a:path w="8793739" h="2154715">
                <a:moveTo>
                  <a:pt x="8790807" y="104597"/>
                </a:moveTo>
                <a:lnTo>
                  <a:pt x="8765256" y="104597"/>
                </a:lnTo>
                <a:lnTo>
                  <a:pt x="8768607" y="125517"/>
                </a:lnTo>
                <a:lnTo>
                  <a:pt x="8770492" y="125517"/>
                </a:lnTo>
                <a:lnTo>
                  <a:pt x="8771120" y="146436"/>
                </a:lnTo>
                <a:lnTo>
                  <a:pt x="8771120" y="2008278"/>
                </a:lnTo>
                <a:lnTo>
                  <a:pt x="8770492" y="2029197"/>
                </a:lnTo>
                <a:lnTo>
                  <a:pt x="8768397" y="2050117"/>
                </a:lnTo>
                <a:lnTo>
                  <a:pt x="8790807" y="2050117"/>
                </a:lnTo>
                <a:lnTo>
                  <a:pt x="8793110" y="2029197"/>
                </a:lnTo>
                <a:lnTo>
                  <a:pt x="8793739" y="2008278"/>
                </a:lnTo>
                <a:lnTo>
                  <a:pt x="8793739" y="146436"/>
                </a:lnTo>
                <a:lnTo>
                  <a:pt x="8793110" y="125517"/>
                </a:lnTo>
                <a:lnTo>
                  <a:pt x="8790807" y="104597"/>
                </a:lnTo>
                <a:close/>
              </a:path>
              <a:path w="8793739" h="2154715">
                <a:moveTo>
                  <a:pt x="23222" y="125517"/>
                </a:moveTo>
                <a:lnTo>
                  <a:pt x="628" y="125517"/>
                </a:lnTo>
                <a:lnTo>
                  <a:pt x="0" y="146436"/>
                </a:lnTo>
                <a:lnTo>
                  <a:pt x="0" y="2029197"/>
                </a:lnTo>
                <a:lnTo>
                  <a:pt x="23222" y="2029197"/>
                </a:lnTo>
                <a:lnTo>
                  <a:pt x="22593" y="2008278"/>
                </a:lnTo>
                <a:lnTo>
                  <a:pt x="22593" y="146436"/>
                </a:lnTo>
                <a:lnTo>
                  <a:pt x="23222" y="125517"/>
                </a:lnTo>
                <a:close/>
              </a:path>
              <a:path w="8793739" h="2154715">
                <a:moveTo>
                  <a:pt x="28386" y="104597"/>
                </a:moveTo>
                <a:lnTo>
                  <a:pt x="2961" y="104597"/>
                </a:lnTo>
                <a:lnTo>
                  <a:pt x="762" y="125517"/>
                </a:lnTo>
                <a:lnTo>
                  <a:pt x="25088" y="125517"/>
                </a:lnTo>
                <a:lnTo>
                  <a:pt x="28386" y="104597"/>
                </a:lnTo>
                <a:close/>
              </a:path>
              <a:path w="8793739" h="2154715">
                <a:moveTo>
                  <a:pt x="44156" y="62758"/>
                </a:moveTo>
                <a:lnTo>
                  <a:pt x="18019" y="62758"/>
                </a:lnTo>
                <a:lnTo>
                  <a:pt x="11361" y="83678"/>
                </a:lnTo>
                <a:lnTo>
                  <a:pt x="6806" y="104597"/>
                </a:lnTo>
                <a:lnTo>
                  <a:pt x="28038" y="104597"/>
                </a:lnTo>
                <a:lnTo>
                  <a:pt x="32594" y="83678"/>
                </a:lnTo>
                <a:lnTo>
                  <a:pt x="37245" y="83678"/>
                </a:lnTo>
                <a:lnTo>
                  <a:pt x="44156" y="62758"/>
                </a:lnTo>
                <a:close/>
              </a:path>
              <a:path w="8793739" h="2154715">
                <a:moveTo>
                  <a:pt x="8782220" y="83678"/>
                </a:moveTo>
                <a:lnTo>
                  <a:pt x="8761067" y="83678"/>
                </a:lnTo>
                <a:lnTo>
                  <a:pt x="8765675" y="104597"/>
                </a:lnTo>
                <a:lnTo>
                  <a:pt x="8786827" y="104597"/>
                </a:lnTo>
                <a:lnTo>
                  <a:pt x="8782220" y="83678"/>
                </a:lnTo>
                <a:close/>
              </a:path>
              <a:path w="8793739" h="2154715">
                <a:moveTo>
                  <a:pt x="8776356" y="62758"/>
                </a:moveTo>
                <a:lnTo>
                  <a:pt x="8749548" y="62758"/>
                </a:lnTo>
                <a:lnTo>
                  <a:pt x="8756460" y="83678"/>
                </a:lnTo>
                <a:lnTo>
                  <a:pt x="8782010" y="83678"/>
                </a:lnTo>
                <a:lnTo>
                  <a:pt x="8776356" y="62758"/>
                </a:lnTo>
                <a:close/>
              </a:path>
              <a:path w="8793739" h="2154715">
                <a:moveTo>
                  <a:pt x="68266" y="41839"/>
                </a:moveTo>
                <a:lnTo>
                  <a:pt x="33909" y="41839"/>
                </a:lnTo>
                <a:lnTo>
                  <a:pt x="24930" y="62758"/>
                </a:lnTo>
                <a:lnTo>
                  <a:pt x="58685" y="62758"/>
                </a:lnTo>
                <a:lnTo>
                  <a:pt x="68266" y="41839"/>
                </a:lnTo>
                <a:close/>
              </a:path>
              <a:path w="8793739" h="2154715">
                <a:moveTo>
                  <a:pt x="8760648" y="41839"/>
                </a:moveTo>
                <a:lnTo>
                  <a:pt x="8725463" y="41839"/>
                </a:lnTo>
                <a:lnTo>
                  <a:pt x="8734888" y="62758"/>
                </a:lnTo>
                <a:lnTo>
                  <a:pt x="8768188" y="62758"/>
                </a:lnTo>
                <a:lnTo>
                  <a:pt x="8760648" y="41839"/>
                </a:lnTo>
                <a:close/>
              </a:path>
              <a:path w="8793739" h="2154715">
                <a:moveTo>
                  <a:pt x="99074" y="20919"/>
                </a:moveTo>
                <a:lnTo>
                  <a:pt x="52969" y="20919"/>
                </a:lnTo>
                <a:lnTo>
                  <a:pt x="42705" y="41839"/>
                </a:lnTo>
                <a:lnTo>
                  <a:pt x="87136" y="41839"/>
                </a:lnTo>
                <a:lnTo>
                  <a:pt x="99074" y="20919"/>
                </a:lnTo>
                <a:close/>
              </a:path>
              <a:path w="8793739" h="2154715">
                <a:moveTo>
                  <a:pt x="8740752" y="20919"/>
                </a:moveTo>
                <a:lnTo>
                  <a:pt x="8694677" y="20919"/>
                </a:lnTo>
                <a:lnTo>
                  <a:pt x="8706614" y="41839"/>
                </a:lnTo>
                <a:lnTo>
                  <a:pt x="8750386" y="41839"/>
                </a:lnTo>
                <a:lnTo>
                  <a:pt x="8740752" y="20919"/>
                </a:lnTo>
                <a:close/>
              </a:path>
              <a:path w="8793739" h="2154715">
                <a:moveTo>
                  <a:pt x="8704311" y="0"/>
                </a:moveTo>
                <a:lnTo>
                  <a:pt x="89390" y="0"/>
                </a:lnTo>
                <a:lnTo>
                  <a:pt x="77452" y="20919"/>
                </a:lnTo>
                <a:lnTo>
                  <a:pt x="8716248" y="20919"/>
                </a:lnTo>
                <a:lnTo>
                  <a:pt x="870431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7115" y="5735929"/>
            <a:ext cx="70631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R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=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alk</a:t>
            </a:r>
            <a:r>
              <a:rPr sz="2000" b="1" spc="-30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l,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ar</a:t>
            </a:r>
            <a:r>
              <a:rPr sz="2000" b="1" spc="-30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l,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tot</a:t>
            </a:r>
            <a:r>
              <a:rPr sz="2000" b="1" spc="5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68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compounds s</a:t>
            </a:r>
            <a:r>
              <a:rPr sz="2000" b="1" spc="-30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nthesi</a:t>
            </a:r>
            <a:r>
              <a:rPr sz="2000" b="1" spc="5" dirty="0" smtClean="0">
                <a:latin typeface="Arial"/>
                <a:cs typeface="Arial"/>
              </a:rPr>
              <a:t>z</a:t>
            </a:r>
            <a:r>
              <a:rPr sz="2000" b="1" spc="0" dirty="0" smtClean="0">
                <a:latin typeface="Arial"/>
                <a:cs typeface="Arial"/>
              </a:rPr>
              <a:t>ed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and tes</a:t>
            </a:r>
            <a:r>
              <a:rPr sz="2000" b="1" spc="5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551278"/>
            <a:ext cx="8336280" cy="2235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526280">
              <a:lnSpc>
                <a:spcPct val="150100"/>
              </a:lnSpc>
            </a:pPr>
            <a:r>
              <a:rPr sz="1800" b="1" spc="-55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:</a:t>
            </a:r>
            <a:r>
              <a:rPr sz="1800" b="1" spc="4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form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ls in h</a:t>
            </a:r>
            <a:r>
              <a:rPr sz="1800" b="1" spc="-10" dirty="0" smtClean="0">
                <a:latin typeface="Arial"/>
                <a:cs typeface="Arial"/>
              </a:rPr>
              <a:t>exa</a:t>
            </a:r>
            <a:r>
              <a:rPr sz="1800" b="1" spc="0" dirty="0" smtClean="0">
                <a:latin typeface="Arial"/>
                <a:cs typeface="Arial"/>
              </a:rPr>
              <a:t>ne 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nd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thanol B: form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els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n he</a:t>
            </a:r>
            <a:r>
              <a:rPr sz="1800" b="1" spc="-10" dirty="0" smtClean="0">
                <a:latin typeface="Arial"/>
                <a:cs typeface="Arial"/>
              </a:rPr>
              <a:t>x</a:t>
            </a:r>
            <a:r>
              <a:rPr sz="1800" b="1" spc="0" dirty="0" smtClean="0">
                <a:latin typeface="Arial"/>
                <a:cs typeface="Arial"/>
              </a:rPr>
              <a:t>ane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35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at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r C: form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els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n he</a:t>
            </a:r>
            <a:r>
              <a:rPr sz="1800" b="1" spc="-10" dirty="0" smtClean="0">
                <a:latin typeface="Arial"/>
                <a:cs typeface="Arial"/>
              </a:rPr>
              <a:t>x</a:t>
            </a:r>
            <a:r>
              <a:rPr sz="1800" b="1" spc="0" dirty="0" smtClean="0">
                <a:latin typeface="Arial"/>
                <a:cs typeface="Arial"/>
              </a:rPr>
              <a:t>ane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and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35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at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4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304925">
              <a:lnSpc>
                <a:spcPct val="100000"/>
              </a:lnSpc>
            </a:pP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Sharma,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55" dirty="0" smtClean="0">
                <a:latin typeface="Arial"/>
                <a:cs typeface="Arial"/>
              </a:rPr>
              <a:t>V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Cheuk, S.;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Will</a:t>
            </a: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ams,</a:t>
            </a:r>
            <a:r>
              <a:rPr sz="1700" spc="-4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K.;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Dakess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5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hor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on, Z.</a:t>
            </a:r>
            <a:endParaRPr sz="1700">
              <a:latin typeface="Arial"/>
              <a:cs typeface="Arial"/>
            </a:endParaRPr>
          </a:p>
          <a:p>
            <a:pPr marL="1346200">
              <a:lnSpc>
                <a:spcPct val="100000"/>
              </a:lnSpc>
            </a:pPr>
            <a:r>
              <a:rPr sz="1700" i="1" dirty="0" smtClean="0">
                <a:latin typeface="Arial"/>
                <a:cs typeface="Arial"/>
              </a:rPr>
              <a:t>Carbohydra</a:t>
            </a:r>
            <a:r>
              <a:rPr sz="1700" i="1" spc="-10" dirty="0" smtClean="0">
                <a:latin typeface="Arial"/>
                <a:cs typeface="Arial"/>
              </a:rPr>
              <a:t>t</a:t>
            </a:r>
            <a:r>
              <a:rPr sz="1700" i="1" spc="0" dirty="0" smtClean="0">
                <a:latin typeface="Arial"/>
                <a:cs typeface="Arial"/>
              </a:rPr>
              <a:t>e</a:t>
            </a:r>
            <a:r>
              <a:rPr sz="1700" i="1" spc="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Res.</a:t>
            </a:r>
            <a:r>
              <a:rPr sz="1700" i="1" spc="-5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2006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341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705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716.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16" rIns="0" bIns="0" rtlCol="0">
            <a:noAutofit/>
          </a:bodyPr>
          <a:lstStyle/>
          <a:p>
            <a:pPr marL="8890">
              <a:lnSpc>
                <a:spcPct val="100000"/>
              </a:lnSpc>
            </a:pPr>
            <a:r>
              <a:rPr sz="2200" b="1" spc="-25" dirty="0" smtClean="0">
                <a:latin typeface="Arial"/>
                <a:cs typeface="Arial"/>
              </a:rPr>
              <a:t>D</a:t>
            </a:r>
            <a:r>
              <a:rPr sz="2200" b="1" spc="-15" dirty="0" smtClean="0">
                <a:latin typeface="Arial"/>
                <a:cs typeface="Arial"/>
              </a:rPr>
              <a:t>-Glucose</a:t>
            </a:r>
            <a:r>
              <a:rPr sz="2200" b="1" spc="3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Derived</a:t>
            </a:r>
            <a:r>
              <a:rPr sz="2200" b="1" spc="2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Esters as</a:t>
            </a:r>
            <a:r>
              <a:rPr sz="2200" b="1" spc="10" dirty="0" smtClean="0">
                <a:latin typeface="Arial"/>
                <a:cs typeface="Arial"/>
              </a:rPr>
              <a:t> </a:t>
            </a:r>
            <a:r>
              <a:rPr sz="2200" b="1" spc="-20" dirty="0" smtClean="0">
                <a:latin typeface="Arial"/>
                <a:cs typeface="Arial"/>
              </a:rPr>
              <a:t>H</a:t>
            </a:r>
            <a:r>
              <a:rPr sz="2200" b="1" spc="-40" dirty="0" smtClean="0">
                <a:latin typeface="Arial"/>
                <a:cs typeface="Arial"/>
              </a:rPr>
              <a:t>y</a:t>
            </a:r>
            <a:r>
              <a:rPr sz="2200" b="1" spc="-15" dirty="0" smtClean="0">
                <a:latin typeface="Arial"/>
                <a:cs typeface="Arial"/>
              </a:rPr>
              <a:t>drogelators</a:t>
            </a:r>
            <a:r>
              <a:rPr sz="2200" b="1" spc="65" dirty="0" smtClean="0">
                <a:latin typeface="Arial"/>
                <a:cs typeface="Arial"/>
              </a:rPr>
              <a:t> </a:t>
            </a:r>
            <a:r>
              <a:rPr sz="2200" b="1" spc="-15" dirty="0" smtClean="0">
                <a:latin typeface="Arial"/>
                <a:cs typeface="Arial"/>
              </a:rPr>
              <a:t>and</a:t>
            </a:r>
            <a:r>
              <a:rPr sz="2200" b="1" spc="15" dirty="0" smtClean="0">
                <a:latin typeface="Arial"/>
                <a:cs typeface="Arial"/>
              </a:rPr>
              <a:t> </a:t>
            </a:r>
            <a:r>
              <a:rPr sz="2200" b="1" spc="-20" dirty="0" smtClean="0">
                <a:latin typeface="Arial"/>
                <a:cs typeface="Arial"/>
              </a:rPr>
              <a:t>Or</a:t>
            </a:r>
            <a:r>
              <a:rPr sz="2200" b="1" spc="-15" dirty="0" smtClean="0">
                <a:latin typeface="Arial"/>
                <a:cs typeface="Arial"/>
              </a:rPr>
              <a:t>ganogelators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6869" y="1461090"/>
            <a:ext cx="6414927" cy="2236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15109" y="3522928"/>
            <a:ext cx="74971" cy="122961"/>
          </a:xfrm>
          <a:custGeom>
            <a:avLst/>
            <a:gdLst/>
            <a:ahLst/>
            <a:cxnLst/>
            <a:rect l="l" t="t" r="r" b="b"/>
            <a:pathLst>
              <a:path w="74971" h="122961">
                <a:moveTo>
                  <a:pt x="74971" y="98319"/>
                </a:moveTo>
                <a:lnTo>
                  <a:pt x="51597" y="98319"/>
                </a:lnTo>
                <a:lnTo>
                  <a:pt x="51597" y="122961"/>
                </a:lnTo>
                <a:lnTo>
                  <a:pt x="74971" y="122961"/>
                </a:lnTo>
                <a:lnTo>
                  <a:pt x="74971" y="98319"/>
                </a:lnTo>
                <a:close/>
              </a:path>
              <a:path w="74971" h="122961">
                <a:moveTo>
                  <a:pt x="74971" y="0"/>
                </a:moveTo>
                <a:lnTo>
                  <a:pt x="54684" y="0"/>
                </a:lnTo>
                <a:lnTo>
                  <a:pt x="61" y="77686"/>
                </a:lnTo>
                <a:lnTo>
                  <a:pt x="0" y="98319"/>
                </a:lnTo>
                <a:lnTo>
                  <a:pt x="90700" y="98319"/>
                </a:lnTo>
                <a:lnTo>
                  <a:pt x="90700" y="77686"/>
                </a:lnTo>
                <a:lnTo>
                  <a:pt x="22638" y="77686"/>
                </a:lnTo>
                <a:lnTo>
                  <a:pt x="51597" y="35832"/>
                </a:lnTo>
                <a:lnTo>
                  <a:pt x="74971" y="35832"/>
                </a:lnTo>
                <a:lnTo>
                  <a:pt x="74971" y="0"/>
                </a:lnTo>
                <a:close/>
              </a:path>
              <a:path w="74971" h="122961">
                <a:moveTo>
                  <a:pt x="74971" y="35832"/>
                </a:moveTo>
                <a:lnTo>
                  <a:pt x="51597" y="35832"/>
                </a:lnTo>
                <a:lnTo>
                  <a:pt x="51597" y="77686"/>
                </a:lnTo>
                <a:lnTo>
                  <a:pt x="74971" y="77686"/>
                </a:lnTo>
                <a:lnTo>
                  <a:pt x="74971" y="35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6830" y="3557175"/>
            <a:ext cx="24255" cy="88715"/>
          </a:xfrm>
          <a:custGeom>
            <a:avLst/>
            <a:gdLst/>
            <a:ahLst/>
            <a:cxnLst/>
            <a:rect l="l" t="t" r="r" b="b"/>
            <a:pathLst>
              <a:path w="24255" h="88715">
                <a:moveTo>
                  <a:pt x="24255" y="0"/>
                </a:moveTo>
                <a:lnTo>
                  <a:pt x="0" y="0"/>
                </a:lnTo>
                <a:lnTo>
                  <a:pt x="0" y="23482"/>
                </a:lnTo>
                <a:lnTo>
                  <a:pt x="24255" y="23482"/>
                </a:lnTo>
                <a:lnTo>
                  <a:pt x="24255" y="0"/>
                </a:lnTo>
                <a:close/>
              </a:path>
              <a:path w="24255" h="88715">
                <a:moveTo>
                  <a:pt x="24255" y="65247"/>
                </a:moveTo>
                <a:lnTo>
                  <a:pt x="0" y="65247"/>
                </a:lnTo>
                <a:lnTo>
                  <a:pt x="0" y="88715"/>
                </a:lnTo>
                <a:lnTo>
                  <a:pt x="24255" y="88715"/>
                </a:lnTo>
                <a:lnTo>
                  <a:pt x="24255" y="65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5578" y="3555178"/>
            <a:ext cx="83350" cy="90712"/>
          </a:xfrm>
          <a:custGeom>
            <a:avLst/>
            <a:gdLst/>
            <a:ahLst/>
            <a:cxnLst/>
            <a:rect l="l" t="t" r="r" b="b"/>
            <a:pathLst>
              <a:path w="83350" h="90712">
                <a:moveTo>
                  <a:pt x="22491" y="1997"/>
                </a:moveTo>
                <a:lnTo>
                  <a:pt x="0" y="1997"/>
                </a:lnTo>
                <a:lnTo>
                  <a:pt x="0" y="90712"/>
                </a:lnTo>
                <a:lnTo>
                  <a:pt x="24255" y="90712"/>
                </a:lnTo>
                <a:lnTo>
                  <a:pt x="24255" y="40620"/>
                </a:lnTo>
                <a:lnTo>
                  <a:pt x="24843" y="33835"/>
                </a:lnTo>
                <a:lnTo>
                  <a:pt x="39984" y="17960"/>
                </a:lnTo>
                <a:lnTo>
                  <a:pt x="81586" y="17960"/>
                </a:lnTo>
                <a:lnTo>
                  <a:pt x="81145" y="16124"/>
                </a:lnTo>
                <a:lnTo>
                  <a:pt x="80653" y="15023"/>
                </a:lnTo>
                <a:lnTo>
                  <a:pt x="22491" y="15023"/>
                </a:lnTo>
                <a:lnTo>
                  <a:pt x="22491" y="1997"/>
                </a:lnTo>
                <a:close/>
              </a:path>
              <a:path w="83350" h="90712">
                <a:moveTo>
                  <a:pt x="81586" y="17960"/>
                </a:moveTo>
                <a:lnTo>
                  <a:pt x="47481" y="17960"/>
                </a:lnTo>
                <a:lnTo>
                  <a:pt x="50274" y="18738"/>
                </a:lnTo>
                <a:lnTo>
                  <a:pt x="54978" y="21866"/>
                </a:lnTo>
                <a:lnTo>
                  <a:pt x="56595" y="24054"/>
                </a:lnTo>
                <a:lnTo>
                  <a:pt x="58653" y="29664"/>
                </a:lnTo>
                <a:lnTo>
                  <a:pt x="59241" y="35862"/>
                </a:lnTo>
                <a:lnTo>
                  <a:pt x="59241" y="90712"/>
                </a:lnTo>
                <a:lnTo>
                  <a:pt x="83350" y="90712"/>
                </a:lnTo>
                <a:lnTo>
                  <a:pt x="83350" y="28739"/>
                </a:lnTo>
                <a:lnTo>
                  <a:pt x="82909" y="23467"/>
                </a:lnTo>
                <a:lnTo>
                  <a:pt x="81586" y="17960"/>
                </a:lnTo>
                <a:close/>
              </a:path>
              <a:path w="83350" h="90712">
                <a:moveTo>
                  <a:pt x="58065" y="0"/>
                </a:moveTo>
                <a:lnTo>
                  <a:pt x="44092" y="906"/>
                </a:lnTo>
                <a:lnTo>
                  <a:pt x="32398" y="5827"/>
                </a:lnTo>
                <a:lnTo>
                  <a:pt x="22491" y="15023"/>
                </a:lnTo>
                <a:lnTo>
                  <a:pt x="80653" y="15023"/>
                </a:lnTo>
                <a:lnTo>
                  <a:pt x="79675" y="12835"/>
                </a:lnTo>
                <a:lnTo>
                  <a:pt x="77323" y="9942"/>
                </a:lnTo>
                <a:lnTo>
                  <a:pt x="75118" y="7049"/>
                </a:lnTo>
                <a:lnTo>
                  <a:pt x="71737" y="4669"/>
                </a:lnTo>
                <a:lnTo>
                  <a:pt x="62917" y="939"/>
                </a:lnTo>
                <a:lnTo>
                  <a:pt x="58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6256" y="3556176"/>
            <a:ext cx="88348" cy="58639"/>
          </a:xfrm>
          <a:custGeom>
            <a:avLst/>
            <a:gdLst/>
            <a:ahLst/>
            <a:cxnLst/>
            <a:rect l="l" t="t" r="r" b="b"/>
            <a:pathLst>
              <a:path w="88348" h="58639">
                <a:moveTo>
                  <a:pt x="88348" y="0"/>
                </a:moveTo>
                <a:lnTo>
                  <a:pt x="0" y="0"/>
                </a:lnTo>
                <a:lnTo>
                  <a:pt x="0" y="21543"/>
                </a:lnTo>
                <a:lnTo>
                  <a:pt x="88348" y="21543"/>
                </a:lnTo>
                <a:lnTo>
                  <a:pt x="88348" y="0"/>
                </a:lnTo>
                <a:close/>
              </a:path>
              <a:path w="88348" h="58639">
                <a:moveTo>
                  <a:pt x="88348" y="37007"/>
                </a:moveTo>
                <a:lnTo>
                  <a:pt x="0" y="37007"/>
                </a:lnTo>
                <a:lnTo>
                  <a:pt x="0" y="58639"/>
                </a:lnTo>
                <a:lnTo>
                  <a:pt x="88348" y="58639"/>
                </a:lnTo>
                <a:lnTo>
                  <a:pt x="88348" y="3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3699" y="3522928"/>
            <a:ext cx="74971" cy="122961"/>
          </a:xfrm>
          <a:custGeom>
            <a:avLst/>
            <a:gdLst/>
            <a:ahLst/>
            <a:cxnLst/>
            <a:rect l="l" t="t" r="r" b="b"/>
            <a:pathLst>
              <a:path w="74971" h="122961">
                <a:moveTo>
                  <a:pt x="74971" y="98319"/>
                </a:moveTo>
                <a:lnTo>
                  <a:pt x="51597" y="98319"/>
                </a:lnTo>
                <a:lnTo>
                  <a:pt x="51597" y="122961"/>
                </a:lnTo>
                <a:lnTo>
                  <a:pt x="74971" y="122961"/>
                </a:lnTo>
                <a:lnTo>
                  <a:pt x="74971" y="98319"/>
                </a:lnTo>
                <a:close/>
              </a:path>
              <a:path w="74971" h="122961">
                <a:moveTo>
                  <a:pt x="74971" y="0"/>
                </a:moveTo>
                <a:lnTo>
                  <a:pt x="54684" y="0"/>
                </a:lnTo>
                <a:lnTo>
                  <a:pt x="61" y="77686"/>
                </a:lnTo>
                <a:lnTo>
                  <a:pt x="0" y="98319"/>
                </a:lnTo>
                <a:lnTo>
                  <a:pt x="90700" y="98319"/>
                </a:lnTo>
                <a:lnTo>
                  <a:pt x="90700" y="77686"/>
                </a:lnTo>
                <a:lnTo>
                  <a:pt x="22638" y="77686"/>
                </a:lnTo>
                <a:lnTo>
                  <a:pt x="51597" y="35832"/>
                </a:lnTo>
                <a:lnTo>
                  <a:pt x="74971" y="35832"/>
                </a:lnTo>
                <a:lnTo>
                  <a:pt x="74971" y="0"/>
                </a:lnTo>
                <a:close/>
              </a:path>
              <a:path w="74971" h="122961">
                <a:moveTo>
                  <a:pt x="74971" y="35832"/>
                </a:moveTo>
                <a:lnTo>
                  <a:pt x="51597" y="35832"/>
                </a:lnTo>
                <a:lnTo>
                  <a:pt x="51597" y="77686"/>
                </a:lnTo>
                <a:lnTo>
                  <a:pt x="74971" y="77686"/>
                </a:lnTo>
                <a:lnTo>
                  <a:pt x="74971" y="35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19666" y="3732168"/>
            <a:ext cx="83839" cy="121478"/>
          </a:xfrm>
          <a:custGeom>
            <a:avLst/>
            <a:gdLst/>
            <a:ahLst/>
            <a:cxnLst/>
            <a:rect l="l" t="t" r="r" b="b"/>
            <a:pathLst>
              <a:path w="83839" h="121478">
                <a:moveTo>
                  <a:pt x="24108" y="86879"/>
                </a:moveTo>
                <a:lnTo>
                  <a:pt x="0" y="89302"/>
                </a:lnTo>
                <a:lnTo>
                  <a:pt x="1018" y="94604"/>
                </a:lnTo>
                <a:lnTo>
                  <a:pt x="6093" y="105669"/>
                </a:lnTo>
                <a:lnTo>
                  <a:pt x="15863" y="115843"/>
                </a:lnTo>
                <a:lnTo>
                  <a:pt x="24279" y="119631"/>
                </a:lnTo>
                <a:lnTo>
                  <a:pt x="36664" y="121478"/>
                </a:lnTo>
                <a:lnTo>
                  <a:pt x="55022" y="121113"/>
                </a:lnTo>
                <a:lnTo>
                  <a:pt x="66517" y="115697"/>
                </a:lnTo>
                <a:lnTo>
                  <a:pt x="75889" y="106627"/>
                </a:lnTo>
                <a:lnTo>
                  <a:pt x="77345" y="104090"/>
                </a:lnTo>
                <a:lnTo>
                  <a:pt x="37485" y="104090"/>
                </a:lnTo>
                <a:lnTo>
                  <a:pt x="33516" y="102548"/>
                </a:lnTo>
                <a:lnTo>
                  <a:pt x="26754" y="96366"/>
                </a:lnTo>
                <a:lnTo>
                  <a:pt x="24696" y="92166"/>
                </a:lnTo>
                <a:lnTo>
                  <a:pt x="24108" y="86879"/>
                </a:lnTo>
                <a:close/>
              </a:path>
              <a:path w="83839" h="121478">
                <a:moveTo>
                  <a:pt x="78674" y="57552"/>
                </a:moveTo>
                <a:lnTo>
                  <a:pt x="46746" y="57552"/>
                </a:lnTo>
                <a:lnTo>
                  <a:pt x="51303" y="59432"/>
                </a:lnTo>
                <a:lnTo>
                  <a:pt x="54831" y="63191"/>
                </a:lnTo>
                <a:lnTo>
                  <a:pt x="58212" y="66951"/>
                </a:lnTo>
                <a:lnTo>
                  <a:pt x="59977" y="72590"/>
                </a:lnTo>
                <a:lnTo>
                  <a:pt x="59977" y="88142"/>
                </a:lnTo>
                <a:lnTo>
                  <a:pt x="58212" y="94134"/>
                </a:lnTo>
                <a:lnTo>
                  <a:pt x="51156" y="102108"/>
                </a:lnTo>
                <a:lnTo>
                  <a:pt x="46893" y="104090"/>
                </a:lnTo>
                <a:lnTo>
                  <a:pt x="77345" y="104090"/>
                </a:lnTo>
                <a:lnTo>
                  <a:pt x="80836" y="98006"/>
                </a:lnTo>
                <a:lnTo>
                  <a:pt x="83547" y="86465"/>
                </a:lnTo>
                <a:lnTo>
                  <a:pt x="83839" y="69817"/>
                </a:lnTo>
                <a:lnTo>
                  <a:pt x="79347" y="58389"/>
                </a:lnTo>
                <a:lnTo>
                  <a:pt x="78674" y="57552"/>
                </a:lnTo>
                <a:close/>
              </a:path>
              <a:path w="83839" h="121478">
                <a:moveTo>
                  <a:pt x="79234" y="0"/>
                </a:moveTo>
                <a:lnTo>
                  <a:pt x="15288" y="0"/>
                </a:lnTo>
                <a:lnTo>
                  <a:pt x="2940" y="63735"/>
                </a:lnTo>
                <a:lnTo>
                  <a:pt x="22491" y="66496"/>
                </a:lnTo>
                <a:lnTo>
                  <a:pt x="28077" y="60533"/>
                </a:lnTo>
                <a:lnTo>
                  <a:pt x="34251" y="57552"/>
                </a:lnTo>
                <a:lnTo>
                  <a:pt x="78674" y="57552"/>
                </a:lnTo>
                <a:lnTo>
                  <a:pt x="70351" y="47206"/>
                </a:lnTo>
                <a:lnTo>
                  <a:pt x="62468" y="42764"/>
                </a:lnTo>
                <a:lnTo>
                  <a:pt x="29841" y="42764"/>
                </a:lnTo>
                <a:lnTo>
                  <a:pt x="33663" y="21969"/>
                </a:lnTo>
                <a:lnTo>
                  <a:pt x="79234" y="21969"/>
                </a:lnTo>
                <a:lnTo>
                  <a:pt x="79234" y="0"/>
                </a:lnTo>
                <a:close/>
              </a:path>
              <a:path w="83839" h="121478">
                <a:moveTo>
                  <a:pt x="46305" y="38843"/>
                </a:moveTo>
                <a:lnTo>
                  <a:pt x="40719" y="38843"/>
                </a:lnTo>
                <a:lnTo>
                  <a:pt x="35280" y="40150"/>
                </a:lnTo>
                <a:lnTo>
                  <a:pt x="29841" y="42764"/>
                </a:lnTo>
                <a:lnTo>
                  <a:pt x="62468" y="42764"/>
                </a:lnTo>
                <a:lnTo>
                  <a:pt x="59221" y="40934"/>
                </a:lnTo>
                <a:lnTo>
                  <a:pt x="46305" y="38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26830" y="3764241"/>
            <a:ext cx="24255" cy="88715"/>
          </a:xfrm>
          <a:custGeom>
            <a:avLst/>
            <a:gdLst/>
            <a:ahLst/>
            <a:cxnLst/>
            <a:rect l="l" t="t" r="r" b="b"/>
            <a:pathLst>
              <a:path w="24255" h="88715">
                <a:moveTo>
                  <a:pt x="24255" y="0"/>
                </a:moveTo>
                <a:lnTo>
                  <a:pt x="0" y="0"/>
                </a:lnTo>
                <a:lnTo>
                  <a:pt x="0" y="23482"/>
                </a:lnTo>
                <a:lnTo>
                  <a:pt x="24255" y="23482"/>
                </a:lnTo>
                <a:lnTo>
                  <a:pt x="24255" y="0"/>
                </a:lnTo>
                <a:close/>
              </a:path>
              <a:path w="24255" h="88715">
                <a:moveTo>
                  <a:pt x="24255" y="65247"/>
                </a:moveTo>
                <a:lnTo>
                  <a:pt x="0" y="65247"/>
                </a:lnTo>
                <a:lnTo>
                  <a:pt x="0" y="88715"/>
                </a:lnTo>
                <a:lnTo>
                  <a:pt x="24255" y="88715"/>
                </a:lnTo>
                <a:lnTo>
                  <a:pt x="24255" y="65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5578" y="3762244"/>
            <a:ext cx="83350" cy="90712"/>
          </a:xfrm>
          <a:custGeom>
            <a:avLst/>
            <a:gdLst/>
            <a:ahLst/>
            <a:cxnLst/>
            <a:rect l="l" t="t" r="r" b="b"/>
            <a:pathLst>
              <a:path w="83350" h="90712">
                <a:moveTo>
                  <a:pt x="22491" y="1997"/>
                </a:moveTo>
                <a:lnTo>
                  <a:pt x="0" y="1997"/>
                </a:lnTo>
                <a:lnTo>
                  <a:pt x="0" y="90712"/>
                </a:lnTo>
                <a:lnTo>
                  <a:pt x="24255" y="90712"/>
                </a:lnTo>
                <a:lnTo>
                  <a:pt x="24255" y="40620"/>
                </a:lnTo>
                <a:lnTo>
                  <a:pt x="24843" y="33835"/>
                </a:lnTo>
                <a:lnTo>
                  <a:pt x="39984" y="17960"/>
                </a:lnTo>
                <a:lnTo>
                  <a:pt x="81586" y="17960"/>
                </a:lnTo>
                <a:lnTo>
                  <a:pt x="81145" y="16124"/>
                </a:lnTo>
                <a:lnTo>
                  <a:pt x="80653" y="15023"/>
                </a:lnTo>
                <a:lnTo>
                  <a:pt x="22491" y="15023"/>
                </a:lnTo>
                <a:lnTo>
                  <a:pt x="22491" y="1997"/>
                </a:lnTo>
                <a:close/>
              </a:path>
              <a:path w="83350" h="90712">
                <a:moveTo>
                  <a:pt x="81586" y="17960"/>
                </a:moveTo>
                <a:lnTo>
                  <a:pt x="47481" y="17960"/>
                </a:lnTo>
                <a:lnTo>
                  <a:pt x="50274" y="18738"/>
                </a:lnTo>
                <a:lnTo>
                  <a:pt x="54978" y="21866"/>
                </a:lnTo>
                <a:lnTo>
                  <a:pt x="56595" y="24040"/>
                </a:lnTo>
                <a:lnTo>
                  <a:pt x="58653" y="29664"/>
                </a:lnTo>
                <a:lnTo>
                  <a:pt x="59241" y="35862"/>
                </a:lnTo>
                <a:lnTo>
                  <a:pt x="59241" y="90712"/>
                </a:lnTo>
                <a:lnTo>
                  <a:pt x="83350" y="90712"/>
                </a:lnTo>
                <a:lnTo>
                  <a:pt x="83350" y="28739"/>
                </a:lnTo>
                <a:lnTo>
                  <a:pt x="82909" y="23467"/>
                </a:lnTo>
                <a:lnTo>
                  <a:pt x="81586" y="17960"/>
                </a:lnTo>
                <a:close/>
              </a:path>
              <a:path w="83350" h="90712">
                <a:moveTo>
                  <a:pt x="58065" y="0"/>
                </a:moveTo>
                <a:lnTo>
                  <a:pt x="44092" y="906"/>
                </a:lnTo>
                <a:lnTo>
                  <a:pt x="32398" y="5827"/>
                </a:lnTo>
                <a:lnTo>
                  <a:pt x="22491" y="15023"/>
                </a:lnTo>
                <a:lnTo>
                  <a:pt x="80653" y="15023"/>
                </a:lnTo>
                <a:lnTo>
                  <a:pt x="79675" y="12835"/>
                </a:lnTo>
                <a:lnTo>
                  <a:pt x="77323" y="9942"/>
                </a:lnTo>
                <a:lnTo>
                  <a:pt x="75118" y="7049"/>
                </a:lnTo>
                <a:lnTo>
                  <a:pt x="71737" y="4669"/>
                </a:lnTo>
                <a:lnTo>
                  <a:pt x="62917" y="939"/>
                </a:lnTo>
                <a:lnTo>
                  <a:pt x="58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6256" y="3763242"/>
            <a:ext cx="88348" cy="58639"/>
          </a:xfrm>
          <a:custGeom>
            <a:avLst/>
            <a:gdLst/>
            <a:ahLst/>
            <a:cxnLst/>
            <a:rect l="l" t="t" r="r" b="b"/>
            <a:pathLst>
              <a:path w="88348" h="58639">
                <a:moveTo>
                  <a:pt x="88348" y="0"/>
                </a:moveTo>
                <a:lnTo>
                  <a:pt x="0" y="0"/>
                </a:lnTo>
                <a:lnTo>
                  <a:pt x="0" y="21543"/>
                </a:lnTo>
                <a:lnTo>
                  <a:pt x="88348" y="21543"/>
                </a:lnTo>
                <a:lnTo>
                  <a:pt x="88348" y="0"/>
                </a:lnTo>
                <a:close/>
              </a:path>
              <a:path w="88348" h="58639">
                <a:moveTo>
                  <a:pt x="88348" y="37007"/>
                </a:moveTo>
                <a:lnTo>
                  <a:pt x="0" y="37007"/>
                </a:lnTo>
                <a:lnTo>
                  <a:pt x="0" y="58639"/>
                </a:lnTo>
                <a:lnTo>
                  <a:pt x="88348" y="58639"/>
                </a:lnTo>
                <a:lnTo>
                  <a:pt x="88348" y="3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27822" y="3731330"/>
            <a:ext cx="83680" cy="123112"/>
          </a:xfrm>
          <a:custGeom>
            <a:avLst/>
            <a:gdLst/>
            <a:ahLst/>
            <a:cxnLst/>
            <a:rect l="l" t="t" r="r" b="b"/>
            <a:pathLst>
              <a:path w="83680" h="123112">
                <a:moveTo>
                  <a:pt x="52052" y="0"/>
                </a:moveTo>
                <a:lnTo>
                  <a:pt x="12492" y="14050"/>
                </a:lnTo>
                <a:lnTo>
                  <a:pt x="0" y="63570"/>
                </a:lnTo>
                <a:lnTo>
                  <a:pt x="921" y="78355"/>
                </a:lnTo>
                <a:lnTo>
                  <a:pt x="23677" y="118443"/>
                </a:lnTo>
                <a:lnTo>
                  <a:pt x="51667" y="123112"/>
                </a:lnTo>
                <a:lnTo>
                  <a:pt x="63573" y="119136"/>
                </a:lnTo>
                <a:lnTo>
                  <a:pt x="74251" y="111094"/>
                </a:lnTo>
                <a:lnTo>
                  <a:pt x="78688" y="104267"/>
                </a:lnTo>
                <a:lnTo>
                  <a:pt x="40272" y="104267"/>
                </a:lnTo>
                <a:lnTo>
                  <a:pt x="36155" y="102182"/>
                </a:lnTo>
                <a:lnTo>
                  <a:pt x="32627" y="98041"/>
                </a:lnTo>
                <a:lnTo>
                  <a:pt x="28952" y="93885"/>
                </a:lnTo>
                <a:lnTo>
                  <a:pt x="27188" y="87996"/>
                </a:lnTo>
                <a:lnTo>
                  <a:pt x="27188" y="73457"/>
                </a:lnTo>
                <a:lnTo>
                  <a:pt x="28805" y="68244"/>
                </a:lnTo>
                <a:lnTo>
                  <a:pt x="35273" y="61165"/>
                </a:lnTo>
                <a:lnTo>
                  <a:pt x="39096" y="59403"/>
                </a:lnTo>
                <a:lnTo>
                  <a:pt x="77516" y="59403"/>
                </a:lnTo>
                <a:lnTo>
                  <a:pt x="71313" y="51189"/>
                </a:lnTo>
                <a:lnTo>
                  <a:pt x="66040" y="47922"/>
                </a:lnTo>
                <a:lnTo>
                  <a:pt x="25475" y="47922"/>
                </a:lnTo>
                <a:lnTo>
                  <a:pt x="27827" y="33436"/>
                </a:lnTo>
                <a:lnTo>
                  <a:pt x="31745" y="24643"/>
                </a:lnTo>
                <a:lnTo>
                  <a:pt x="35273" y="20193"/>
                </a:lnTo>
                <a:lnTo>
                  <a:pt x="39684" y="17961"/>
                </a:lnTo>
                <a:lnTo>
                  <a:pt x="77704" y="17961"/>
                </a:lnTo>
                <a:lnTo>
                  <a:pt x="74726" y="12663"/>
                </a:lnTo>
                <a:lnTo>
                  <a:pt x="63219" y="2370"/>
                </a:lnTo>
                <a:lnTo>
                  <a:pt x="52052" y="0"/>
                </a:lnTo>
                <a:close/>
              </a:path>
              <a:path w="83680" h="123112">
                <a:moveTo>
                  <a:pt x="77516" y="59403"/>
                </a:moveTo>
                <a:lnTo>
                  <a:pt x="48651" y="59403"/>
                </a:lnTo>
                <a:lnTo>
                  <a:pt x="52620" y="61254"/>
                </a:lnTo>
                <a:lnTo>
                  <a:pt x="59088" y="68655"/>
                </a:lnTo>
                <a:lnTo>
                  <a:pt x="60535" y="73885"/>
                </a:lnTo>
                <a:lnTo>
                  <a:pt x="60588" y="90640"/>
                </a:lnTo>
                <a:lnTo>
                  <a:pt x="59235" y="95765"/>
                </a:lnTo>
                <a:lnTo>
                  <a:pt x="56148" y="99172"/>
                </a:lnTo>
                <a:lnTo>
                  <a:pt x="53208" y="102564"/>
                </a:lnTo>
                <a:lnTo>
                  <a:pt x="49533" y="104267"/>
                </a:lnTo>
                <a:lnTo>
                  <a:pt x="78688" y="104267"/>
                </a:lnTo>
                <a:lnTo>
                  <a:pt x="79795" y="102564"/>
                </a:lnTo>
                <a:lnTo>
                  <a:pt x="83016" y="90640"/>
                </a:lnTo>
                <a:lnTo>
                  <a:pt x="83680" y="73885"/>
                </a:lnTo>
                <a:lnTo>
                  <a:pt x="79609" y="62174"/>
                </a:lnTo>
                <a:lnTo>
                  <a:pt x="77516" y="59403"/>
                </a:lnTo>
                <a:close/>
              </a:path>
              <a:path w="83680" h="123112">
                <a:moveTo>
                  <a:pt x="47622" y="42104"/>
                </a:moveTo>
                <a:lnTo>
                  <a:pt x="38655" y="42104"/>
                </a:lnTo>
                <a:lnTo>
                  <a:pt x="31157" y="45555"/>
                </a:lnTo>
                <a:lnTo>
                  <a:pt x="25475" y="47922"/>
                </a:lnTo>
                <a:lnTo>
                  <a:pt x="66040" y="47922"/>
                </a:lnTo>
                <a:lnTo>
                  <a:pt x="60313" y="44375"/>
                </a:lnTo>
                <a:lnTo>
                  <a:pt x="47622" y="42104"/>
                </a:lnTo>
                <a:close/>
              </a:path>
              <a:path w="83680" h="123112">
                <a:moveTo>
                  <a:pt x="77704" y="17961"/>
                </a:moveTo>
                <a:lnTo>
                  <a:pt x="48651" y="17961"/>
                </a:lnTo>
                <a:lnTo>
                  <a:pt x="51738" y="19077"/>
                </a:lnTo>
                <a:lnTo>
                  <a:pt x="54090" y="21309"/>
                </a:lnTo>
                <a:lnTo>
                  <a:pt x="56589" y="23527"/>
                </a:lnTo>
                <a:lnTo>
                  <a:pt x="58059" y="26978"/>
                </a:lnTo>
                <a:lnTo>
                  <a:pt x="58647" y="31662"/>
                </a:lnTo>
                <a:lnTo>
                  <a:pt x="82020" y="29151"/>
                </a:lnTo>
                <a:lnTo>
                  <a:pt x="80428" y="22806"/>
                </a:lnTo>
                <a:lnTo>
                  <a:pt x="77704" y="17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19232" y="3938396"/>
            <a:ext cx="83656" cy="123108"/>
          </a:xfrm>
          <a:custGeom>
            <a:avLst/>
            <a:gdLst/>
            <a:ahLst/>
            <a:cxnLst/>
            <a:rect l="l" t="t" r="r" b="b"/>
            <a:pathLst>
              <a:path w="83656" h="123108">
                <a:moveTo>
                  <a:pt x="52054" y="0"/>
                </a:moveTo>
                <a:lnTo>
                  <a:pt x="12494" y="14048"/>
                </a:lnTo>
                <a:lnTo>
                  <a:pt x="0" y="63565"/>
                </a:lnTo>
                <a:lnTo>
                  <a:pt x="921" y="78351"/>
                </a:lnTo>
                <a:lnTo>
                  <a:pt x="23678" y="118440"/>
                </a:lnTo>
                <a:lnTo>
                  <a:pt x="51669" y="123108"/>
                </a:lnTo>
                <a:lnTo>
                  <a:pt x="63574" y="119135"/>
                </a:lnTo>
                <a:lnTo>
                  <a:pt x="74255" y="111093"/>
                </a:lnTo>
                <a:lnTo>
                  <a:pt x="78692" y="104260"/>
                </a:lnTo>
                <a:lnTo>
                  <a:pt x="40272" y="104260"/>
                </a:lnTo>
                <a:lnTo>
                  <a:pt x="36156" y="102188"/>
                </a:lnTo>
                <a:lnTo>
                  <a:pt x="32628" y="98037"/>
                </a:lnTo>
                <a:lnTo>
                  <a:pt x="28952" y="93891"/>
                </a:lnTo>
                <a:lnTo>
                  <a:pt x="27188" y="87996"/>
                </a:lnTo>
                <a:lnTo>
                  <a:pt x="27188" y="73460"/>
                </a:lnTo>
                <a:lnTo>
                  <a:pt x="28805" y="68244"/>
                </a:lnTo>
                <a:lnTo>
                  <a:pt x="35274" y="61170"/>
                </a:lnTo>
                <a:lnTo>
                  <a:pt x="39096" y="59399"/>
                </a:lnTo>
                <a:lnTo>
                  <a:pt x="77514" y="59399"/>
                </a:lnTo>
                <a:lnTo>
                  <a:pt x="71313" y="51190"/>
                </a:lnTo>
                <a:lnTo>
                  <a:pt x="66040" y="47923"/>
                </a:lnTo>
                <a:lnTo>
                  <a:pt x="25475" y="47923"/>
                </a:lnTo>
                <a:lnTo>
                  <a:pt x="27827" y="33436"/>
                </a:lnTo>
                <a:lnTo>
                  <a:pt x="31745" y="24643"/>
                </a:lnTo>
                <a:lnTo>
                  <a:pt x="35274" y="20193"/>
                </a:lnTo>
                <a:lnTo>
                  <a:pt x="39684" y="17961"/>
                </a:lnTo>
                <a:lnTo>
                  <a:pt x="77704" y="17961"/>
                </a:lnTo>
                <a:lnTo>
                  <a:pt x="74727" y="12664"/>
                </a:lnTo>
                <a:lnTo>
                  <a:pt x="63220" y="2371"/>
                </a:lnTo>
                <a:lnTo>
                  <a:pt x="52054" y="0"/>
                </a:lnTo>
                <a:close/>
              </a:path>
              <a:path w="83656" h="123108">
                <a:moveTo>
                  <a:pt x="77514" y="59399"/>
                </a:moveTo>
                <a:lnTo>
                  <a:pt x="48651" y="59399"/>
                </a:lnTo>
                <a:lnTo>
                  <a:pt x="52620" y="61252"/>
                </a:lnTo>
                <a:lnTo>
                  <a:pt x="59088" y="68663"/>
                </a:lnTo>
                <a:lnTo>
                  <a:pt x="60535" y="73882"/>
                </a:lnTo>
                <a:lnTo>
                  <a:pt x="60590" y="90637"/>
                </a:lnTo>
                <a:lnTo>
                  <a:pt x="59235" y="95771"/>
                </a:lnTo>
                <a:lnTo>
                  <a:pt x="56148" y="99166"/>
                </a:lnTo>
                <a:lnTo>
                  <a:pt x="53208" y="102564"/>
                </a:lnTo>
                <a:lnTo>
                  <a:pt x="49533" y="104260"/>
                </a:lnTo>
                <a:lnTo>
                  <a:pt x="78692" y="104260"/>
                </a:lnTo>
                <a:lnTo>
                  <a:pt x="79794" y="102564"/>
                </a:lnTo>
                <a:lnTo>
                  <a:pt x="79912" y="102188"/>
                </a:lnTo>
                <a:lnTo>
                  <a:pt x="83016" y="90637"/>
                </a:lnTo>
                <a:lnTo>
                  <a:pt x="83656" y="74494"/>
                </a:lnTo>
                <a:lnTo>
                  <a:pt x="83533" y="73460"/>
                </a:lnTo>
                <a:lnTo>
                  <a:pt x="79608" y="62171"/>
                </a:lnTo>
                <a:lnTo>
                  <a:pt x="77514" y="59399"/>
                </a:lnTo>
                <a:close/>
              </a:path>
              <a:path w="83656" h="123108">
                <a:moveTo>
                  <a:pt x="47622" y="42104"/>
                </a:moveTo>
                <a:lnTo>
                  <a:pt x="38655" y="42104"/>
                </a:lnTo>
                <a:lnTo>
                  <a:pt x="31157" y="45555"/>
                </a:lnTo>
                <a:lnTo>
                  <a:pt x="25475" y="47923"/>
                </a:lnTo>
                <a:lnTo>
                  <a:pt x="66040" y="47923"/>
                </a:lnTo>
                <a:lnTo>
                  <a:pt x="60314" y="44375"/>
                </a:lnTo>
                <a:lnTo>
                  <a:pt x="47622" y="42104"/>
                </a:lnTo>
                <a:close/>
              </a:path>
              <a:path w="83656" h="123108">
                <a:moveTo>
                  <a:pt x="77704" y="17961"/>
                </a:moveTo>
                <a:lnTo>
                  <a:pt x="48651" y="17961"/>
                </a:lnTo>
                <a:lnTo>
                  <a:pt x="51738" y="19077"/>
                </a:lnTo>
                <a:lnTo>
                  <a:pt x="54090" y="21309"/>
                </a:lnTo>
                <a:lnTo>
                  <a:pt x="56589" y="23527"/>
                </a:lnTo>
                <a:lnTo>
                  <a:pt x="58059" y="26992"/>
                </a:lnTo>
                <a:lnTo>
                  <a:pt x="58647" y="31662"/>
                </a:lnTo>
                <a:lnTo>
                  <a:pt x="82020" y="29151"/>
                </a:lnTo>
                <a:lnTo>
                  <a:pt x="80428" y="22807"/>
                </a:lnTo>
                <a:lnTo>
                  <a:pt x="77704" y="17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6830" y="3971307"/>
            <a:ext cx="24255" cy="88722"/>
          </a:xfrm>
          <a:custGeom>
            <a:avLst/>
            <a:gdLst/>
            <a:ahLst/>
            <a:cxnLst/>
            <a:rect l="l" t="t" r="r" b="b"/>
            <a:pathLst>
              <a:path w="24255" h="88722">
                <a:moveTo>
                  <a:pt x="24255" y="0"/>
                </a:moveTo>
                <a:lnTo>
                  <a:pt x="0" y="0"/>
                </a:lnTo>
                <a:lnTo>
                  <a:pt x="0" y="23482"/>
                </a:lnTo>
                <a:lnTo>
                  <a:pt x="24255" y="23482"/>
                </a:lnTo>
                <a:lnTo>
                  <a:pt x="24255" y="0"/>
                </a:lnTo>
                <a:close/>
              </a:path>
              <a:path w="24255" h="88722">
                <a:moveTo>
                  <a:pt x="24255" y="65246"/>
                </a:moveTo>
                <a:lnTo>
                  <a:pt x="0" y="65246"/>
                </a:lnTo>
                <a:lnTo>
                  <a:pt x="0" y="88722"/>
                </a:lnTo>
                <a:lnTo>
                  <a:pt x="24255" y="88722"/>
                </a:lnTo>
                <a:lnTo>
                  <a:pt x="24255" y="65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5578" y="3969310"/>
            <a:ext cx="83350" cy="90719"/>
          </a:xfrm>
          <a:custGeom>
            <a:avLst/>
            <a:gdLst/>
            <a:ahLst/>
            <a:cxnLst/>
            <a:rect l="l" t="t" r="r" b="b"/>
            <a:pathLst>
              <a:path w="83350" h="90719">
                <a:moveTo>
                  <a:pt x="22491" y="1997"/>
                </a:moveTo>
                <a:lnTo>
                  <a:pt x="0" y="1997"/>
                </a:lnTo>
                <a:lnTo>
                  <a:pt x="0" y="90719"/>
                </a:lnTo>
                <a:lnTo>
                  <a:pt x="24255" y="90719"/>
                </a:lnTo>
                <a:lnTo>
                  <a:pt x="24255" y="40624"/>
                </a:lnTo>
                <a:lnTo>
                  <a:pt x="24843" y="33832"/>
                </a:lnTo>
                <a:lnTo>
                  <a:pt x="39984" y="17960"/>
                </a:lnTo>
                <a:lnTo>
                  <a:pt x="81586" y="17960"/>
                </a:lnTo>
                <a:lnTo>
                  <a:pt x="81145" y="16124"/>
                </a:lnTo>
                <a:lnTo>
                  <a:pt x="80653" y="15023"/>
                </a:lnTo>
                <a:lnTo>
                  <a:pt x="22491" y="15023"/>
                </a:lnTo>
                <a:lnTo>
                  <a:pt x="22491" y="1997"/>
                </a:lnTo>
                <a:close/>
              </a:path>
              <a:path w="83350" h="90719">
                <a:moveTo>
                  <a:pt x="81586" y="17960"/>
                </a:moveTo>
                <a:lnTo>
                  <a:pt x="47481" y="17960"/>
                </a:lnTo>
                <a:lnTo>
                  <a:pt x="50274" y="18738"/>
                </a:lnTo>
                <a:lnTo>
                  <a:pt x="54978" y="21866"/>
                </a:lnTo>
                <a:lnTo>
                  <a:pt x="56595" y="24054"/>
                </a:lnTo>
                <a:lnTo>
                  <a:pt x="58653" y="29670"/>
                </a:lnTo>
                <a:lnTo>
                  <a:pt x="59241" y="35863"/>
                </a:lnTo>
                <a:lnTo>
                  <a:pt x="59241" y="90719"/>
                </a:lnTo>
                <a:lnTo>
                  <a:pt x="83350" y="90719"/>
                </a:lnTo>
                <a:lnTo>
                  <a:pt x="83350" y="28736"/>
                </a:lnTo>
                <a:lnTo>
                  <a:pt x="82909" y="23467"/>
                </a:lnTo>
                <a:lnTo>
                  <a:pt x="81586" y="17960"/>
                </a:lnTo>
                <a:close/>
              </a:path>
              <a:path w="83350" h="90719">
                <a:moveTo>
                  <a:pt x="58065" y="0"/>
                </a:moveTo>
                <a:lnTo>
                  <a:pt x="44092" y="906"/>
                </a:lnTo>
                <a:lnTo>
                  <a:pt x="32398" y="5827"/>
                </a:lnTo>
                <a:lnTo>
                  <a:pt x="22491" y="15023"/>
                </a:lnTo>
                <a:lnTo>
                  <a:pt x="80653" y="15023"/>
                </a:lnTo>
                <a:lnTo>
                  <a:pt x="79675" y="12835"/>
                </a:lnTo>
                <a:lnTo>
                  <a:pt x="77323" y="9942"/>
                </a:lnTo>
                <a:lnTo>
                  <a:pt x="75118" y="7049"/>
                </a:lnTo>
                <a:lnTo>
                  <a:pt x="71737" y="4669"/>
                </a:lnTo>
                <a:lnTo>
                  <a:pt x="62917" y="925"/>
                </a:lnTo>
                <a:lnTo>
                  <a:pt x="58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76256" y="3970308"/>
            <a:ext cx="88348" cy="58642"/>
          </a:xfrm>
          <a:custGeom>
            <a:avLst/>
            <a:gdLst/>
            <a:ahLst/>
            <a:cxnLst/>
            <a:rect l="l" t="t" r="r" b="b"/>
            <a:pathLst>
              <a:path w="88348" h="58642">
                <a:moveTo>
                  <a:pt x="88348" y="0"/>
                </a:moveTo>
                <a:lnTo>
                  <a:pt x="0" y="0"/>
                </a:lnTo>
                <a:lnTo>
                  <a:pt x="0" y="21543"/>
                </a:lnTo>
                <a:lnTo>
                  <a:pt x="88348" y="21543"/>
                </a:lnTo>
                <a:lnTo>
                  <a:pt x="88348" y="0"/>
                </a:lnTo>
                <a:close/>
              </a:path>
              <a:path w="88348" h="58642">
                <a:moveTo>
                  <a:pt x="88348" y="37006"/>
                </a:moveTo>
                <a:lnTo>
                  <a:pt x="0" y="37006"/>
                </a:lnTo>
                <a:lnTo>
                  <a:pt x="0" y="58642"/>
                </a:lnTo>
                <a:lnTo>
                  <a:pt x="88348" y="58642"/>
                </a:lnTo>
                <a:lnTo>
                  <a:pt x="88348" y="37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8197" y="3937220"/>
            <a:ext cx="82380" cy="124048"/>
          </a:xfrm>
          <a:custGeom>
            <a:avLst/>
            <a:gdLst/>
            <a:ahLst/>
            <a:cxnLst/>
            <a:rect l="l" t="t" r="r" b="b"/>
            <a:pathLst>
              <a:path w="82380" h="124048">
                <a:moveTo>
                  <a:pt x="35638" y="0"/>
                </a:moveTo>
                <a:lnTo>
                  <a:pt x="22440" y="2714"/>
                </a:lnTo>
                <a:lnTo>
                  <a:pt x="12407" y="8783"/>
                </a:lnTo>
                <a:lnTo>
                  <a:pt x="5792" y="14745"/>
                </a:lnTo>
                <a:lnTo>
                  <a:pt x="2558" y="22293"/>
                </a:lnTo>
                <a:lnTo>
                  <a:pt x="2649" y="37096"/>
                </a:lnTo>
                <a:lnTo>
                  <a:pt x="3881" y="41678"/>
                </a:lnTo>
                <a:lnTo>
                  <a:pt x="7131" y="46657"/>
                </a:lnTo>
                <a:lnTo>
                  <a:pt x="9614" y="50651"/>
                </a:lnTo>
                <a:lnTo>
                  <a:pt x="14171" y="54161"/>
                </a:lnTo>
                <a:lnTo>
                  <a:pt x="20345" y="56731"/>
                </a:lnTo>
                <a:lnTo>
                  <a:pt x="13142" y="59738"/>
                </a:lnTo>
                <a:lnTo>
                  <a:pt x="7850" y="64015"/>
                </a:lnTo>
                <a:lnTo>
                  <a:pt x="3921" y="70229"/>
                </a:lnTo>
                <a:lnTo>
                  <a:pt x="552" y="79716"/>
                </a:lnTo>
                <a:lnTo>
                  <a:pt x="0" y="95407"/>
                </a:lnTo>
                <a:lnTo>
                  <a:pt x="4618" y="107145"/>
                </a:lnTo>
                <a:lnTo>
                  <a:pt x="13879" y="116970"/>
                </a:lnTo>
                <a:lnTo>
                  <a:pt x="22405" y="121377"/>
                </a:lnTo>
                <a:lnTo>
                  <a:pt x="34305" y="123796"/>
                </a:lnTo>
                <a:lnTo>
                  <a:pt x="51520" y="124048"/>
                </a:lnTo>
                <a:lnTo>
                  <a:pt x="63047" y="119749"/>
                </a:lnTo>
                <a:lnTo>
                  <a:pt x="74205" y="111136"/>
                </a:lnTo>
                <a:lnTo>
                  <a:pt x="76997" y="106105"/>
                </a:lnTo>
                <a:lnTo>
                  <a:pt x="35927" y="106105"/>
                </a:lnTo>
                <a:lnTo>
                  <a:pt x="31664" y="104299"/>
                </a:lnTo>
                <a:lnTo>
                  <a:pt x="24902" y="97056"/>
                </a:lnTo>
                <a:lnTo>
                  <a:pt x="23265" y="92377"/>
                </a:lnTo>
                <a:lnTo>
                  <a:pt x="23138" y="80933"/>
                </a:lnTo>
                <a:lnTo>
                  <a:pt x="24608" y="76646"/>
                </a:lnTo>
                <a:lnTo>
                  <a:pt x="30488" y="68735"/>
                </a:lnTo>
                <a:lnTo>
                  <a:pt x="34898" y="66757"/>
                </a:lnTo>
                <a:lnTo>
                  <a:pt x="75591" y="66757"/>
                </a:lnTo>
                <a:lnTo>
                  <a:pt x="73266" y="63447"/>
                </a:lnTo>
                <a:lnTo>
                  <a:pt x="67827" y="59462"/>
                </a:lnTo>
                <a:lnTo>
                  <a:pt x="60918" y="56731"/>
                </a:lnTo>
                <a:lnTo>
                  <a:pt x="66357" y="54396"/>
                </a:lnTo>
                <a:lnTo>
                  <a:pt x="70620" y="51003"/>
                </a:lnTo>
                <a:lnTo>
                  <a:pt x="72739" y="47964"/>
                </a:lnTo>
                <a:lnTo>
                  <a:pt x="35927" y="47964"/>
                </a:lnTo>
                <a:lnTo>
                  <a:pt x="32237" y="46642"/>
                </a:lnTo>
                <a:lnTo>
                  <a:pt x="29429" y="43998"/>
                </a:lnTo>
                <a:lnTo>
                  <a:pt x="26813" y="41414"/>
                </a:lnTo>
                <a:lnTo>
                  <a:pt x="25343" y="37772"/>
                </a:lnTo>
                <a:lnTo>
                  <a:pt x="25374" y="28608"/>
                </a:lnTo>
                <a:lnTo>
                  <a:pt x="26813" y="25157"/>
                </a:lnTo>
                <a:lnTo>
                  <a:pt x="29795" y="22293"/>
                </a:lnTo>
                <a:lnTo>
                  <a:pt x="32252" y="19811"/>
                </a:lnTo>
                <a:lnTo>
                  <a:pt x="36074" y="18475"/>
                </a:lnTo>
                <a:lnTo>
                  <a:pt x="74646" y="18475"/>
                </a:lnTo>
                <a:lnTo>
                  <a:pt x="73727" y="16164"/>
                </a:lnTo>
                <a:lnTo>
                  <a:pt x="62713" y="4828"/>
                </a:lnTo>
                <a:lnTo>
                  <a:pt x="51529" y="1125"/>
                </a:lnTo>
                <a:lnTo>
                  <a:pt x="35638" y="0"/>
                </a:lnTo>
                <a:close/>
              </a:path>
              <a:path w="82380" h="124048">
                <a:moveTo>
                  <a:pt x="75591" y="66757"/>
                </a:moveTo>
                <a:lnTo>
                  <a:pt x="45776" y="66757"/>
                </a:lnTo>
                <a:lnTo>
                  <a:pt x="50040" y="68500"/>
                </a:lnTo>
                <a:lnTo>
                  <a:pt x="56802" y="75461"/>
                </a:lnTo>
                <a:lnTo>
                  <a:pt x="58296" y="79716"/>
                </a:lnTo>
                <a:lnTo>
                  <a:pt x="58419" y="92377"/>
                </a:lnTo>
                <a:lnTo>
                  <a:pt x="56802" y="97405"/>
                </a:lnTo>
                <a:lnTo>
                  <a:pt x="53421" y="100883"/>
                </a:lnTo>
                <a:lnTo>
                  <a:pt x="50187" y="104366"/>
                </a:lnTo>
                <a:lnTo>
                  <a:pt x="46070" y="106105"/>
                </a:lnTo>
                <a:lnTo>
                  <a:pt x="76997" y="106105"/>
                </a:lnTo>
                <a:lnTo>
                  <a:pt x="80314" y="100127"/>
                </a:lnTo>
                <a:lnTo>
                  <a:pt x="82380" y="86801"/>
                </a:lnTo>
                <a:lnTo>
                  <a:pt x="82304" y="79716"/>
                </a:lnTo>
                <a:lnTo>
                  <a:pt x="80469" y="73914"/>
                </a:lnTo>
                <a:lnTo>
                  <a:pt x="76816" y="68500"/>
                </a:lnTo>
                <a:lnTo>
                  <a:pt x="75591" y="66757"/>
                </a:lnTo>
                <a:close/>
              </a:path>
              <a:path w="82380" h="124048">
                <a:moveTo>
                  <a:pt x="74646" y="18475"/>
                </a:moveTo>
                <a:lnTo>
                  <a:pt x="45188" y="18475"/>
                </a:lnTo>
                <a:lnTo>
                  <a:pt x="48732" y="19811"/>
                </a:lnTo>
                <a:lnTo>
                  <a:pt x="51554" y="22484"/>
                </a:lnTo>
                <a:lnTo>
                  <a:pt x="54156" y="25084"/>
                </a:lnTo>
                <a:lnTo>
                  <a:pt x="55626" y="28608"/>
                </a:lnTo>
                <a:lnTo>
                  <a:pt x="55590" y="37772"/>
                </a:lnTo>
                <a:lnTo>
                  <a:pt x="54156" y="41355"/>
                </a:lnTo>
                <a:lnTo>
                  <a:pt x="51333" y="44028"/>
                </a:lnTo>
                <a:lnTo>
                  <a:pt x="48716" y="46642"/>
                </a:lnTo>
                <a:lnTo>
                  <a:pt x="45041" y="47964"/>
                </a:lnTo>
                <a:lnTo>
                  <a:pt x="72739" y="47964"/>
                </a:lnTo>
                <a:lnTo>
                  <a:pt x="76794" y="42148"/>
                </a:lnTo>
                <a:lnTo>
                  <a:pt x="78264" y="37096"/>
                </a:lnTo>
                <a:lnTo>
                  <a:pt x="77934" y="26740"/>
                </a:lnTo>
                <a:lnTo>
                  <a:pt x="74646" y="18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699" y="2060113"/>
            <a:ext cx="2009535" cy="92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6595" y="3044970"/>
            <a:ext cx="1129412" cy="189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322" y="2023698"/>
            <a:ext cx="2077178" cy="1325206"/>
          </a:xfrm>
          <a:custGeom>
            <a:avLst/>
            <a:gdLst/>
            <a:ahLst/>
            <a:cxnLst/>
            <a:rect l="l" t="t" r="r" b="b"/>
            <a:pathLst>
              <a:path w="2077178" h="1325206">
                <a:moveTo>
                  <a:pt x="0" y="1247388"/>
                </a:moveTo>
                <a:lnTo>
                  <a:pt x="20953" y="1296087"/>
                </a:lnTo>
                <a:lnTo>
                  <a:pt x="59409" y="1319676"/>
                </a:lnTo>
                <a:lnTo>
                  <a:pt x="91969" y="1325206"/>
                </a:lnTo>
                <a:lnTo>
                  <a:pt x="1980363" y="1325078"/>
                </a:lnTo>
                <a:lnTo>
                  <a:pt x="2021392" y="1314190"/>
                </a:lnTo>
                <a:lnTo>
                  <a:pt x="2053620" y="1288512"/>
                </a:lnTo>
                <a:lnTo>
                  <a:pt x="2071172" y="1257330"/>
                </a:lnTo>
                <a:lnTo>
                  <a:pt x="24024" y="1257330"/>
                </a:lnTo>
                <a:lnTo>
                  <a:pt x="0" y="1247388"/>
                </a:lnTo>
                <a:close/>
              </a:path>
              <a:path w="2077178" h="1325206">
                <a:moveTo>
                  <a:pt x="1999326" y="0"/>
                </a:moveTo>
                <a:lnTo>
                  <a:pt x="2009175" y="24084"/>
                </a:lnTo>
                <a:lnTo>
                  <a:pt x="2009052" y="1160553"/>
                </a:lnTo>
                <a:lnTo>
                  <a:pt x="2007321" y="1174947"/>
                </a:lnTo>
                <a:lnTo>
                  <a:pt x="1991099" y="1213433"/>
                </a:lnTo>
                <a:lnTo>
                  <a:pt x="1961343" y="1241843"/>
                </a:lnTo>
                <a:lnTo>
                  <a:pt x="1921921" y="1256290"/>
                </a:lnTo>
                <a:lnTo>
                  <a:pt x="1907302" y="1257330"/>
                </a:lnTo>
                <a:lnTo>
                  <a:pt x="2071172" y="1257330"/>
                </a:lnTo>
                <a:lnTo>
                  <a:pt x="2073170" y="1251926"/>
                </a:lnTo>
                <a:lnTo>
                  <a:pt x="2076196" y="1237977"/>
                </a:lnTo>
                <a:lnTo>
                  <a:pt x="2077178" y="1224214"/>
                </a:lnTo>
                <a:lnTo>
                  <a:pt x="2077114" y="88793"/>
                </a:lnTo>
                <a:lnTo>
                  <a:pt x="2067510" y="48916"/>
                </a:lnTo>
                <a:lnTo>
                  <a:pt x="2046920" y="19835"/>
                </a:lnTo>
                <a:lnTo>
                  <a:pt x="1999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695" y="1937303"/>
            <a:ext cx="2104622" cy="1352536"/>
          </a:xfrm>
          <a:custGeom>
            <a:avLst/>
            <a:gdLst/>
            <a:ahLst/>
            <a:cxnLst/>
            <a:rect l="l" t="t" r="r" b="b"/>
            <a:pathLst>
              <a:path w="2104622" h="1352536">
                <a:moveTo>
                  <a:pt x="2015832" y="1351067"/>
                </a:moveTo>
                <a:lnTo>
                  <a:pt x="88846" y="1351067"/>
                </a:lnTo>
                <a:lnTo>
                  <a:pt x="98989" y="1352536"/>
                </a:lnTo>
                <a:lnTo>
                  <a:pt x="2005689" y="1352536"/>
                </a:lnTo>
                <a:lnTo>
                  <a:pt x="2015832" y="1351067"/>
                </a:lnTo>
                <a:close/>
              </a:path>
              <a:path w="2104622" h="1352536">
                <a:moveTo>
                  <a:pt x="33331" y="1293794"/>
                </a:moveTo>
                <a:lnTo>
                  <a:pt x="33773" y="1295262"/>
                </a:lnTo>
                <a:lnTo>
                  <a:pt x="13610" y="1295262"/>
                </a:lnTo>
                <a:lnTo>
                  <a:pt x="18682" y="1304074"/>
                </a:lnTo>
                <a:lnTo>
                  <a:pt x="19125" y="1304074"/>
                </a:lnTo>
                <a:lnTo>
                  <a:pt x="24968" y="1312885"/>
                </a:lnTo>
                <a:lnTo>
                  <a:pt x="25590" y="1312885"/>
                </a:lnTo>
                <a:lnTo>
                  <a:pt x="32205" y="1320228"/>
                </a:lnTo>
                <a:lnTo>
                  <a:pt x="32703" y="1321696"/>
                </a:lnTo>
                <a:lnTo>
                  <a:pt x="39870" y="1327571"/>
                </a:lnTo>
                <a:lnTo>
                  <a:pt x="40624" y="1329039"/>
                </a:lnTo>
                <a:lnTo>
                  <a:pt x="48562" y="1333445"/>
                </a:lnTo>
                <a:lnTo>
                  <a:pt x="49223" y="1334913"/>
                </a:lnTo>
                <a:lnTo>
                  <a:pt x="57602" y="1339319"/>
                </a:lnTo>
                <a:lnTo>
                  <a:pt x="58305" y="1340788"/>
                </a:lnTo>
                <a:lnTo>
                  <a:pt x="67125" y="1343725"/>
                </a:lnTo>
                <a:lnTo>
                  <a:pt x="67968" y="1345193"/>
                </a:lnTo>
                <a:lnTo>
                  <a:pt x="77339" y="1348130"/>
                </a:lnTo>
                <a:lnTo>
                  <a:pt x="78155" y="1348130"/>
                </a:lnTo>
                <a:lnTo>
                  <a:pt x="87967" y="1351067"/>
                </a:lnTo>
                <a:lnTo>
                  <a:pt x="2016714" y="1351067"/>
                </a:lnTo>
                <a:lnTo>
                  <a:pt x="2036707" y="1345193"/>
                </a:lnTo>
                <a:lnTo>
                  <a:pt x="2037589" y="1343725"/>
                </a:lnTo>
                <a:lnTo>
                  <a:pt x="2046409" y="1340788"/>
                </a:lnTo>
                <a:lnTo>
                  <a:pt x="2047144" y="1339319"/>
                </a:lnTo>
                <a:lnTo>
                  <a:pt x="2052730" y="1336382"/>
                </a:lnTo>
                <a:lnTo>
                  <a:pt x="111151" y="1336382"/>
                </a:lnTo>
                <a:lnTo>
                  <a:pt x="100786" y="1334913"/>
                </a:lnTo>
                <a:lnTo>
                  <a:pt x="101644" y="1334913"/>
                </a:lnTo>
                <a:lnTo>
                  <a:pt x="91501" y="1333445"/>
                </a:lnTo>
                <a:lnTo>
                  <a:pt x="92380" y="1333445"/>
                </a:lnTo>
                <a:lnTo>
                  <a:pt x="82568" y="1331976"/>
                </a:lnTo>
                <a:lnTo>
                  <a:pt x="83384" y="1331976"/>
                </a:lnTo>
                <a:lnTo>
                  <a:pt x="77136" y="1329039"/>
                </a:lnTo>
                <a:lnTo>
                  <a:pt x="74855" y="1329039"/>
                </a:lnTo>
                <a:lnTo>
                  <a:pt x="66034" y="1324634"/>
                </a:lnTo>
                <a:lnTo>
                  <a:pt x="66737" y="1324634"/>
                </a:lnTo>
                <a:lnTo>
                  <a:pt x="58358" y="1320228"/>
                </a:lnTo>
                <a:lnTo>
                  <a:pt x="59020" y="1320228"/>
                </a:lnTo>
                <a:lnTo>
                  <a:pt x="51081" y="1314354"/>
                </a:lnTo>
                <a:lnTo>
                  <a:pt x="51836" y="1314354"/>
                </a:lnTo>
                <a:lnTo>
                  <a:pt x="44669" y="1308479"/>
                </a:lnTo>
                <a:lnTo>
                  <a:pt x="45167" y="1308479"/>
                </a:lnTo>
                <a:lnTo>
                  <a:pt x="39875" y="1302605"/>
                </a:lnTo>
                <a:lnTo>
                  <a:pt x="39174" y="1302605"/>
                </a:lnTo>
                <a:lnTo>
                  <a:pt x="33331" y="1293794"/>
                </a:lnTo>
                <a:close/>
              </a:path>
              <a:path w="2104622" h="1352536">
                <a:moveTo>
                  <a:pt x="2030680" y="1327571"/>
                </a:moveTo>
                <a:lnTo>
                  <a:pt x="2021272" y="1331976"/>
                </a:lnTo>
                <a:lnTo>
                  <a:pt x="2022154" y="1331976"/>
                </a:lnTo>
                <a:lnTo>
                  <a:pt x="2012304" y="1333445"/>
                </a:lnTo>
                <a:lnTo>
                  <a:pt x="2013186" y="1333445"/>
                </a:lnTo>
                <a:lnTo>
                  <a:pt x="2003043" y="1334913"/>
                </a:lnTo>
                <a:lnTo>
                  <a:pt x="2003925" y="1334913"/>
                </a:lnTo>
                <a:lnTo>
                  <a:pt x="1993488" y="1336382"/>
                </a:lnTo>
                <a:lnTo>
                  <a:pt x="2052730" y="1336382"/>
                </a:lnTo>
                <a:lnTo>
                  <a:pt x="2055523" y="1334913"/>
                </a:lnTo>
                <a:lnTo>
                  <a:pt x="2064049" y="1329039"/>
                </a:lnTo>
                <a:lnTo>
                  <a:pt x="2029798" y="1329039"/>
                </a:lnTo>
                <a:lnTo>
                  <a:pt x="2030680" y="1327571"/>
                </a:lnTo>
                <a:close/>
              </a:path>
              <a:path w="2104622" h="1352536">
                <a:moveTo>
                  <a:pt x="74012" y="1327571"/>
                </a:moveTo>
                <a:lnTo>
                  <a:pt x="74855" y="1329039"/>
                </a:lnTo>
                <a:lnTo>
                  <a:pt x="77136" y="1329039"/>
                </a:lnTo>
                <a:lnTo>
                  <a:pt x="74012" y="1327571"/>
                </a:lnTo>
                <a:close/>
              </a:path>
              <a:path w="2104622" h="1352536">
                <a:moveTo>
                  <a:pt x="2066107" y="1301137"/>
                </a:moveTo>
                <a:lnTo>
                  <a:pt x="2059492" y="1308479"/>
                </a:lnTo>
                <a:lnTo>
                  <a:pt x="2060080" y="1308479"/>
                </a:lnTo>
                <a:lnTo>
                  <a:pt x="2052877" y="1314354"/>
                </a:lnTo>
                <a:lnTo>
                  <a:pt x="2053612" y="1314354"/>
                </a:lnTo>
                <a:lnTo>
                  <a:pt x="2045674" y="1320228"/>
                </a:lnTo>
                <a:lnTo>
                  <a:pt x="2046262" y="1320228"/>
                </a:lnTo>
                <a:lnTo>
                  <a:pt x="2037883" y="1324634"/>
                </a:lnTo>
                <a:lnTo>
                  <a:pt x="2038618" y="1324634"/>
                </a:lnTo>
                <a:lnTo>
                  <a:pt x="2029798" y="1329039"/>
                </a:lnTo>
                <a:lnTo>
                  <a:pt x="2064049" y="1329039"/>
                </a:lnTo>
                <a:lnTo>
                  <a:pt x="2064784" y="1327571"/>
                </a:lnTo>
                <a:lnTo>
                  <a:pt x="2071987" y="1321696"/>
                </a:lnTo>
                <a:lnTo>
                  <a:pt x="2079044" y="1312885"/>
                </a:lnTo>
                <a:lnTo>
                  <a:pt x="2079779" y="1312885"/>
                </a:lnTo>
                <a:lnTo>
                  <a:pt x="2085512" y="1304074"/>
                </a:lnTo>
                <a:lnTo>
                  <a:pt x="2085953" y="1304074"/>
                </a:lnTo>
                <a:lnTo>
                  <a:pt x="2086810" y="1302605"/>
                </a:lnTo>
                <a:lnTo>
                  <a:pt x="2065519" y="1302605"/>
                </a:lnTo>
                <a:lnTo>
                  <a:pt x="2066107" y="1301137"/>
                </a:lnTo>
                <a:close/>
              </a:path>
              <a:path w="2104622" h="1352536">
                <a:moveTo>
                  <a:pt x="38552" y="1301137"/>
                </a:moveTo>
                <a:lnTo>
                  <a:pt x="39174" y="1302605"/>
                </a:lnTo>
                <a:lnTo>
                  <a:pt x="39875" y="1302605"/>
                </a:lnTo>
                <a:lnTo>
                  <a:pt x="38552" y="1301137"/>
                </a:lnTo>
                <a:close/>
              </a:path>
              <a:path w="2104622" h="1352536">
                <a:moveTo>
                  <a:pt x="2071399" y="1293794"/>
                </a:moveTo>
                <a:lnTo>
                  <a:pt x="2065519" y="1302605"/>
                </a:lnTo>
                <a:lnTo>
                  <a:pt x="2086810" y="1302605"/>
                </a:lnTo>
                <a:lnTo>
                  <a:pt x="2091098" y="1295262"/>
                </a:lnTo>
                <a:lnTo>
                  <a:pt x="2070958" y="1295262"/>
                </a:lnTo>
                <a:lnTo>
                  <a:pt x="2071399" y="1293794"/>
                </a:lnTo>
                <a:close/>
              </a:path>
              <a:path w="2104622" h="1352536">
                <a:moveTo>
                  <a:pt x="33773" y="58742"/>
                </a:moveTo>
                <a:lnTo>
                  <a:pt x="13228" y="58742"/>
                </a:lnTo>
                <a:lnTo>
                  <a:pt x="8570" y="69021"/>
                </a:lnTo>
                <a:lnTo>
                  <a:pt x="5152" y="77833"/>
                </a:lnTo>
                <a:lnTo>
                  <a:pt x="4899" y="79301"/>
                </a:lnTo>
                <a:lnTo>
                  <a:pt x="2363" y="88113"/>
                </a:lnTo>
                <a:lnTo>
                  <a:pt x="2182" y="89581"/>
                </a:lnTo>
                <a:lnTo>
                  <a:pt x="639" y="99861"/>
                </a:lnTo>
                <a:lnTo>
                  <a:pt x="1" y="110141"/>
                </a:lnTo>
                <a:lnTo>
                  <a:pt x="0" y="1243863"/>
                </a:lnTo>
                <a:lnTo>
                  <a:pt x="551" y="1254143"/>
                </a:lnTo>
                <a:lnTo>
                  <a:pt x="2182" y="1264423"/>
                </a:lnTo>
                <a:lnTo>
                  <a:pt x="2363" y="1265891"/>
                </a:lnTo>
                <a:lnTo>
                  <a:pt x="4899" y="1274703"/>
                </a:lnTo>
                <a:lnTo>
                  <a:pt x="5152" y="1276171"/>
                </a:lnTo>
                <a:lnTo>
                  <a:pt x="8570" y="1284983"/>
                </a:lnTo>
                <a:lnTo>
                  <a:pt x="8928" y="1286451"/>
                </a:lnTo>
                <a:lnTo>
                  <a:pt x="13228" y="1295262"/>
                </a:lnTo>
                <a:lnTo>
                  <a:pt x="33773" y="1295262"/>
                </a:lnTo>
                <a:lnTo>
                  <a:pt x="29547" y="1287920"/>
                </a:lnTo>
                <a:lnTo>
                  <a:pt x="29084" y="1287920"/>
                </a:lnTo>
                <a:lnTo>
                  <a:pt x="24784" y="1279108"/>
                </a:lnTo>
                <a:lnTo>
                  <a:pt x="25143" y="1279108"/>
                </a:lnTo>
                <a:lnTo>
                  <a:pt x="21725" y="1270297"/>
                </a:lnTo>
                <a:lnTo>
                  <a:pt x="21978" y="1270297"/>
                </a:lnTo>
                <a:lnTo>
                  <a:pt x="19442" y="1261486"/>
                </a:lnTo>
                <a:lnTo>
                  <a:pt x="19623" y="1261486"/>
                </a:lnTo>
                <a:lnTo>
                  <a:pt x="18300" y="1252674"/>
                </a:lnTo>
                <a:lnTo>
                  <a:pt x="18168" y="1252674"/>
                </a:lnTo>
                <a:lnTo>
                  <a:pt x="17628" y="1242395"/>
                </a:lnTo>
                <a:lnTo>
                  <a:pt x="17615" y="111609"/>
                </a:lnTo>
                <a:lnTo>
                  <a:pt x="18087" y="102798"/>
                </a:lnTo>
                <a:lnTo>
                  <a:pt x="18166" y="101330"/>
                </a:lnTo>
                <a:lnTo>
                  <a:pt x="18300" y="101330"/>
                </a:lnTo>
                <a:lnTo>
                  <a:pt x="19623" y="92518"/>
                </a:lnTo>
                <a:lnTo>
                  <a:pt x="19442" y="92518"/>
                </a:lnTo>
                <a:lnTo>
                  <a:pt x="21978" y="83707"/>
                </a:lnTo>
                <a:lnTo>
                  <a:pt x="21725" y="83707"/>
                </a:lnTo>
                <a:lnTo>
                  <a:pt x="25143" y="74896"/>
                </a:lnTo>
                <a:lnTo>
                  <a:pt x="24784" y="74896"/>
                </a:lnTo>
                <a:lnTo>
                  <a:pt x="29084" y="66084"/>
                </a:lnTo>
                <a:lnTo>
                  <a:pt x="29547" y="66084"/>
                </a:lnTo>
                <a:lnTo>
                  <a:pt x="33773" y="58742"/>
                </a:lnTo>
                <a:close/>
              </a:path>
              <a:path w="2104622" h="1352536">
                <a:moveTo>
                  <a:pt x="2075956" y="1286451"/>
                </a:moveTo>
                <a:lnTo>
                  <a:pt x="2070958" y="1295262"/>
                </a:lnTo>
                <a:lnTo>
                  <a:pt x="2091392" y="1295262"/>
                </a:lnTo>
                <a:lnTo>
                  <a:pt x="2095067" y="1287920"/>
                </a:lnTo>
                <a:lnTo>
                  <a:pt x="2075662" y="1287920"/>
                </a:lnTo>
                <a:lnTo>
                  <a:pt x="2075956" y="1286451"/>
                </a:lnTo>
                <a:close/>
              </a:path>
              <a:path w="2104622" h="1352536">
                <a:moveTo>
                  <a:pt x="28702" y="1286451"/>
                </a:moveTo>
                <a:lnTo>
                  <a:pt x="29084" y="1287920"/>
                </a:lnTo>
                <a:lnTo>
                  <a:pt x="29547" y="1287920"/>
                </a:lnTo>
                <a:lnTo>
                  <a:pt x="28702" y="1286451"/>
                </a:lnTo>
                <a:close/>
              </a:path>
              <a:path w="2104622" h="1352536">
                <a:moveTo>
                  <a:pt x="2086541" y="1251206"/>
                </a:moveTo>
                <a:lnTo>
                  <a:pt x="2085071" y="1261486"/>
                </a:lnTo>
                <a:lnTo>
                  <a:pt x="2085218" y="1261486"/>
                </a:lnTo>
                <a:lnTo>
                  <a:pt x="2082719" y="1270297"/>
                </a:lnTo>
                <a:lnTo>
                  <a:pt x="2083013" y="1270297"/>
                </a:lnTo>
                <a:lnTo>
                  <a:pt x="2079485" y="1279108"/>
                </a:lnTo>
                <a:lnTo>
                  <a:pt x="2079926" y="1279108"/>
                </a:lnTo>
                <a:lnTo>
                  <a:pt x="2075662" y="1287920"/>
                </a:lnTo>
                <a:lnTo>
                  <a:pt x="2095067" y="1287920"/>
                </a:lnTo>
                <a:lnTo>
                  <a:pt x="2104034" y="1254143"/>
                </a:lnTo>
                <a:lnTo>
                  <a:pt x="2104181" y="1254143"/>
                </a:lnTo>
                <a:lnTo>
                  <a:pt x="2104236" y="1252674"/>
                </a:lnTo>
                <a:lnTo>
                  <a:pt x="2086541" y="1252674"/>
                </a:lnTo>
                <a:lnTo>
                  <a:pt x="2086541" y="1251206"/>
                </a:lnTo>
                <a:close/>
              </a:path>
              <a:path w="2104622" h="1352536">
                <a:moveTo>
                  <a:pt x="18094" y="1251304"/>
                </a:moveTo>
                <a:lnTo>
                  <a:pt x="18168" y="1252674"/>
                </a:lnTo>
                <a:lnTo>
                  <a:pt x="18300" y="1252674"/>
                </a:lnTo>
                <a:lnTo>
                  <a:pt x="18094" y="1251304"/>
                </a:lnTo>
                <a:close/>
              </a:path>
              <a:path w="2104622" h="1352536">
                <a:moveTo>
                  <a:pt x="2104244" y="101330"/>
                </a:moveTo>
                <a:lnTo>
                  <a:pt x="2086541" y="101330"/>
                </a:lnTo>
                <a:lnTo>
                  <a:pt x="2087129" y="111609"/>
                </a:lnTo>
                <a:lnTo>
                  <a:pt x="2086982" y="1242395"/>
                </a:lnTo>
                <a:lnTo>
                  <a:pt x="2087045" y="1243863"/>
                </a:lnTo>
                <a:lnTo>
                  <a:pt x="2086541" y="1252674"/>
                </a:lnTo>
                <a:lnTo>
                  <a:pt x="2104236" y="1252674"/>
                </a:lnTo>
                <a:lnTo>
                  <a:pt x="2104567" y="1243863"/>
                </a:lnTo>
                <a:lnTo>
                  <a:pt x="2104622" y="110141"/>
                </a:lnTo>
                <a:lnTo>
                  <a:pt x="2104244" y="101330"/>
                </a:lnTo>
                <a:close/>
              </a:path>
              <a:path w="2104622" h="1352536">
                <a:moveTo>
                  <a:pt x="18089" y="1251206"/>
                </a:moveTo>
                <a:close/>
              </a:path>
              <a:path w="2104622" h="1352536">
                <a:moveTo>
                  <a:pt x="2095067" y="66084"/>
                </a:moveTo>
                <a:lnTo>
                  <a:pt x="2075662" y="66084"/>
                </a:lnTo>
                <a:lnTo>
                  <a:pt x="2079926" y="74896"/>
                </a:lnTo>
                <a:lnTo>
                  <a:pt x="2079485" y="74896"/>
                </a:lnTo>
                <a:lnTo>
                  <a:pt x="2083013" y="83707"/>
                </a:lnTo>
                <a:lnTo>
                  <a:pt x="2082719" y="83707"/>
                </a:lnTo>
                <a:lnTo>
                  <a:pt x="2085218" y="92518"/>
                </a:lnTo>
                <a:lnTo>
                  <a:pt x="2085071" y="92518"/>
                </a:lnTo>
                <a:lnTo>
                  <a:pt x="2086541" y="102798"/>
                </a:lnTo>
                <a:lnTo>
                  <a:pt x="2086541" y="101330"/>
                </a:lnTo>
                <a:lnTo>
                  <a:pt x="2104244" y="101330"/>
                </a:lnTo>
                <a:lnTo>
                  <a:pt x="2104181" y="99861"/>
                </a:lnTo>
                <a:lnTo>
                  <a:pt x="2104034" y="99861"/>
                </a:lnTo>
                <a:lnTo>
                  <a:pt x="2102564" y="89581"/>
                </a:lnTo>
                <a:lnTo>
                  <a:pt x="2102270" y="88113"/>
                </a:lnTo>
                <a:lnTo>
                  <a:pt x="2099771" y="79301"/>
                </a:lnTo>
                <a:lnTo>
                  <a:pt x="2099477" y="77833"/>
                </a:lnTo>
                <a:lnTo>
                  <a:pt x="2096096" y="69021"/>
                </a:lnTo>
                <a:lnTo>
                  <a:pt x="2095802" y="67553"/>
                </a:lnTo>
                <a:lnTo>
                  <a:pt x="2095067" y="66084"/>
                </a:lnTo>
                <a:close/>
              </a:path>
              <a:path w="2104622" h="1352536">
                <a:moveTo>
                  <a:pt x="18300" y="101330"/>
                </a:moveTo>
                <a:lnTo>
                  <a:pt x="18166" y="101330"/>
                </a:lnTo>
                <a:lnTo>
                  <a:pt x="18092" y="102715"/>
                </a:lnTo>
                <a:lnTo>
                  <a:pt x="18300" y="101330"/>
                </a:lnTo>
                <a:close/>
              </a:path>
              <a:path w="2104622" h="1352536">
                <a:moveTo>
                  <a:pt x="29547" y="66084"/>
                </a:moveTo>
                <a:lnTo>
                  <a:pt x="29084" y="66084"/>
                </a:lnTo>
                <a:lnTo>
                  <a:pt x="28702" y="67553"/>
                </a:lnTo>
                <a:lnTo>
                  <a:pt x="29547" y="66084"/>
                </a:lnTo>
                <a:close/>
              </a:path>
              <a:path w="2104622" h="1352536">
                <a:moveTo>
                  <a:pt x="2091392" y="58742"/>
                </a:moveTo>
                <a:lnTo>
                  <a:pt x="2070958" y="58742"/>
                </a:lnTo>
                <a:lnTo>
                  <a:pt x="2075956" y="67553"/>
                </a:lnTo>
                <a:lnTo>
                  <a:pt x="2075662" y="66084"/>
                </a:lnTo>
                <a:lnTo>
                  <a:pt x="2095067" y="66084"/>
                </a:lnTo>
                <a:lnTo>
                  <a:pt x="2091392" y="58742"/>
                </a:lnTo>
                <a:close/>
              </a:path>
              <a:path w="2104622" h="1352536">
                <a:moveTo>
                  <a:pt x="101644" y="19091"/>
                </a:moveTo>
                <a:lnTo>
                  <a:pt x="48562" y="19091"/>
                </a:lnTo>
                <a:lnTo>
                  <a:pt x="40624" y="24965"/>
                </a:lnTo>
                <a:lnTo>
                  <a:pt x="39870" y="26433"/>
                </a:lnTo>
                <a:lnTo>
                  <a:pt x="32703" y="32308"/>
                </a:lnTo>
                <a:lnTo>
                  <a:pt x="32205" y="33776"/>
                </a:lnTo>
                <a:lnTo>
                  <a:pt x="25590" y="41119"/>
                </a:lnTo>
                <a:lnTo>
                  <a:pt x="24968" y="41119"/>
                </a:lnTo>
                <a:lnTo>
                  <a:pt x="19125" y="48462"/>
                </a:lnTo>
                <a:lnTo>
                  <a:pt x="13610" y="58742"/>
                </a:lnTo>
                <a:lnTo>
                  <a:pt x="33773" y="58742"/>
                </a:lnTo>
                <a:lnTo>
                  <a:pt x="33331" y="60210"/>
                </a:lnTo>
                <a:lnTo>
                  <a:pt x="39174" y="51399"/>
                </a:lnTo>
                <a:lnTo>
                  <a:pt x="39875" y="51399"/>
                </a:lnTo>
                <a:lnTo>
                  <a:pt x="45167" y="45525"/>
                </a:lnTo>
                <a:lnTo>
                  <a:pt x="44669" y="45525"/>
                </a:lnTo>
                <a:lnTo>
                  <a:pt x="51836" y="39650"/>
                </a:lnTo>
                <a:lnTo>
                  <a:pt x="51081" y="39650"/>
                </a:lnTo>
                <a:lnTo>
                  <a:pt x="59020" y="33776"/>
                </a:lnTo>
                <a:lnTo>
                  <a:pt x="58358" y="33776"/>
                </a:lnTo>
                <a:lnTo>
                  <a:pt x="66737" y="29371"/>
                </a:lnTo>
                <a:lnTo>
                  <a:pt x="66034" y="29371"/>
                </a:lnTo>
                <a:lnTo>
                  <a:pt x="74855" y="24965"/>
                </a:lnTo>
                <a:lnTo>
                  <a:pt x="77136" y="24965"/>
                </a:lnTo>
                <a:lnTo>
                  <a:pt x="83384" y="22028"/>
                </a:lnTo>
                <a:lnTo>
                  <a:pt x="82568" y="22028"/>
                </a:lnTo>
                <a:lnTo>
                  <a:pt x="92380" y="20559"/>
                </a:lnTo>
                <a:lnTo>
                  <a:pt x="91501" y="20559"/>
                </a:lnTo>
                <a:lnTo>
                  <a:pt x="101644" y="19091"/>
                </a:lnTo>
                <a:close/>
              </a:path>
              <a:path w="2104622" h="1352536">
                <a:moveTo>
                  <a:pt x="2087108" y="51399"/>
                </a:moveTo>
                <a:lnTo>
                  <a:pt x="2065519" y="51399"/>
                </a:lnTo>
                <a:lnTo>
                  <a:pt x="2071399" y="60210"/>
                </a:lnTo>
                <a:lnTo>
                  <a:pt x="2070958" y="58742"/>
                </a:lnTo>
                <a:lnTo>
                  <a:pt x="2091098" y="58742"/>
                </a:lnTo>
                <a:lnTo>
                  <a:pt x="2087108" y="51399"/>
                </a:lnTo>
                <a:close/>
              </a:path>
              <a:path w="2104622" h="1352536">
                <a:moveTo>
                  <a:pt x="39875" y="51399"/>
                </a:moveTo>
                <a:lnTo>
                  <a:pt x="39174" y="51399"/>
                </a:lnTo>
                <a:lnTo>
                  <a:pt x="38552" y="52867"/>
                </a:lnTo>
                <a:lnTo>
                  <a:pt x="39875" y="51399"/>
                </a:lnTo>
                <a:close/>
              </a:path>
              <a:path w="2104622" h="1352536">
                <a:moveTo>
                  <a:pt x="2064049" y="24965"/>
                </a:moveTo>
                <a:lnTo>
                  <a:pt x="2029798" y="24965"/>
                </a:lnTo>
                <a:lnTo>
                  <a:pt x="2038618" y="29371"/>
                </a:lnTo>
                <a:lnTo>
                  <a:pt x="2037883" y="29371"/>
                </a:lnTo>
                <a:lnTo>
                  <a:pt x="2046262" y="33776"/>
                </a:lnTo>
                <a:lnTo>
                  <a:pt x="2045674" y="33776"/>
                </a:lnTo>
                <a:lnTo>
                  <a:pt x="2053612" y="39650"/>
                </a:lnTo>
                <a:lnTo>
                  <a:pt x="2052877" y="39650"/>
                </a:lnTo>
                <a:lnTo>
                  <a:pt x="2060080" y="45525"/>
                </a:lnTo>
                <a:lnTo>
                  <a:pt x="2059492" y="45525"/>
                </a:lnTo>
                <a:lnTo>
                  <a:pt x="2066107" y="52867"/>
                </a:lnTo>
                <a:lnTo>
                  <a:pt x="2065519" y="51399"/>
                </a:lnTo>
                <a:lnTo>
                  <a:pt x="2087108" y="51399"/>
                </a:lnTo>
                <a:lnTo>
                  <a:pt x="2085512" y="48462"/>
                </a:lnTo>
                <a:lnTo>
                  <a:pt x="2079779" y="41119"/>
                </a:lnTo>
                <a:lnTo>
                  <a:pt x="2079044" y="41119"/>
                </a:lnTo>
                <a:lnTo>
                  <a:pt x="2072428" y="33776"/>
                </a:lnTo>
                <a:lnTo>
                  <a:pt x="2071987" y="32308"/>
                </a:lnTo>
                <a:lnTo>
                  <a:pt x="2064784" y="26433"/>
                </a:lnTo>
                <a:lnTo>
                  <a:pt x="2064049" y="24965"/>
                </a:lnTo>
                <a:close/>
              </a:path>
              <a:path w="2104622" h="1352536">
                <a:moveTo>
                  <a:pt x="77136" y="24965"/>
                </a:moveTo>
                <a:lnTo>
                  <a:pt x="74855" y="24965"/>
                </a:lnTo>
                <a:lnTo>
                  <a:pt x="74012" y="26433"/>
                </a:lnTo>
                <a:lnTo>
                  <a:pt x="77136" y="24965"/>
                </a:lnTo>
                <a:close/>
              </a:path>
              <a:path w="2104622" h="1352536">
                <a:moveTo>
                  <a:pt x="2053245" y="17622"/>
                </a:moveTo>
                <a:lnTo>
                  <a:pt x="1993488" y="17622"/>
                </a:lnTo>
                <a:lnTo>
                  <a:pt x="2003925" y="19091"/>
                </a:lnTo>
                <a:lnTo>
                  <a:pt x="2003043" y="19091"/>
                </a:lnTo>
                <a:lnTo>
                  <a:pt x="2013186" y="20559"/>
                </a:lnTo>
                <a:lnTo>
                  <a:pt x="2012304" y="20559"/>
                </a:lnTo>
                <a:lnTo>
                  <a:pt x="2022154" y="22028"/>
                </a:lnTo>
                <a:lnTo>
                  <a:pt x="2021272" y="22028"/>
                </a:lnTo>
                <a:lnTo>
                  <a:pt x="2030680" y="26433"/>
                </a:lnTo>
                <a:lnTo>
                  <a:pt x="2029798" y="24965"/>
                </a:lnTo>
                <a:lnTo>
                  <a:pt x="2064049" y="24965"/>
                </a:lnTo>
                <a:lnTo>
                  <a:pt x="2055523" y="19091"/>
                </a:lnTo>
                <a:lnTo>
                  <a:pt x="2053245" y="17622"/>
                </a:lnTo>
                <a:close/>
              </a:path>
              <a:path w="2104622" h="1352536">
                <a:moveTo>
                  <a:pt x="2005689" y="1468"/>
                </a:moveTo>
                <a:lnTo>
                  <a:pt x="98989" y="1468"/>
                </a:lnTo>
                <a:lnTo>
                  <a:pt x="87967" y="2937"/>
                </a:lnTo>
                <a:lnTo>
                  <a:pt x="78155" y="5874"/>
                </a:lnTo>
                <a:lnTo>
                  <a:pt x="67968" y="8811"/>
                </a:lnTo>
                <a:lnTo>
                  <a:pt x="67125" y="10279"/>
                </a:lnTo>
                <a:lnTo>
                  <a:pt x="58305" y="13216"/>
                </a:lnTo>
                <a:lnTo>
                  <a:pt x="57602" y="14685"/>
                </a:lnTo>
                <a:lnTo>
                  <a:pt x="49223" y="19091"/>
                </a:lnTo>
                <a:lnTo>
                  <a:pt x="100786" y="19091"/>
                </a:lnTo>
                <a:lnTo>
                  <a:pt x="111151" y="17622"/>
                </a:lnTo>
                <a:lnTo>
                  <a:pt x="2053245" y="17622"/>
                </a:lnTo>
                <a:lnTo>
                  <a:pt x="2046409" y="13216"/>
                </a:lnTo>
                <a:lnTo>
                  <a:pt x="2036707" y="8811"/>
                </a:lnTo>
                <a:lnTo>
                  <a:pt x="2027299" y="5874"/>
                </a:lnTo>
                <a:lnTo>
                  <a:pt x="2026564" y="5874"/>
                </a:lnTo>
                <a:lnTo>
                  <a:pt x="2016714" y="2937"/>
                </a:lnTo>
                <a:lnTo>
                  <a:pt x="2005689" y="1468"/>
                </a:lnTo>
                <a:close/>
              </a:path>
              <a:path w="2104622" h="1352536">
                <a:moveTo>
                  <a:pt x="1994517" y="0"/>
                </a:moveTo>
                <a:lnTo>
                  <a:pt x="110210" y="0"/>
                </a:lnTo>
                <a:lnTo>
                  <a:pt x="99848" y="1468"/>
                </a:lnTo>
                <a:lnTo>
                  <a:pt x="2004807" y="1468"/>
                </a:lnTo>
                <a:lnTo>
                  <a:pt x="1994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6039" y="2490845"/>
            <a:ext cx="42483" cy="70196"/>
          </a:xfrm>
          <a:custGeom>
            <a:avLst/>
            <a:gdLst/>
            <a:ahLst/>
            <a:cxnLst/>
            <a:rect l="l" t="t" r="r" b="b"/>
            <a:pathLst>
              <a:path w="42483" h="70196">
                <a:moveTo>
                  <a:pt x="42483" y="41119"/>
                </a:moveTo>
                <a:lnTo>
                  <a:pt x="29841" y="41119"/>
                </a:lnTo>
                <a:lnTo>
                  <a:pt x="29841" y="70196"/>
                </a:lnTo>
                <a:lnTo>
                  <a:pt x="42483" y="70196"/>
                </a:lnTo>
                <a:lnTo>
                  <a:pt x="42483" y="41119"/>
                </a:lnTo>
                <a:close/>
              </a:path>
              <a:path w="42483" h="70196">
                <a:moveTo>
                  <a:pt x="72325" y="28930"/>
                </a:moveTo>
                <a:lnTo>
                  <a:pt x="0" y="28930"/>
                </a:lnTo>
                <a:lnTo>
                  <a:pt x="0" y="41119"/>
                </a:lnTo>
                <a:lnTo>
                  <a:pt x="72325" y="41119"/>
                </a:lnTo>
                <a:lnTo>
                  <a:pt x="72325" y="28930"/>
                </a:lnTo>
                <a:close/>
              </a:path>
              <a:path w="42483" h="70196">
                <a:moveTo>
                  <a:pt x="42483" y="0"/>
                </a:moveTo>
                <a:lnTo>
                  <a:pt x="29841" y="0"/>
                </a:lnTo>
                <a:lnTo>
                  <a:pt x="29841" y="28930"/>
                </a:lnTo>
                <a:lnTo>
                  <a:pt x="42483" y="28930"/>
                </a:lnTo>
                <a:lnTo>
                  <a:pt x="42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0069" y="2432103"/>
            <a:ext cx="42483" cy="70196"/>
          </a:xfrm>
          <a:custGeom>
            <a:avLst/>
            <a:gdLst/>
            <a:ahLst/>
            <a:cxnLst/>
            <a:rect l="l" t="t" r="r" b="b"/>
            <a:pathLst>
              <a:path w="42483" h="70196">
                <a:moveTo>
                  <a:pt x="42483" y="41119"/>
                </a:moveTo>
                <a:lnTo>
                  <a:pt x="29841" y="41119"/>
                </a:lnTo>
                <a:lnTo>
                  <a:pt x="29841" y="70196"/>
                </a:lnTo>
                <a:lnTo>
                  <a:pt x="42483" y="70196"/>
                </a:lnTo>
                <a:lnTo>
                  <a:pt x="42483" y="41119"/>
                </a:lnTo>
                <a:close/>
              </a:path>
              <a:path w="42483" h="70196">
                <a:moveTo>
                  <a:pt x="72325" y="28930"/>
                </a:moveTo>
                <a:lnTo>
                  <a:pt x="0" y="28930"/>
                </a:lnTo>
                <a:lnTo>
                  <a:pt x="0" y="41119"/>
                </a:lnTo>
                <a:lnTo>
                  <a:pt x="72325" y="41119"/>
                </a:lnTo>
                <a:lnTo>
                  <a:pt x="72325" y="28930"/>
                </a:lnTo>
                <a:close/>
              </a:path>
              <a:path w="42483" h="70196">
                <a:moveTo>
                  <a:pt x="42483" y="0"/>
                </a:moveTo>
                <a:lnTo>
                  <a:pt x="29841" y="0"/>
                </a:lnTo>
                <a:lnTo>
                  <a:pt x="29841" y="28930"/>
                </a:lnTo>
                <a:lnTo>
                  <a:pt x="42483" y="28930"/>
                </a:lnTo>
                <a:lnTo>
                  <a:pt x="42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" y="731519"/>
            <a:ext cx="27432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8100" y="3564635"/>
            <a:ext cx="27432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844" y="3573779"/>
            <a:ext cx="27432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8100" y="726948"/>
            <a:ext cx="274320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1068" y="963167"/>
            <a:ext cx="1783080" cy="1630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2507" y="3573779"/>
            <a:ext cx="1616964" cy="1670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9621" y="2962909"/>
            <a:ext cx="13963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Arial"/>
                <a:cs typeface="Arial"/>
              </a:rPr>
              <a:t>2B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191" y="167766"/>
            <a:ext cx="6633209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 smtClean="0">
                <a:latin typeface="Arial"/>
                <a:cs typeface="Arial"/>
              </a:rPr>
              <a:t>Optical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Micr</a:t>
            </a:r>
            <a:r>
              <a:rPr sz="2200" spc="-10" dirty="0" smtClean="0">
                <a:latin typeface="Arial"/>
                <a:cs typeface="Arial"/>
              </a:rPr>
              <a:t>o</a:t>
            </a:r>
            <a:r>
              <a:rPr sz="2200" spc="-15" dirty="0" smtClean="0">
                <a:latin typeface="Arial"/>
                <a:cs typeface="Arial"/>
              </a:rPr>
              <a:t>graphs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of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Gels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in </a:t>
            </a:r>
            <a:r>
              <a:rPr sz="2200" spc="-110" dirty="0" smtClean="0">
                <a:latin typeface="Arial"/>
                <a:cs typeface="Arial"/>
              </a:rPr>
              <a:t>W</a:t>
            </a:r>
            <a:r>
              <a:rPr sz="2200" spc="-10" dirty="0" smtClean="0">
                <a:latin typeface="Arial"/>
                <a:cs typeface="Arial"/>
              </a:rPr>
              <a:t>ater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and</a:t>
            </a:r>
            <a:r>
              <a:rPr sz="2200" spc="10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He</a:t>
            </a:r>
            <a:r>
              <a:rPr sz="2200" spc="-25" dirty="0" smtClean="0">
                <a:latin typeface="Arial"/>
                <a:cs typeface="Arial"/>
              </a:rPr>
              <a:t>x</a:t>
            </a:r>
            <a:r>
              <a:rPr sz="2200" spc="-15" dirty="0" smtClean="0">
                <a:latin typeface="Arial"/>
                <a:cs typeface="Arial"/>
              </a:rPr>
              <a:t>ane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692" y="2829433"/>
            <a:ext cx="6267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35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at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8800" y="2962909"/>
            <a:ext cx="13963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Arial"/>
                <a:cs typeface="Arial"/>
              </a:rPr>
              <a:t>2C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9946" y="5839967"/>
            <a:ext cx="7043420" cy="947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590">
              <a:lnSpc>
                <a:spcPct val="100000"/>
              </a:lnSpc>
              <a:tabLst>
                <a:tab pos="2959100" algn="l"/>
              </a:tabLst>
            </a:pPr>
            <a:r>
              <a:rPr sz="1800" b="1" spc="-5" dirty="0" smtClean="0">
                <a:latin typeface="Arial"/>
                <a:cs typeface="Arial"/>
              </a:rPr>
              <a:t>2C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5 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/mL	</a:t>
            </a:r>
            <a:r>
              <a:rPr sz="2700" b="1" spc="-7" baseline="1543" dirty="0" smtClean="0">
                <a:latin typeface="Arial"/>
                <a:cs typeface="Arial"/>
              </a:rPr>
              <a:t>2C</a:t>
            </a:r>
            <a:r>
              <a:rPr sz="2700" spc="0" baseline="1543" dirty="0" smtClean="0">
                <a:latin typeface="Arial"/>
                <a:cs typeface="Arial"/>
              </a:rPr>
              <a:t>,</a:t>
            </a:r>
            <a:r>
              <a:rPr sz="2700" spc="7" baseline="1543" dirty="0" smtClean="0">
                <a:latin typeface="Arial"/>
                <a:cs typeface="Arial"/>
              </a:rPr>
              <a:t> </a:t>
            </a:r>
            <a:r>
              <a:rPr sz="2700" spc="0" baseline="1543" dirty="0" smtClean="0">
                <a:latin typeface="Arial"/>
                <a:cs typeface="Arial"/>
              </a:rPr>
              <a:t>5 m</a:t>
            </a:r>
            <a:r>
              <a:rPr sz="2700" spc="-15" baseline="1543" dirty="0" smtClean="0">
                <a:latin typeface="Arial"/>
                <a:cs typeface="Arial"/>
              </a:rPr>
              <a:t>g</a:t>
            </a:r>
            <a:r>
              <a:rPr sz="2700" spc="0" baseline="1543" dirty="0" smtClean="0">
                <a:latin typeface="Arial"/>
                <a:cs typeface="Arial"/>
              </a:rPr>
              <a:t>/mL</a:t>
            </a:r>
            <a:endParaRPr sz="2700" baseline="1543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3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Sharma,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55" dirty="0" smtClean="0">
                <a:latin typeface="Arial"/>
                <a:cs typeface="Arial"/>
              </a:rPr>
              <a:t>V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Cheuk, S.;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Will</a:t>
            </a: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ams,</a:t>
            </a:r>
            <a:r>
              <a:rPr sz="1700" spc="-4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K.;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Dakess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5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hor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on, Z.</a:t>
            </a:r>
            <a:endParaRPr sz="17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1700" i="1" dirty="0" smtClean="0">
                <a:latin typeface="Arial"/>
                <a:cs typeface="Arial"/>
              </a:rPr>
              <a:t>Carbohydra</a:t>
            </a:r>
            <a:r>
              <a:rPr sz="1700" i="1" spc="-10" dirty="0" smtClean="0">
                <a:latin typeface="Arial"/>
                <a:cs typeface="Arial"/>
              </a:rPr>
              <a:t>t</a:t>
            </a:r>
            <a:r>
              <a:rPr sz="1700" i="1" spc="0" dirty="0" smtClean="0">
                <a:latin typeface="Arial"/>
                <a:cs typeface="Arial"/>
              </a:rPr>
              <a:t>e</a:t>
            </a:r>
            <a:r>
              <a:rPr sz="1700" i="1" spc="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Res.</a:t>
            </a:r>
            <a:r>
              <a:rPr sz="1700" i="1" spc="-5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2006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341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705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716.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692" y="5654344"/>
            <a:ext cx="8128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he</a:t>
            </a:r>
            <a:r>
              <a:rPr sz="1800" b="1" spc="-10" dirty="0" smtClean="0">
                <a:latin typeface="Arial"/>
                <a:cs typeface="Arial"/>
              </a:rPr>
              <a:t>x</a:t>
            </a:r>
            <a:r>
              <a:rPr sz="1800" b="1" spc="0" dirty="0" smtClean="0">
                <a:latin typeface="Arial"/>
                <a:cs typeface="Arial"/>
              </a:rPr>
              <a:t>ane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5751271"/>
            <a:ext cx="7573645" cy="10363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21000" algn="l"/>
              </a:tabLst>
            </a:pPr>
            <a:r>
              <a:rPr sz="1800" b="1" spc="-5" dirty="0" smtClean="0">
                <a:latin typeface="Arial"/>
                <a:cs typeface="Arial"/>
              </a:rPr>
              <a:t>3</a:t>
            </a:r>
            <a:r>
              <a:rPr sz="1800" b="1" spc="0" dirty="0" smtClean="0">
                <a:latin typeface="Arial"/>
                <a:cs typeface="Arial"/>
              </a:rPr>
              <a:t>B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10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	</a:t>
            </a:r>
            <a:r>
              <a:rPr sz="2700" b="1" spc="-7" baseline="1543" dirty="0" smtClean="0">
                <a:latin typeface="Arial"/>
                <a:cs typeface="Arial"/>
              </a:rPr>
              <a:t>2</a:t>
            </a:r>
            <a:r>
              <a:rPr sz="2700" b="1" spc="0" baseline="1543" dirty="0" smtClean="0">
                <a:latin typeface="Arial"/>
                <a:cs typeface="Arial"/>
              </a:rPr>
              <a:t>C </a:t>
            </a:r>
            <a:r>
              <a:rPr sz="2700" spc="0" baseline="1543" dirty="0" smtClean="0">
                <a:latin typeface="Arial"/>
                <a:cs typeface="Arial"/>
              </a:rPr>
              <a:t>10</a:t>
            </a:r>
            <a:r>
              <a:rPr sz="2700" spc="7" baseline="1543" dirty="0" smtClean="0">
                <a:latin typeface="Arial"/>
                <a:cs typeface="Arial"/>
              </a:rPr>
              <a:t> </a:t>
            </a:r>
            <a:r>
              <a:rPr sz="2700" spc="0" baseline="1543" dirty="0" smtClean="0">
                <a:latin typeface="Arial"/>
                <a:cs typeface="Arial"/>
              </a:rPr>
              <a:t>mg/mL</a:t>
            </a:r>
            <a:endParaRPr sz="2700" baseline="1543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542925">
              <a:lnSpc>
                <a:spcPct val="100000"/>
              </a:lnSpc>
            </a:pPr>
            <a:r>
              <a:rPr sz="1700" spc="-6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ang, G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Sharma,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55" dirty="0" smtClean="0">
                <a:latin typeface="Arial"/>
                <a:cs typeface="Arial"/>
              </a:rPr>
              <a:t>V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Cheuk, S.;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Will</a:t>
            </a: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ams,</a:t>
            </a:r>
            <a:r>
              <a:rPr sz="1700" spc="-4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K.;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Dakess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5" dirty="0" smtClean="0">
                <a:latin typeface="Arial"/>
                <a:cs typeface="Arial"/>
              </a:rPr>
              <a:t>n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10" dirty="0" smtClean="0">
                <a:latin typeface="Arial"/>
                <a:cs typeface="Arial"/>
              </a:rPr>
              <a:t>.</a:t>
            </a:r>
            <a:r>
              <a:rPr sz="1700" spc="0" dirty="0" smtClean="0">
                <a:latin typeface="Arial"/>
                <a:cs typeface="Arial"/>
              </a:rPr>
              <a:t>;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hor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on, Z.</a:t>
            </a:r>
            <a:endParaRPr sz="1700"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</a:pPr>
            <a:r>
              <a:rPr sz="1700" i="1" dirty="0" smtClean="0">
                <a:latin typeface="Arial"/>
                <a:cs typeface="Arial"/>
              </a:rPr>
              <a:t>Carbohydra</a:t>
            </a:r>
            <a:r>
              <a:rPr sz="1700" i="1" spc="-10" dirty="0" smtClean="0">
                <a:latin typeface="Arial"/>
                <a:cs typeface="Arial"/>
              </a:rPr>
              <a:t>t</a:t>
            </a:r>
            <a:r>
              <a:rPr sz="1700" i="1" spc="0" dirty="0" smtClean="0">
                <a:latin typeface="Arial"/>
                <a:cs typeface="Arial"/>
              </a:rPr>
              <a:t>e</a:t>
            </a:r>
            <a:r>
              <a:rPr sz="1700" i="1" spc="5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Res.</a:t>
            </a:r>
            <a:r>
              <a:rPr sz="1700" i="1" spc="-5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latin typeface="Arial"/>
                <a:cs typeface="Arial"/>
              </a:rPr>
              <a:t>2006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i="1" spc="0" dirty="0" smtClean="0">
                <a:latin typeface="Arial"/>
                <a:cs typeface="Arial"/>
              </a:rPr>
              <a:t>341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705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716.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noAutofit/>
          </a:bodyPr>
          <a:lstStyle/>
          <a:p>
            <a:pPr marL="889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ectron Micrographs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Hydroge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1989" y="3648197"/>
            <a:ext cx="2158351" cy="2069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9741" y="3118358"/>
            <a:ext cx="13335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sz="1800" b="1" spc="-5" dirty="0" smtClean="0">
                <a:latin typeface="Arial"/>
                <a:cs typeface="Arial"/>
              </a:rPr>
              <a:t>1</a:t>
            </a:r>
            <a:r>
              <a:rPr sz="1800" b="1" spc="0" dirty="0" smtClean="0">
                <a:latin typeface="Arial"/>
                <a:cs typeface="Arial"/>
              </a:rPr>
              <a:t>B	</a:t>
            </a:r>
            <a:r>
              <a:rPr sz="1800" spc="0" dirty="0" smtClean="0">
                <a:latin typeface="Arial"/>
                <a:cs typeface="Arial"/>
              </a:rPr>
              <a:t>5 m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5283" y="3134233"/>
            <a:ext cx="13970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Arial"/>
                <a:cs typeface="Arial"/>
              </a:rPr>
              <a:t>2</a:t>
            </a:r>
            <a:r>
              <a:rPr sz="1800" b="1" spc="0" dirty="0" smtClean="0">
                <a:latin typeface="Arial"/>
                <a:cs typeface="Arial"/>
              </a:rPr>
              <a:t>B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mg/mL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07019" y="1020926"/>
            <a:ext cx="2299671" cy="1892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016" y="958596"/>
            <a:ext cx="2727960" cy="2093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628" y="1011936"/>
            <a:ext cx="2702052" cy="206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248" y="3576828"/>
            <a:ext cx="2727960" cy="2081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9291" y="3572255"/>
            <a:ext cx="2743200" cy="2093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1334</Words>
  <Application>Microsoft Office PowerPoint</Application>
  <PresentationFormat>On-screen Show (4:3)</PresentationFormat>
  <Paragraphs>448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PowerPoint Presentation</vt:lpstr>
      <vt:lpstr>What are Molecular Gelators?</vt:lpstr>
      <vt:lpstr>PowerPoint Presentation</vt:lpstr>
      <vt:lpstr>Carbohydrate Based Molecular Gelators</vt:lpstr>
      <vt:lpstr>PowerPoint Presentation</vt:lpstr>
      <vt:lpstr>1. D-Glucose Based LMWGs: Esters and Carbamates</vt:lpstr>
      <vt:lpstr>D-Glucose Derived Esters as Hydrogelators and Organogelators</vt:lpstr>
      <vt:lpstr>PowerPoint Presentation</vt:lpstr>
      <vt:lpstr>Scanning Electron Micrographs of the Hydrogels.</vt:lpstr>
      <vt:lpstr>PowerPoint Presentation</vt:lpstr>
      <vt:lpstr>PowerPoint Presentation</vt:lpstr>
      <vt:lpstr>Characterization of Gels Formed by a Carbamate.</vt:lpstr>
      <vt:lpstr>PowerPoint Presentation</vt:lpstr>
      <vt:lpstr>PowerPoint Presentation</vt:lpstr>
      <vt:lpstr>A General Synthesis of Headgroup II</vt:lpstr>
      <vt:lpstr>PowerPoint Presentation</vt:lpstr>
      <vt:lpstr>PowerPoint Presentation</vt:lpstr>
      <vt:lpstr>PowerPoint Presentation</vt:lpstr>
      <vt:lpstr>Synthesis of Diacetylene Containing Lipids Types A-C</vt:lpstr>
      <vt:lpstr>Structures of Diacetylene Compounds Synthesized</vt:lpstr>
      <vt:lpstr>PowerPoint Presentation</vt:lpstr>
      <vt:lpstr>Optical Micrographs of Two Gels</vt:lpstr>
      <vt:lpstr>PowerPoint Presentation</vt:lpstr>
      <vt:lpstr>PowerPoint Presentation</vt:lpstr>
      <vt:lpstr>4. Other Studies of Glycoconjugates</vt:lpstr>
      <vt:lpstr>Optical Micrographs of DMSO/Water Gels</vt:lpstr>
      <vt:lpstr>Release Profile of Naproxen at Neutral Conditions</vt:lpstr>
      <vt:lpstr>Release Profile of Naproxen at Acidic Conditions</vt:lpstr>
      <vt:lpstr>Summary</vt:lpstr>
      <vt:lpstr>Brief Overview of Other Projects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Synthetic Routes to Chiral Cyclic Carbamates from Carbohydrate Derivatives</dc:title>
  <dc:creator>Guijun Wang</dc:creator>
  <cp:lastModifiedBy>gwang</cp:lastModifiedBy>
  <cp:revision>1</cp:revision>
  <dcterms:created xsi:type="dcterms:W3CDTF">2015-08-14T14:23:47Z</dcterms:created>
  <dcterms:modified xsi:type="dcterms:W3CDTF">2015-08-14T18:26:31Z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2015-08-14T00:00:00Z</vt:filetime>
  </property>
  <property fmtid="{D5CDD505-2E9C-101B-9397-08002B2CF9AE}" pid="3" name="LastSaved">
    <vt:filetime>2015-08-14T00:00:00Z</vt:filetime>
  </property>
</Properties>
</file>