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8"/>
  </p:notesMasterIdLst>
  <p:sldIdLst>
    <p:sldId id="256" r:id="rId2"/>
    <p:sldId id="343" r:id="rId3"/>
    <p:sldId id="345" r:id="rId4"/>
    <p:sldId id="257" r:id="rId5"/>
    <p:sldId id="329" r:id="rId6"/>
    <p:sldId id="331" r:id="rId7"/>
    <p:sldId id="347" r:id="rId8"/>
    <p:sldId id="340" r:id="rId9"/>
    <p:sldId id="305" r:id="rId10"/>
    <p:sldId id="342" r:id="rId11"/>
    <p:sldId id="348" r:id="rId12"/>
    <p:sldId id="332" r:id="rId13"/>
    <p:sldId id="333" r:id="rId14"/>
    <p:sldId id="334" r:id="rId15"/>
    <p:sldId id="335" r:id="rId16"/>
    <p:sldId id="337" r:id="rId17"/>
    <p:sldId id="349" r:id="rId18"/>
    <p:sldId id="300" r:id="rId19"/>
    <p:sldId id="264" r:id="rId20"/>
    <p:sldId id="265" r:id="rId21"/>
    <p:sldId id="266" r:id="rId22"/>
    <p:sldId id="267" r:id="rId23"/>
    <p:sldId id="301" r:id="rId24"/>
    <p:sldId id="303" r:id="rId25"/>
    <p:sldId id="307" r:id="rId26"/>
    <p:sldId id="311" r:id="rId27"/>
    <p:sldId id="312" r:id="rId28"/>
    <p:sldId id="314" r:id="rId29"/>
    <p:sldId id="315" r:id="rId30"/>
    <p:sldId id="317" r:id="rId31"/>
    <p:sldId id="319" r:id="rId32"/>
    <p:sldId id="320" r:id="rId33"/>
    <p:sldId id="328" r:id="rId34"/>
    <p:sldId id="298" r:id="rId35"/>
    <p:sldId id="297" r:id="rId36"/>
    <p:sldId id="344"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FF0000"/>
    <a:srgbClr val="FF33CC"/>
    <a:srgbClr val="C3C1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0143" autoAdjust="0"/>
  </p:normalViewPr>
  <p:slideViewPr>
    <p:cSldViewPr>
      <p:cViewPr varScale="1">
        <p:scale>
          <a:sx n="77" d="100"/>
          <a:sy n="77" d="100"/>
        </p:scale>
        <p:origin x="1206" y="78"/>
      </p:cViewPr>
      <p:guideLst>
        <p:guide orient="horz" pos="2160"/>
        <p:guide pos="2880"/>
      </p:guideLst>
    </p:cSldViewPr>
  </p:slideViewPr>
  <p:outlineViewPr>
    <p:cViewPr>
      <p:scale>
        <a:sx n="33" d="100"/>
        <a:sy n="33" d="100"/>
      </p:scale>
      <p:origin x="0" y="514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852B8B-8EBB-4462-AFDC-290F9DC58A79}" type="datetimeFigureOut">
              <a:rPr lang="en-US" smtClean="0"/>
              <a:pPr/>
              <a:t>5/9/2018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750691-D3E8-4766-9905-A6267870597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231E0E-B460-4420-A5AB-F854B133CA6B}" type="slidenum">
              <a:rPr lang="en-US"/>
              <a:pPr/>
              <a:t>6</a:t>
            </a:fld>
            <a:endParaRPr lang="en-US"/>
          </a:p>
        </p:txBody>
      </p:sp>
      <p:sp>
        <p:nvSpPr>
          <p:cNvPr id="6144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144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IN"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73750691-D3E8-4766-9905-A62678705976}" type="slidenum">
              <a:rPr lang="en-US" smtClean="0"/>
              <a:pPr/>
              <a:t>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73750691-D3E8-4766-9905-A62678705976}" type="slidenum">
              <a:rPr lang="en-US" smtClean="0"/>
              <a:pPr/>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73750691-D3E8-4766-9905-A62678705976}"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F0E824-23C6-4CC1-93C2-900AD9111E98}" type="datetimeFigureOut">
              <a:rPr lang="en-US" smtClean="0"/>
              <a:pPr/>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7A3768-C0F9-4211-9DE3-171DAACDF12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F0E824-23C6-4CC1-93C2-900AD9111E98}" type="datetimeFigureOut">
              <a:rPr lang="en-US" smtClean="0"/>
              <a:pPr/>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7A3768-C0F9-4211-9DE3-171DAACDF12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F0E824-23C6-4CC1-93C2-900AD9111E98}" type="datetimeFigureOut">
              <a:rPr lang="en-US" smtClean="0"/>
              <a:pPr/>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7A3768-C0F9-4211-9DE3-171DAACDF12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85800" y="6248400"/>
            <a:ext cx="1905000" cy="457200"/>
          </a:xfrm>
        </p:spPr>
        <p:txBody>
          <a:bodyPr/>
          <a:lstStyle>
            <a:lvl1pPr>
              <a:defRPr/>
            </a:lvl1pPr>
          </a:lstStyle>
          <a:p>
            <a:endParaRPr lang="en-US"/>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8400"/>
            <a:ext cx="1905000" cy="457200"/>
          </a:xfrm>
        </p:spPr>
        <p:txBody>
          <a:bodyPr/>
          <a:lstStyle>
            <a:lvl1pPr>
              <a:defRPr/>
            </a:lvl1pPr>
          </a:lstStyle>
          <a:p>
            <a:fld id="{ECDD8151-457F-46D9-BEF8-119F3C7BE280}"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F0E824-23C6-4CC1-93C2-900AD9111E98}" type="datetimeFigureOut">
              <a:rPr lang="en-US" smtClean="0"/>
              <a:pPr/>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7A3768-C0F9-4211-9DE3-171DAACDF12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F0E824-23C6-4CC1-93C2-900AD9111E98}" type="datetimeFigureOut">
              <a:rPr lang="en-US" smtClean="0"/>
              <a:pPr/>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7A3768-C0F9-4211-9DE3-171DAACDF12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F0E824-23C6-4CC1-93C2-900AD9111E98}" type="datetimeFigureOut">
              <a:rPr lang="en-US" smtClean="0"/>
              <a:pPr/>
              <a:t>5/9/2018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7A3768-C0F9-4211-9DE3-171DAACDF12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F0E824-23C6-4CC1-93C2-900AD9111E98}" type="datetimeFigureOut">
              <a:rPr lang="en-US" smtClean="0"/>
              <a:pPr/>
              <a:t>5/9/2018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7A3768-C0F9-4211-9DE3-171DAACDF12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F0E824-23C6-4CC1-93C2-900AD9111E98}" type="datetimeFigureOut">
              <a:rPr lang="en-US" smtClean="0"/>
              <a:pPr/>
              <a:t>5/9/2018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7A3768-C0F9-4211-9DE3-171DAACDF12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F0E824-23C6-4CC1-93C2-900AD9111E98}" type="datetimeFigureOut">
              <a:rPr lang="en-US" smtClean="0"/>
              <a:pPr/>
              <a:t>5/9/2018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7A3768-C0F9-4211-9DE3-171DAACDF12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F0E824-23C6-4CC1-93C2-900AD9111E98}" type="datetimeFigureOut">
              <a:rPr lang="en-US" smtClean="0"/>
              <a:pPr/>
              <a:t>5/9/2018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7A3768-C0F9-4211-9DE3-171DAACDF12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F0E824-23C6-4CC1-93C2-900AD9111E98}" type="datetimeFigureOut">
              <a:rPr lang="en-US" smtClean="0"/>
              <a:pPr/>
              <a:t>5/9/2018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7A3768-C0F9-4211-9DE3-171DAACDF12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F0E824-23C6-4CC1-93C2-900AD9111E98}" type="datetimeFigureOut">
              <a:rPr lang="en-US" smtClean="0"/>
              <a:pPr/>
              <a:t>5/9/2018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7A3768-C0F9-4211-9DE3-171DAACDF12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image" Target="../media/image13.jpeg"/><Relationship Id="rId18" Type="http://schemas.openxmlformats.org/officeDocument/2006/relationships/image" Target="../media/image18.jpeg"/><Relationship Id="rId3" Type="http://schemas.openxmlformats.org/officeDocument/2006/relationships/image" Target="../media/image5.jpeg"/><Relationship Id="rId21" Type="http://schemas.openxmlformats.org/officeDocument/2006/relationships/image" Target="../media/image21.jpeg"/><Relationship Id="rId7" Type="http://schemas.openxmlformats.org/officeDocument/2006/relationships/oleObject" Target="../embeddings/oleObject1.bin"/><Relationship Id="rId12" Type="http://schemas.openxmlformats.org/officeDocument/2006/relationships/image" Target="../media/image12.jpeg"/><Relationship Id="rId17" Type="http://schemas.openxmlformats.org/officeDocument/2006/relationships/image" Target="../media/image17.jpeg"/><Relationship Id="rId2" Type="http://schemas.openxmlformats.org/officeDocument/2006/relationships/slideLayout" Target="../slideLayouts/slideLayout2.xml"/><Relationship Id="rId16" Type="http://schemas.openxmlformats.org/officeDocument/2006/relationships/image" Target="../media/image16.jpeg"/><Relationship Id="rId20" Type="http://schemas.openxmlformats.org/officeDocument/2006/relationships/image" Target="../media/image20.jpeg"/><Relationship Id="rId1" Type="http://schemas.openxmlformats.org/officeDocument/2006/relationships/vmlDrawing" Target="../drawings/vmlDrawing1.vml"/><Relationship Id="rId6" Type="http://schemas.openxmlformats.org/officeDocument/2006/relationships/image" Target="../media/image8.jpeg"/><Relationship Id="rId11" Type="http://schemas.openxmlformats.org/officeDocument/2006/relationships/image" Target="../media/image11.jpeg"/><Relationship Id="rId5" Type="http://schemas.openxmlformats.org/officeDocument/2006/relationships/image" Target="../media/image7.jpeg"/><Relationship Id="rId15" Type="http://schemas.openxmlformats.org/officeDocument/2006/relationships/image" Target="../media/image15.jpeg"/><Relationship Id="rId10" Type="http://schemas.openxmlformats.org/officeDocument/2006/relationships/image" Target="../media/image10.jpeg"/><Relationship Id="rId19" Type="http://schemas.openxmlformats.org/officeDocument/2006/relationships/image" Target="../media/image19.jpeg"/><Relationship Id="rId4" Type="http://schemas.openxmlformats.org/officeDocument/2006/relationships/image" Target="../media/image6.jpeg"/><Relationship Id="rId9" Type="http://schemas.openxmlformats.org/officeDocument/2006/relationships/image" Target="../media/image9.jpeg"/><Relationship Id="rId14" Type="http://schemas.openxmlformats.org/officeDocument/2006/relationships/image" Target="../media/image1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0"/>
            <a:ext cx="7772400" cy="1600200"/>
          </a:xfrm>
        </p:spPr>
        <p:txBody>
          <a:bodyPr>
            <a:noAutofit/>
          </a:bodyPr>
          <a:lstStyle/>
          <a:p>
            <a:br>
              <a:rPr lang="en-US" sz="3200" b="1" dirty="0">
                <a:solidFill>
                  <a:srgbClr val="FF0000"/>
                </a:solidFill>
                <a:latin typeface="Arial Narrow" pitchFamily="34" charset="0"/>
                <a:cs typeface="Arial" pitchFamily="34" charset="0"/>
              </a:rPr>
            </a:br>
            <a:br>
              <a:rPr lang="en-US" sz="3200" b="1" dirty="0">
                <a:solidFill>
                  <a:srgbClr val="FF0000"/>
                </a:solidFill>
                <a:latin typeface="Arial Narrow" pitchFamily="34" charset="0"/>
                <a:cs typeface="Arial" pitchFamily="34" charset="0"/>
              </a:rPr>
            </a:br>
            <a:endParaRPr lang="en-US" sz="3200" b="1" dirty="0">
              <a:solidFill>
                <a:srgbClr val="FF0000"/>
              </a:solidFill>
              <a:latin typeface="Arial Narrow" pitchFamily="34" charset="0"/>
              <a:cs typeface="Arial" pitchFamily="34" charset="0"/>
            </a:endParaRPr>
          </a:p>
        </p:txBody>
      </p:sp>
      <p:sp>
        <p:nvSpPr>
          <p:cNvPr id="3" name="Subtitle 2"/>
          <p:cNvSpPr>
            <a:spLocks noGrp="1"/>
          </p:cNvSpPr>
          <p:nvPr>
            <p:ph type="subTitle" idx="1"/>
          </p:nvPr>
        </p:nvSpPr>
        <p:spPr>
          <a:xfrm>
            <a:off x="228600" y="152400"/>
            <a:ext cx="8686800" cy="6553200"/>
          </a:xfrm>
        </p:spPr>
        <p:txBody>
          <a:bodyPr>
            <a:normAutofit fontScale="92500" lnSpcReduction="10000"/>
          </a:bodyPr>
          <a:lstStyle/>
          <a:p>
            <a:endParaRPr lang="en-US" b="1" dirty="0">
              <a:solidFill>
                <a:srgbClr val="FF0000"/>
              </a:solidFill>
              <a:latin typeface="Arial Narrow" pitchFamily="34" charset="0"/>
              <a:cs typeface="Arial" pitchFamily="34" charset="0"/>
            </a:endParaRPr>
          </a:p>
          <a:p>
            <a:endParaRPr lang="en-US" b="1" dirty="0">
              <a:solidFill>
                <a:srgbClr val="FF0000"/>
              </a:solidFill>
              <a:latin typeface="Arial Narrow" pitchFamily="34" charset="0"/>
              <a:cs typeface="Arial" pitchFamily="34" charset="0"/>
            </a:endParaRPr>
          </a:p>
          <a:p>
            <a:pPr>
              <a:spcBef>
                <a:spcPts val="0"/>
              </a:spcBef>
            </a:pPr>
            <a:endParaRPr lang="en-US" sz="2800" b="1" dirty="0">
              <a:solidFill>
                <a:srgbClr val="FF0000"/>
              </a:solidFill>
              <a:latin typeface="Arial Narrow" pitchFamily="34" charset="0"/>
              <a:cs typeface="Arial" pitchFamily="34" charset="0"/>
            </a:endParaRPr>
          </a:p>
          <a:p>
            <a:pPr>
              <a:spcBef>
                <a:spcPts val="0"/>
              </a:spcBef>
            </a:pPr>
            <a:r>
              <a:rPr lang="en-US" sz="3500" b="1" i="1" dirty="0">
                <a:solidFill>
                  <a:srgbClr val="FF0000"/>
                </a:solidFill>
                <a:latin typeface="Arial Narrow" pitchFamily="34" charset="0"/>
                <a:cs typeface="Arial" pitchFamily="34" charset="0"/>
              </a:rPr>
              <a:t>In vitro </a:t>
            </a:r>
            <a:r>
              <a:rPr lang="en-US" sz="3500" b="1" dirty="0">
                <a:solidFill>
                  <a:srgbClr val="FF0000"/>
                </a:solidFill>
                <a:latin typeface="Arial Narrow" pitchFamily="34" charset="0"/>
                <a:cs typeface="Arial" pitchFamily="34" charset="0"/>
              </a:rPr>
              <a:t>propagation and DNA profiling of </a:t>
            </a:r>
            <a:r>
              <a:rPr lang="en-US" sz="3500" b="1" i="1" dirty="0" err="1">
                <a:solidFill>
                  <a:srgbClr val="FF0000"/>
                </a:solidFill>
                <a:latin typeface="Arial Narrow" pitchFamily="34" charset="0"/>
                <a:cs typeface="Arial" pitchFamily="34" charset="0"/>
              </a:rPr>
              <a:t>Acorus</a:t>
            </a:r>
            <a:r>
              <a:rPr lang="en-US" sz="3500" b="1" i="1" dirty="0">
                <a:solidFill>
                  <a:srgbClr val="FF0000"/>
                </a:solidFill>
                <a:latin typeface="Arial Narrow" pitchFamily="34" charset="0"/>
                <a:cs typeface="Arial" pitchFamily="34" charset="0"/>
              </a:rPr>
              <a:t> </a:t>
            </a:r>
            <a:r>
              <a:rPr lang="en-US" sz="3500" b="1" i="1" dirty="0" err="1">
                <a:solidFill>
                  <a:srgbClr val="FF0000"/>
                </a:solidFill>
                <a:latin typeface="Arial Narrow" pitchFamily="34" charset="0"/>
                <a:cs typeface="Arial" pitchFamily="34" charset="0"/>
              </a:rPr>
              <a:t>calamus</a:t>
            </a:r>
            <a:r>
              <a:rPr lang="en-US" sz="3500" b="1" i="1" dirty="0">
                <a:solidFill>
                  <a:srgbClr val="FF0000"/>
                </a:solidFill>
                <a:latin typeface="Arial Narrow" pitchFamily="34" charset="0"/>
                <a:cs typeface="Arial" pitchFamily="34" charset="0"/>
              </a:rPr>
              <a:t> </a:t>
            </a:r>
            <a:r>
              <a:rPr lang="en-US" sz="3500" b="1" dirty="0">
                <a:solidFill>
                  <a:srgbClr val="FF0000"/>
                </a:solidFill>
                <a:latin typeface="Arial Narrow" pitchFamily="34" charset="0"/>
                <a:cs typeface="Arial" pitchFamily="34" charset="0"/>
              </a:rPr>
              <a:t>Linn.</a:t>
            </a:r>
            <a:endParaRPr lang="en-US" sz="3500" b="1" dirty="0">
              <a:solidFill>
                <a:srgbClr val="FF0000"/>
              </a:solidFill>
              <a:latin typeface="Arial Narrow" pitchFamily="34" charset="0"/>
            </a:endParaRPr>
          </a:p>
          <a:p>
            <a:endParaRPr lang="en-US" sz="3500" b="1" dirty="0">
              <a:solidFill>
                <a:srgbClr val="FF0000"/>
              </a:solidFill>
              <a:latin typeface="Arial Narrow" pitchFamily="34" charset="0"/>
            </a:endParaRPr>
          </a:p>
          <a:p>
            <a:endParaRPr lang="en-US" sz="2000" b="1" dirty="0">
              <a:solidFill>
                <a:srgbClr val="FF0000"/>
              </a:solidFill>
              <a:latin typeface="Arial Narrow" pitchFamily="34" charset="0"/>
            </a:endParaRPr>
          </a:p>
          <a:p>
            <a:endParaRPr lang="en-US" sz="2000" b="1" dirty="0">
              <a:solidFill>
                <a:srgbClr val="FF0000"/>
              </a:solidFill>
              <a:latin typeface="Arial Narrow" pitchFamily="34" charset="0"/>
            </a:endParaRPr>
          </a:p>
          <a:p>
            <a:endParaRPr lang="en-US" sz="2000" b="1" dirty="0">
              <a:solidFill>
                <a:srgbClr val="FF0000"/>
              </a:solidFill>
              <a:latin typeface="Arial Narrow" pitchFamily="34" charset="0"/>
            </a:endParaRPr>
          </a:p>
          <a:p>
            <a:r>
              <a:rPr lang="en-US" sz="2400" b="1" dirty="0">
                <a:solidFill>
                  <a:schemeClr val="tx1"/>
                </a:solidFill>
                <a:latin typeface="Arial Narrow" pitchFamily="34" charset="0"/>
                <a:cs typeface="Arial" pitchFamily="34" charset="0"/>
              </a:rPr>
              <a:t>G. J. Sharma</a:t>
            </a:r>
          </a:p>
          <a:p>
            <a:r>
              <a:rPr lang="en-US" sz="2400" b="1" dirty="0">
                <a:solidFill>
                  <a:schemeClr val="tx1"/>
                </a:solidFill>
                <a:latin typeface="Arial Narrow" pitchFamily="34" charset="0"/>
                <a:cs typeface="Arial" pitchFamily="34" charset="0"/>
              </a:rPr>
              <a:t>Department of Life Sciences, Manipur University, </a:t>
            </a:r>
            <a:r>
              <a:rPr lang="en-US" sz="2400" b="1" dirty="0" err="1">
                <a:solidFill>
                  <a:schemeClr val="tx1"/>
                </a:solidFill>
                <a:latin typeface="Arial Narrow" pitchFamily="34" charset="0"/>
                <a:cs typeface="Arial" pitchFamily="34" charset="0"/>
              </a:rPr>
              <a:t>Imphal</a:t>
            </a:r>
            <a:r>
              <a:rPr lang="en-US" sz="2400" b="1" dirty="0">
                <a:solidFill>
                  <a:schemeClr val="tx1"/>
                </a:solidFill>
                <a:latin typeface="Arial Narrow" pitchFamily="34" charset="0"/>
                <a:cs typeface="Arial" pitchFamily="34" charset="0"/>
              </a:rPr>
              <a:t> 795003, India </a:t>
            </a:r>
          </a:p>
          <a:p>
            <a:endParaRPr lang="en-US" sz="2400" b="1" dirty="0">
              <a:solidFill>
                <a:schemeClr val="tx1">
                  <a:lumMod val="85000"/>
                  <a:lumOff val="15000"/>
                </a:schemeClr>
              </a:solidFill>
              <a:latin typeface="Arial Narrow" pitchFamily="34" charset="0"/>
            </a:endParaRPr>
          </a:p>
          <a:p>
            <a:endParaRPr lang="en-US" sz="2000" b="1" dirty="0">
              <a:solidFill>
                <a:srgbClr val="FF0000"/>
              </a:solidFill>
              <a:latin typeface="Arial Narrow" pitchFamily="34" charset="0"/>
            </a:endParaRPr>
          </a:p>
          <a:p>
            <a:endParaRPr lang="en-US" sz="2000" b="1" dirty="0">
              <a:solidFill>
                <a:srgbClr val="002060"/>
              </a:solidFill>
              <a:latin typeface="Arial Narrow" pitchFamily="34" charset="0"/>
            </a:endParaRPr>
          </a:p>
          <a:p>
            <a:r>
              <a:rPr lang="en-US" sz="1700" b="1" dirty="0">
                <a:solidFill>
                  <a:schemeClr val="accent6">
                    <a:lumMod val="50000"/>
                  </a:schemeClr>
                </a:solidFill>
                <a:latin typeface="AR CENA" panose="02000000000000000000" pitchFamily="2" charset="0"/>
                <a:cs typeface="Arial" pitchFamily="34" charset="0"/>
              </a:rPr>
              <a:t>Plenary Lecture</a:t>
            </a:r>
          </a:p>
          <a:p>
            <a:r>
              <a:rPr lang="en-US" sz="2000" b="1" dirty="0">
                <a:solidFill>
                  <a:schemeClr val="accent6">
                    <a:lumMod val="50000"/>
                  </a:schemeClr>
                </a:solidFill>
                <a:latin typeface="AR CENA" panose="02000000000000000000" pitchFamily="2" charset="0"/>
                <a:cs typeface="Arial" pitchFamily="34" charset="0"/>
              </a:rPr>
              <a:t>3</a:t>
            </a:r>
            <a:r>
              <a:rPr lang="en-US" sz="2000" b="1" baseline="30000" dirty="0">
                <a:solidFill>
                  <a:schemeClr val="accent6">
                    <a:lumMod val="50000"/>
                  </a:schemeClr>
                </a:solidFill>
                <a:latin typeface="AR CENA" panose="02000000000000000000" pitchFamily="2" charset="0"/>
                <a:cs typeface="Arial" pitchFamily="34" charset="0"/>
              </a:rPr>
              <a:t>rd</a:t>
            </a:r>
            <a:r>
              <a:rPr lang="en-US" sz="2000" b="1" dirty="0">
                <a:solidFill>
                  <a:schemeClr val="accent6">
                    <a:lumMod val="50000"/>
                  </a:schemeClr>
                </a:solidFill>
                <a:latin typeface="AR CENA" panose="02000000000000000000" pitchFamily="2" charset="0"/>
                <a:cs typeface="Arial" pitchFamily="34" charset="0"/>
              </a:rPr>
              <a:t> International Conference on Plant Science &amp; Physiology, 21-22 May 2018, Osaka, Japan</a:t>
            </a:r>
          </a:p>
          <a:p>
            <a:endParaRPr lang="en-US" dirty="0">
              <a:solidFill>
                <a:schemeClr val="tx1">
                  <a:lumMod val="65000"/>
                  <a:lumOff val="35000"/>
                </a:schemeClr>
              </a:solidFill>
            </a:endParaRPr>
          </a:p>
        </p:txBody>
      </p:sp>
      <p:pic>
        <p:nvPicPr>
          <p:cNvPr id="1026" name="Picture 2" descr="C:\Users\GJ Sharma\Desktop\mu_Logo.jpg"/>
          <p:cNvPicPr>
            <a:picLocks noChangeAspect="1" noChangeArrowheads="1"/>
          </p:cNvPicPr>
          <p:nvPr/>
        </p:nvPicPr>
        <p:blipFill>
          <a:blip r:embed="rId2" cstate="print"/>
          <a:srcRect/>
          <a:stretch>
            <a:fillRect/>
          </a:stretch>
        </p:blipFill>
        <p:spPr bwMode="auto">
          <a:xfrm>
            <a:off x="4038600" y="381000"/>
            <a:ext cx="990600" cy="990601"/>
          </a:xfrm>
          <a:prstGeom prst="rect">
            <a:avLst/>
          </a:prstGeom>
          <a:noFill/>
        </p:spPr>
      </p:pic>
      <p:pic>
        <p:nvPicPr>
          <p:cNvPr id="5" name="Picture 2" descr="C:\Users\GJ Sharma\Desktop\mu_Logo.jpg">
            <a:extLst>
              <a:ext uri="{FF2B5EF4-FFF2-40B4-BE49-F238E27FC236}">
                <a16:creationId xmlns:a16="http://schemas.microsoft.com/office/drawing/2014/main" id="{A9BCE480-A3B6-46D8-AA4D-19ABA19053A3}"/>
              </a:ext>
            </a:extLst>
          </p:cNvPr>
          <p:cNvPicPr>
            <a:picLocks noChangeAspect="1" noChangeArrowheads="1"/>
          </p:cNvPicPr>
          <p:nvPr/>
        </p:nvPicPr>
        <p:blipFill>
          <a:blip r:embed="rId2" cstate="print"/>
          <a:srcRect/>
          <a:stretch>
            <a:fillRect/>
          </a:stretch>
        </p:blipFill>
        <p:spPr bwMode="auto">
          <a:xfrm>
            <a:off x="4076700" y="342899"/>
            <a:ext cx="990600" cy="990601"/>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normAutofit fontScale="92500" lnSpcReduction="10000"/>
          </a:bodyPr>
          <a:lstStyle/>
          <a:p>
            <a:pPr algn="just">
              <a:buNone/>
            </a:pPr>
            <a:r>
              <a:rPr lang="en-GB" sz="2000" b="1" i="1" dirty="0">
                <a:solidFill>
                  <a:srgbClr val="FF0000"/>
                </a:solidFill>
                <a:latin typeface="Arial" pitchFamily="34" charset="0"/>
                <a:cs typeface="Arial" pitchFamily="34" charset="0"/>
              </a:rPr>
              <a:t>	</a:t>
            </a:r>
            <a:r>
              <a:rPr lang="en-GB" sz="2400" b="1" i="1" dirty="0" err="1">
                <a:solidFill>
                  <a:srgbClr val="FF0000"/>
                </a:solidFill>
                <a:latin typeface="Arial" pitchFamily="34" charset="0"/>
                <a:cs typeface="Arial" pitchFamily="34" charset="0"/>
              </a:rPr>
              <a:t>Acorus</a:t>
            </a:r>
            <a:r>
              <a:rPr lang="en-GB" sz="2400" b="1" i="1" dirty="0">
                <a:solidFill>
                  <a:srgbClr val="FF0000"/>
                </a:solidFill>
                <a:latin typeface="Arial" pitchFamily="34" charset="0"/>
                <a:cs typeface="Arial" pitchFamily="34" charset="0"/>
              </a:rPr>
              <a:t> </a:t>
            </a:r>
            <a:r>
              <a:rPr lang="en-GB" sz="2400" b="1" i="1" dirty="0" err="1">
                <a:solidFill>
                  <a:srgbClr val="FF0000"/>
                </a:solidFill>
                <a:latin typeface="Arial" pitchFamily="34" charset="0"/>
                <a:cs typeface="Arial" pitchFamily="34" charset="0"/>
              </a:rPr>
              <a:t>calamus</a:t>
            </a:r>
            <a:r>
              <a:rPr lang="en-GB" sz="2400" b="1" dirty="0">
                <a:solidFill>
                  <a:srgbClr val="FF0000"/>
                </a:solidFill>
                <a:latin typeface="Arial" pitchFamily="34" charset="0"/>
                <a:cs typeface="Arial" pitchFamily="34" charset="0"/>
              </a:rPr>
              <a:t> Linn. is grown wild in wetland ecosystems ascending to an altitude of 2200 metres. It is becoming highly vulnerable and increasingly threatened due to habitat degradation and indiscriminate use in traditional medicine. Unless massively propagated using either conventional method or through </a:t>
            </a:r>
            <a:r>
              <a:rPr lang="en-GB" sz="2400" b="1" i="1" dirty="0">
                <a:solidFill>
                  <a:srgbClr val="FF0000"/>
                </a:solidFill>
                <a:latin typeface="Arial" pitchFamily="34" charset="0"/>
                <a:cs typeface="Arial" pitchFamily="34" charset="0"/>
              </a:rPr>
              <a:t>in vitro</a:t>
            </a:r>
            <a:r>
              <a:rPr lang="en-GB" sz="2400" b="1" dirty="0">
                <a:solidFill>
                  <a:srgbClr val="FF0000"/>
                </a:solidFill>
                <a:latin typeface="Arial" pitchFamily="34" charset="0"/>
                <a:cs typeface="Arial" pitchFamily="34" charset="0"/>
              </a:rPr>
              <a:t> culture techniques, the species would soon face risk of being genetically impoverished and become extinct. </a:t>
            </a:r>
          </a:p>
          <a:p>
            <a:pPr algn="just">
              <a:buNone/>
            </a:pPr>
            <a:r>
              <a:rPr lang="en-GB" sz="2400" b="1" dirty="0">
                <a:solidFill>
                  <a:srgbClr val="FF0000"/>
                </a:solidFill>
                <a:latin typeface="Arial" pitchFamily="34" charset="0"/>
                <a:cs typeface="Arial" pitchFamily="34" charset="0"/>
              </a:rPr>
              <a:t>	</a:t>
            </a:r>
          </a:p>
          <a:p>
            <a:pPr algn="just">
              <a:buNone/>
            </a:pPr>
            <a:r>
              <a:rPr lang="en-GB" sz="2400" b="1" dirty="0">
                <a:solidFill>
                  <a:srgbClr val="FF0000"/>
                </a:solidFill>
                <a:latin typeface="Arial" pitchFamily="34" charset="0"/>
                <a:cs typeface="Arial" pitchFamily="34" charset="0"/>
              </a:rPr>
              <a:t>	</a:t>
            </a:r>
            <a:r>
              <a:rPr lang="en-GB" sz="2400" b="1" dirty="0">
                <a:solidFill>
                  <a:schemeClr val="accent6">
                    <a:lumMod val="50000"/>
                  </a:schemeClr>
                </a:solidFill>
                <a:latin typeface="Arial" pitchFamily="34" charset="0"/>
                <a:cs typeface="Arial" pitchFamily="34" charset="0"/>
              </a:rPr>
              <a:t>With this objective, rapid multiplication protocols have been developed by inducing multiple shoots using rhizome eye/ bud as explants. </a:t>
            </a:r>
            <a:r>
              <a:rPr lang="en-GB" sz="2400" b="1" dirty="0" err="1">
                <a:solidFill>
                  <a:schemeClr val="accent6">
                    <a:lumMod val="50000"/>
                  </a:schemeClr>
                </a:solidFill>
                <a:latin typeface="Arial" pitchFamily="34" charset="0"/>
                <a:cs typeface="Arial" pitchFamily="34" charset="0"/>
              </a:rPr>
              <a:t>Microrhizome</a:t>
            </a:r>
            <a:r>
              <a:rPr lang="en-GB" sz="2400" b="1" dirty="0">
                <a:solidFill>
                  <a:schemeClr val="accent6">
                    <a:lumMod val="50000"/>
                  </a:schemeClr>
                </a:solidFill>
                <a:latin typeface="Arial" pitchFamily="34" charset="0"/>
                <a:cs typeface="Arial" pitchFamily="34" charset="0"/>
              </a:rPr>
              <a:t> induction has also been successfully achieved. These protocols would help in eco-restoration in the wild habitats as well as sustainable utilization of the plant. </a:t>
            </a:r>
          </a:p>
          <a:p>
            <a:endParaRPr lang="en-GB"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228600" y="533400"/>
            <a:ext cx="8763000" cy="5867400"/>
          </a:xfrm>
        </p:spPr>
        <p:style>
          <a:lnRef idx="2">
            <a:schemeClr val="accent2"/>
          </a:lnRef>
          <a:fillRef idx="1">
            <a:schemeClr val="lt1"/>
          </a:fillRef>
          <a:effectRef idx="0">
            <a:schemeClr val="accent2"/>
          </a:effectRef>
          <a:fontRef idx="minor">
            <a:schemeClr val="dk1"/>
          </a:fontRef>
        </p:style>
        <p:txBody>
          <a:bodyPr>
            <a:normAutofit/>
          </a:bodyPr>
          <a:lstStyle/>
          <a:p>
            <a:pPr algn="ctr">
              <a:buNone/>
            </a:pPr>
            <a:r>
              <a:rPr lang="en-GB" sz="2400" b="1" dirty="0">
                <a:solidFill>
                  <a:srgbClr val="FF0000"/>
                </a:solidFill>
                <a:latin typeface="Arial Narrow" panose="020B0606020202030204" pitchFamily="34" charset="0"/>
              </a:rPr>
              <a:t>Table 2: Effect of agar-gelled and dual-phase MS  media on the  growth of  axillary buds of </a:t>
            </a:r>
            <a:r>
              <a:rPr lang="en-GB" sz="2400" b="1" i="1" dirty="0" err="1">
                <a:solidFill>
                  <a:srgbClr val="FF0000"/>
                </a:solidFill>
                <a:latin typeface="Arial Narrow" panose="020B0606020202030204" pitchFamily="34" charset="0"/>
              </a:rPr>
              <a:t>Acorus</a:t>
            </a:r>
            <a:r>
              <a:rPr lang="en-GB" sz="2400" b="1" i="1" dirty="0">
                <a:solidFill>
                  <a:srgbClr val="FF0000"/>
                </a:solidFill>
                <a:latin typeface="Arial Narrow" panose="020B0606020202030204" pitchFamily="34" charset="0"/>
              </a:rPr>
              <a:t> calamus</a:t>
            </a:r>
            <a:r>
              <a:rPr lang="en-GB" sz="2400" b="1" dirty="0">
                <a:solidFill>
                  <a:srgbClr val="FF0000"/>
                </a:solidFill>
                <a:latin typeface="Arial Narrow" panose="020B0606020202030204" pitchFamily="34" charset="0"/>
              </a:rPr>
              <a:t> Linn. after 60 days</a:t>
            </a:r>
          </a:p>
          <a:p>
            <a:pPr>
              <a:buNone/>
            </a:pPr>
            <a:r>
              <a:rPr lang="en-GB" dirty="0"/>
              <a:t>__________________________________________</a:t>
            </a:r>
            <a:r>
              <a:rPr lang="en-GB" sz="2400" b="1" dirty="0"/>
              <a:t>Characteristics            Agar-gelled               Dual-phase</a:t>
            </a:r>
            <a:r>
              <a:rPr lang="en-GB" sz="2200" b="1" dirty="0"/>
              <a:t> </a:t>
            </a:r>
          </a:p>
          <a:p>
            <a:pPr>
              <a:spcBef>
                <a:spcPts val="0"/>
              </a:spcBef>
              <a:buNone/>
            </a:pPr>
            <a:r>
              <a:rPr lang="en-GB" sz="2200" b="1" dirty="0"/>
              <a:t>				     </a:t>
            </a:r>
            <a:r>
              <a:rPr lang="en-GB" sz="2000" b="1" dirty="0"/>
              <a:t>(mean ± SE)</a:t>
            </a:r>
            <a:r>
              <a:rPr lang="en-GB" sz="1800" b="1" dirty="0"/>
              <a:t>		</a:t>
            </a:r>
            <a:r>
              <a:rPr lang="en-GB" sz="2000" b="1" dirty="0"/>
              <a:t>(mean ± SE)</a:t>
            </a:r>
          </a:p>
          <a:p>
            <a:pPr>
              <a:buNone/>
            </a:pPr>
            <a:r>
              <a:rPr lang="en-GB" sz="1800" dirty="0"/>
              <a:t> __________________________________________________________________________</a:t>
            </a:r>
          </a:p>
          <a:p>
            <a:pPr>
              <a:buNone/>
            </a:pPr>
            <a:r>
              <a:rPr lang="en-GB" sz="2000" b="1" dirty="0">
                <a:solidFill>
                  <a:schemeClr val="accent2">
                    <a:lumMod val="50000"/>
                  </a:schemeClr>
                </a:solidFill>
              </a:rPr>
              <a:t>      Shoot height (cm) 	       2.50 ± 0.16 		5.60 ± 0.30 	</a:t>
            </a:r>
          </a:p>
          <a:p>
            <a:pPr>
              <a:buNone/>
            </a:pPr>
            <a:r>
              <a:rPr lang="en-GB" sz="2000" b="1" dirty="0">
                <a:solidFill>
                  <a:schemeClr val="accent2">
                    <a:lumMod val="50000"/>
                  </a:schemeClr>
                </a:solidFill>
              </a:rPr>
              <a:t>      No. of leaf/shoot	       2.12 ± 0.18 		5.33 ± 0.29 </a:t>
            </a:r>
          </a:p>
          <a:p>
            <a:pPr>
              <a:buNone/>
            </a:pPr>
            <a:r>
              <a:rPr lang="en-GB" sz="2000" b="1" dirty="0">
                <a:solidFill>
                  <a:schemeClr val="accent2">
                    <a:lumMod val="50000"/>
                  </a:schemeClr>
                </a:solidFill>
              </a:rPr>
              <a:t>      Remarks 		       slow growth rate,	better growth rate,                                                        			       yellow leaves                dark green leaves</a:t>
            </a:r>
          </a:p>
          <a:p>
            <a:pPr algn="ctr">
              <a:buNone/>
            </a:pPr>
            <a:r>
              <a:rPr lang="en-GB" dirty="0"/>
              <a:t>__________________________________________</a:t>
            </a:r>
          </a:p>
          <a:p>
            <a:pPr>
              <a:buNone/>
            </a:pPr>
            <a:r>
              <a:rPr lang="en-GB" sz="1800" b="1" dirty="0"/>
              <a:t>  Values are expressed as means ± SE (n = 10). Mean separation was done by </a:t>
            </a:r>
            <a:r>
              <a:rPr lang="en-GB" sz="1800" b="1" dirty="0" err="1"/>
              <a:t>Tukey’s</a:t>
            </a:r>
            <a:r>
              <a:rPr lang="en-GB" sz="1800" b="1" dirty="0"/>
              <a:t> test</a:t>
            </a:r>
          </a:p>
          <a:p>
            <a:pPr>
              <a:buNone/>
            </a:pPr>
            <a:endParaRPr lang="en-GB"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Win\Downloads\Copy of L1020524.JPG"/>
          <p:cNvPicPr>
            <a:picLocks noChangeAspect="1" noChangeArrowheads="1"/>
          </p:cNvPicPr>
          <p:nvPr/>
        </p:nvPicPr>
        <p:blipFill>
          <a:blip r:embed="rId3" cstate="print"/>
          <a:srcRect/>
          <a:stretch>
            <a:fillRect/>
          </a:stretch>
        </p:blipFill>
        <p:spPr bwMode="auto">
          <a:xfrm>
            <a:off x="381000" y="1295400"/>
            <a:ext cx="2209800" cy="4038600"/>
          </a:xfrm>
          <a:prstGeom prst="rect">
            <a:avLst/>
          </a:prstGeom>
          <a:noFill/>
          <a:ln>
            <a:solidFill>
              <a:schemeClr val="tx1"/>
            </a:solidFill>
          </a:ln>
        </p:spPr>
      </p:pic>
      <p:sp>
        <p:nvSpPr>
          <p:cNvPr id="12" name="TextBox 11"/>
          <p:cNvSpPr txBox="1"/>
          <p:nvPr/>
        </p:nvSpPr>
        <p:spPr>
          <a:xfrm>
            <a:off x="152400" y="5486400"/>
            <a:ext cx="9220200" cy="646331"/>
          </a:xfrm>
          <a:prstGeom prst="rect">
            <a:avLst/>
          </a:prstGeom>
          <a:noFill/>
        </p:spPr>
        <p:txBody>
          <a:bodyPr wrap="square" rtlCol="0">
            <a:spAutoFit/>
          </a:bodyPr>
          <a:lstStyle/>
          <a:p>
            <a:r>
              <a:rPr lang="en-US" b="1" dirty="0">
                <a:solidFill>
                  <a:srgbClr val="FF0000"/>
                </a:solidFill>
                <a:latin typeface="Arial Narrow" panose="020B0606020202030204" pitchFamily="34" charset="0"/>
                <a:cs typeface="Arial" pitchFamily="34" charset="0"/>
              </a:rPr>
              <a:t>Fig 4.  Multiple shoot induction of </a:t>
            </a:r>
            <a:r>
              <a:rPr lang="en-US" b="1" i="1" dirty="0" err="1">
                <a:solidFill>
                  <a:srgbClr val="FF0000"/>
                </a:solidFill>
                <a:latin typeface="Arial Narrow" panose="020B0606020202030204" pitchFamily="34" charset="0"/>
                <a:cs typeface="Arial" pitchFamily="34" charset="0"/>
              </a:rPr>
              <a:t>Acorus</a:t>
            </a:r>
            <a:r>
              <a:rPr lang="en-US" b="1" i="1" dirty="0">
                <a:solidFill>
                  <a:srgbClr val="FF0000"/>
                </a:solidFill>
                <a:latin typeface="Arial Narrow" panose="020B0606020202030204" pitchFamily="34" charset="0"/>
                <a:cs typeface="Arial" pitchFamily="34" charset="0"/>
              </a:rPr>
              <a:t> </a:t>
            </a:r>
            <a:r>
              <a:rPr lang="en-US" b="1" i="1" dirty="0" err="1">
                <a:solidFill>
                  <a:srgbClr val="FF0000"/>
                </a:solidFill>
                <a:latin typeface="Arial Narrow" panose="020B0606020202030204" pitchFamily="34" charset="0"/>
                <a:cs typeface="Arial" pitchFamily="34" charset="0"/>
              </a:rPr>
              <a:t>calamus</a:t>
            </a:r>
            <a:r>
              <a:rPr lang="en-US" b="1" dirty="0">
                <a:solidFill>
                  <a:srgbClr val="FF0000"/>
                </a:solidFill>
                <a:latin typeface="Arial Narrow" panose="020B0606020202030204" pitchFamily="34" charset="0"/>
                <a:cs typeface="Arial" pitchFamily="34" charset="0"/>
              </a:rPr>
              <a:t> in dual-phase MS medium supplemented with NAA and BAP </a:t>
            </a:r>
            <a:r>
              <a:rPr lang="en-US" dirty="0">
                <a:solidFill>
                  <a:srgbClr val="FF0000"/>
                </a:solidFill>
                <a:latin typeface="Arial Narrow" panose="020B0606020202030204" pitchFamily="34" charset="0"/>
                <a:cs typeface="Times New Roman" pitchFamily="18" charset="0"/>
              </a:rPr>
              <a:t>	</a:t>
            </a:r>
            <a:r>
              <a:rPr lang="en-US" dirty="0">
                <a:latin typeface="Arial Narrow" panose="020B0606020202030204" pitchFamily="34" charset="0"/>
                <a:cs typeface="Times New Roman" pitchFamily="18" charset="0"/>
              </a:rPr>
              <a:t>		</a:t>
            </a:r>
          </a:p>
        </p:txBody>
      </p:sp>
      <p:sp>
        <p:nvSpPr>
          <p:cNvPr id="13" name="TextBox 12"/>
          <p:cNvSpPr txBox="1"/>
          <p:nvPr/>
        </p:nvSpPr>
        <p:spPr>
          <a:xfrm>
            <a:off x="304800" y="609600"/>
            <a:ext cx="3048000" cy="1200329"/>
          </a:xfrm>
          <a:prstGeom prst="rect">
            <a:avLst/>
          </a:prstGeom>
          <a:noFill/>
        </p:spPr>
        <p:txBody>
          <a:bodyPr wrap="square" rtlCol="0">
            <a:spAutoFit/>
          </a:bodyPr>
          <a:lstStyle/>
          <a:p>
            <a:r>
              <a:rPr lang="en-US" b="1" dirty="0">
                <a:latin typeface="Arial" pitchFamily="34" charset="0"/>
                <a:cs typeface="Arial" pitchFamily="34" charset="0"/>
              </a:rPr>
              <a:t>Multiple shoot induction</a:t>
            </a:r>
            <a:endParaRPr lang="en-US" dirty="0">
              <a:latin typeface="Arial" pitchFamily="34" charset="0"/>
              <a:cs typeface="Arial" pitchFamily="34" charset="0"/>
            </a:endParaRPr>
          </a:p>
          <a:p>
            <a:endParaRPr lang="en-US" b="1" dirty="0">
              <a:latin typeface="Times New Roman" pitchFamily="18" charset="0"/>
              <a:cs typeface="Times New Roman" pitchFamily="18" charset="0"/>
            </a:endParaRPr>
          </a:p>
          <a:p>
            <a:endParaRPr lang="en-US" b="1" dirty="0">
              <a:latin typeface="Times New Roman" pitchFamily="18" charset="0"/>
              <a:cs typeface="Times New Roman" pitchFamily="18" charset="0"/>
            </a:endParaRPr>
          </a:p>
          <a:p>
            <a:endParaRPr lang="en-US" dirty="0"/>
          </a:p>
        </p:txBody>
      </p:sp>
      <p:sp>
        <p:nvSpPr>
          <p:cNvPr id="14" name="TextBox 13"/>
          <p:cNvSpPr txBox="1"/>
          <p:nvPr/>
        </p:nvSpPr>
        <p:spPr>
          <a:xfrm>
            <a:off x="2590800" y="1219200"/>
            <a:ext cx="6248400" cy="5386090"/>
          </a:xfrm>
          <a:prstGeom prst="rect">
            <a:avLst/>
          </a:prstGeom>
          <a:noFill/>
        </p:spPr>
        <p:txBody>
          <a:bodyPr wrap="square" rtlCol="0">
            <a:spAutoFit/>
          </a:bodyPr>
          <a:lstStyle/>
          <a:p>
            <a:pPr algn="just">
              <a:buFont typeface="Arial" pitchFamily="34" charset="0"/>
              <a:buChar char="•"/>
            </a:pPr>
            <a:r>
              <a:rPr lang="en-US" dirty="0">
                <a:latin typeface="Times New Roman" pitchFamily="18" charset="0"/>
                <a:cs typeface="Times New Roman" pitchFamily="18" charset="0"/>
              </a:rPr>
              <a:t> </a:t>
            </a:r>
            <a:r>
              <a:rPr lang="en-US" b="1" dirty="0">
                <a:solidFill>
                  <a:srgbClr val="FF0000"/>
                </a:solidFill>
                <a:latin typeface="Arial" pitchFamily="34" charset="0"/>
                <a:cs typeface="Arial" pitchFamily="34" charset="0"/>
              </a:rPr>
              <a:t>Best response was produced in the medium supplemented with BAP (2.0 mg/L) in combination with NAA (0.5 mg/L) which produced 10.4 </a:t>
            </a:r>
            <a:r>
              <a:rPr lang="en-US" b="1" dirty="0" err="1">
                <a:solidFill>
                  <a:srgbClr val="FF0000"/>
                </a:solidFill>
                <a:latin typeface="Arial" pitchFamily="34" charset="0"/>
                <a:cs typeface="Arial" pitchFamily="34" charset="0"/>
              </a:rPr>
              <a:t>microshoots</a:t>
            </a:r>
            <a:r>
              <a:rPr lang="en-US" b="1" dirty="0">
                <a:solidFill>
                  <a:srgbClr val="FF0000"/>
                </a:solidFill>
                <a:latin typeface="Arial" pitchFamily="34" charset="0"/>
                <a:cs typeface="Arial" pitchFamily="34" charset="0"/>
              </a:rPr>
              <a:t> per explants, 31.3 leaves per treatment and 6.3 cm long leaves.</a:t>
            </a:r>
          </a:p>
          <a:p>
            <a:pPr algn="just"/>
            <a:endParaRPr lang="en-US" b="1" dirty="0">
              <a:solidFill>
                <a:srgbClr val="FF0000"/>
              </a:solidFill>
              <a:latin typeface="Arial" pitchFamily="34" charset="0"/>
              <a:cs typeface="Arial" pitchFamily="34" charset="0"/>
            </a:endParaRPr>
          </a:p>
          <a:p>
            <a:pPr algn="just">
              <a:buFont typeface="Arial" pitchFamily="34" charset="0"/>
              <a:buChar char="•"/>
            </a:pPr>
            <a:r>
              <a:rPr lang="en-US" b="1" dirty="0">
                <a:solidFill>
                  <a:srgbClr val="FF0000"/>
                </a:solidFill>
                <a:latin typeface="Arial" pitchFamily="34" charset="0"/>
                <a:cs typeface="Arial" pitchFamily="34" charset="0"/>
              </a:rPr>
              <a:t> </a:t>
            </a:r>
            <a:r>
              <a:rPr lang="en-US" b="1" dirty="0">
                <a:solidFill>
                  <a:srgbClr val="7030A0"/>
                </a:solidFill>
                <a:latin typeface="Arial" pitchFamily="34" charset="0"/>
                <a:cs typeface="Arial" pitchFamily="34" charset="0"/>
              </a:rPr>
              <a:t>Besides obtaining a high multiplication rate, the overall growth rate of the </a:t>
            </a:r>
            <a:r>
              <a:rPr lang="en-US" b="1" dirty="0" err="1">
                <a:solidFill>
                  <a:srgbClr val="7030A0"/>
                </a:solidFill>
                <a:latin typeface="Arial" pitchFamily="34" charset="0"/>
                <a:cs typeface="Arial" pitchFamily="34" charset="0"/>
              </a:rPr>
              <a:t>regenerants</a:t>
            </a:r>
            <a:r>
              <a:rPr lang="en-US" b="1" dirty="0">
                <a:solidFill>
                  <a:srgbClr val="7030A0"/>
                </a:solidFill>
                <a:latin typeface="Arial" pitchFamily="34" charset="0"/>
                <a:cs typeface="Arial" pitchFamily="34" charset="0"/>
              </a:rPr>
              <a:t> were also very high in the dual-phase culture of </a:t>
            </a:r>
            <a:r>
              <a:rPr lang="en-US" b="1" i="1" dirty="0">
                <a:solidFill>
                  <a:srgbClr val="7030A0"/>
                </a:solidFill>
                <a:latin typeface="Arial" pitchFamily="34" charset="0"/>
                <a:cs typeface="Arial" pitchFamily="34" charset="0"/>
              </a:rPr>
              <a:t>A. </a:t>
            </a:r>
            <a:r>
              <a:rPr lang="en-US" b="1" i="1" dirty="0" err="1">
                <a:solidFill>
                  <a:srgbClr val="7030A0"/>
                </a:solidFill>
                <a:latin typeface="Arial" pitchFamily="34" charset="0"/>
                <a:cs typeface="Arial" pitchFamily="34" charset="0"/>
              </a:rPr>
              <a:t>calamus</a:t>
            </a:r>
            <a:r>
              <a:rPr lang="en-US" b="1" i="1" dirty="0">
                <a:solidFill>
                  <a:srgbClr val="7030A0"/>
                </a:solidFill>
                <a:latin typeface="Arial" pitchFamily="34" charset="0"/>
                <a:cs typeface="Arial" pitchFamily="34" charset="0"/>
              </a:rPr>
              <a:t> </a:t>
            </a:r>
            <a:r>
              <a:rPr lang="en-US" b="1" dirty="0">
                <a:solidFill>
                  <a:srgbClr val="7030A0"/>
                </a:solidFill>
                <a:latin typeface="Arial" pitchFamily="34" charset="0"/>
                <a:cs typeface="Arial" pitchFamily="34" charset="0"/>
              </a:rPr>
              <a:t>as indicated by high number of regenerated leaves (up to 31.3 per explants) and leaf length (up to 6.3 cm).</a:t>
            </a:r>
          </a:p>
          <a:p>
            <a:pPr algn="just"/>
            <a:endParaRPr lang="en-US" b="1" dirty="0">
              <a:solidFill>
                <a:srgbClr val="FF0000"/>
              </a:solidFill>
              <a:latin typeface="Arial" pitchFamily="34" charset="0"/>
              <a:cs typeface="Arial" pitchFamily="34" charset="0"/>
            </a:endParaRPr>
          </a:p>
          <a:p>
            <a:pPr algn="just">
              <a:buFont typeface="Arial" pitchFamily="34" charset="0"/>
              <a:buChar char="•"/>
            </a:pPr>
            <a:r>
              <a:rPr lang="en-US" b="1" dirty="0">
                <a:solidFill>
                  <a:srgbClr val="FF0000"/>
                </a:solidFill>
                <a:latin typeface="Arial" pitchFamily="34" charset="0"/>
                <a:cs typeface="Arial" pitchFamily="34" charset="0"/>
              </a:rPr>
              <a:t> Overall growth of </a:t>
            </a:r>
            <a:r>
              <a:rPr lang="en-US" b="1" dirty="0" err="1">
                <a:solidFill>
                  <a:srgbClr val="FF0000"/>
                </a:solidFill>
                <a:latin typeface="Arial" pitchFamily="34" charset="0"/>
                <a:cs typeface="Arial" pitchFamily="34" charset="0"/>
              </a:rPr>
              <a:t>microshoots</a:t>
            </a:r>
            <a:r>
              <a:rPr lang="en-US" b="1" dirty="0">
                <a:solidFill>
                  <a:srgbClr val="FF0000"/>
                </a:solidFill>
                <a:latin typeface="Arial" pitchFamily="34" charset="0"/>
                <a:cs typeface="Arial" pitchFamily="34" charset="0"/>
              </a:rPr>
              <a:t> was better in the dual-phase culture system than in agar-solidified medium.</a:t>
            </a:r>
          </a:p>
          <a:p>
            <a:pPr>
              <a:buFont typeface="Arial" pitchFamily="34" charset="0"/>
              <a:buChar char="•"/>
            </a:pPr>
            <a:endParaRPr lang="en-US" dirty="0">
              <a:latin typeface="Times New Roman" pitchFamily="18" charset="0"/>
              <a:cs typeface="Times New Roman" pitchFamily="18" charset="0"/>
            </a:endParaRPr>
          </a:p>
          <a:p>
            <a:pPr>
              <a:buFont typeface="Arial" pitchFamily="34" charset="0"/>
              <a:buChar char="•"/>
            </a:pPr>
            <a:endParaRPr lang="en-US" dirty="0">
              <a:latin typeface="Times New Roman" pitchFamily="18" charset="0"/>
              <a:cs typeface="Times New Roman" pitchFamily="18" charset="0"/>
            </a:endParaRPr>
          </a:p>
          <a:p>
            <a:r>
              <a:rPr lang="en-US" sz="1200" dirty="0">
                <a:latin typeface="Times New Roman" pitchFamily="18" charset="0"/>
                <a:cs typeface="Times New Roman" pitchFamily="18" charset="0"/>
              </a:rPr>
              <a:t>                            </a:t>
            </a:r>
          </a:p>
          <a:p>
            <a:r>
              <a:rPr lang="en-US" sz="1200" dirty="0">
                <a:latin typeface="Times New Roman" pitchFamily="18" charset="0"/>
                <a:cs typeface="Times New Roman" pitchFamily="18" charset="0"/>
              </a:rPr>
              <a:t>                                                          </a:t>
            </a:r>
          </a:p>
          <a:p>
            <a:r>
              <a:rPr lang="en-US" sz="1200" dirty="0">
                <a:latin typeface="Times New Roman" pitchFamily="18" charset="0"/>
                <a:cs typeface="Times New Roman" pitchFamily="18" charset="0"/>
              </a:rPr>
              <a:t>	</a:t>
            </a:r>
            <a:r>
              <a:rPr lang="en-US" sz="1400" dirty="0">
                <a:latin typeface="Times New Roman" pitchFamily="18" charset="0"/>
                <a:cs typeface="Times New Roman" pitchFamily="18" charset="0"/>
              </a:rPr>
              <a:t>      </a:t>
            </a:r>
            <a:r>
              <a:rPr lang="en-US" sz="1400" b="1" dirty="0">
                <a:solidFill>
                  <a:srgbClr val="00B050"/>
                </a:solidFill>
                <a:latin typeface="Times New Roman" pitchFamily="18" charset="0"/>
                <a:cs typeface="Times New Roman" pitchFamily="18" charset="0"/>
              </a:rPr>
              <a:t>Devi, Kishor &amp; Sharma</a:t>
            </a:r>
            <a:r>
              <a:rPr lang="en-US" sz="1400" dirty="0">
                <a:solidFill>
                  <a:srgbClr val="00B050"/>
                </a:solidFill>
                <a:latin typeface="Times New Roman" pitchFamily="18" charset="0"/>
                <a:cs typeface="Times New Roman" pitchFamily="18" charset="0"/>
              </a:rPr>
              <a:t>: </a:t>
            </a:r>
            <a:r>
              <a:rPr lang="en-US" sz="1400" b="1" i="1" dirty="0">
                <a:solidFill>
                  <a:srgbClr val="00B050"/>
                </a:solidFill>
                <a:latin typeface="Times New Roman" pitchFamily="18" charset="0"/>
                <a:cs typeface="Times New Roman" pitchFamily="18" charset="0"/>
              </a:rPr>
              <a:t>J Crop Sci </a:t>
            </a:r>
            <a:r>
              <a:rPr lang="en-US" sz="1400" b="1" i="1" dirty="0" err="1">
                <a:solidFill>
                  <a:srgbClr val="00B050"/>
                </a:solidFill>
                <a:latin typeface="Times New Roman" pitchFamily="18" charset="0"/>
                <a:cs typeface="Times New Roman" pitchFamily="18" charset="0"/>
              </a:rPr>
              <a:t>Biotechnol</a:t>
            </a:r>
            <a:r>
              <a:rPr lang="en-US" sz="1400" b="1" i="1" dirty="0">
                <a:solidFill>
                  <a:srgbClr val="00B050"/>
                </a:solidFill>
                <a:latin typeface="Times New Roman" pitchFamily="18" charset="0"/>
                <a:cs typeface="Times New Roman" pitchFamily="18" charset="0"/>
              </a:rPr>
              <a:t> </a:t>
            </a:r>
            <a:r>
              <a:rPr lang="en-US" sz="1400" b="1" dirty="0">
                <a:solidFill>
                  <a:srgbClr val="00B050"/>
                </a:solidFill>
                <a:latin typeface="Times New Roman" pitchFamily="18" charset="0"/>
                <a:cs typeface="Times New Roman" pitchFamily="18" charset="0"/>
              </a:rPr>
              <a:t>14: 2011, 213-217</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8915400" cy="646331"/>
          </a:xfrm>
          <a:prstGeom prst="rect">
            <a:avLst/>
          </a:prstGeom>
          <a:noFill/>
        </p:spPr>
        <p:txBody>
          <a:bodyPr wrap="square" rtlCol="0">
            <a:spAutoFit/>
          </a:bodyPr>
          <a:lstStyle/>
          <a:p>
            <a:r>
              <a:rPr lang="en-US" b="1" dirty="0">
                <a:solidFill>
                  <a:srgbClr val="FF0000"/>
                </a:solidFill>
              </a:rPr>
              <a:t>Table 3. Effect of various concentrations of  BAP and its combination with NAA on multiple shoot induction in plantlets of </a:t>
            </a:r>
            <a:r>
              <a:rPr lang="en-US" b="1" i="1" dirty="0" err="1">
                <a:solidFill>
                  <a:srgbClr val="FF0000"/>
                </a:solidFill>
              </a:rPr>
              <a:t>Acorus</a:t>
            </a:r>
            <a:r>
              <a:rPr lang="en-US" b="1" i="1" dirty="0">
                <a:solidFill>
                  <a:srgbClr val="FF0000"/>
                </a:solidFill>
              </a:rPr>
              <a:t> </a:t>
            </a:r>
            <a:r>
              <a:rPr lang="en-US" b="1" i="1" dirty="0" err="1">
                <a:solidFill>
                  <a:srgbClr val="FF0000"/>
                </a:solidFill>
              </a:rPr>
              <a:t>calamus</a:t>
            </a:r>
            <a:r>
              <a:rPr lang="en-US" b="1" i="1" dirty="0">
                <a:solidFill>
                  <a:srgbClr val="FF0000"/>
                </a:solidFill>
              </a:rPr>
              <a:t> </a:t>
            </a:r>
            <a:r>
              <a:rPr lang="en-US" b="1" dirty="0">
                <a:solidFill>
                  <a:srgbClr val="FF0000"/>
                </a:solidFill>
              </a:rPr>
              <a:t>under dual-phase culture using MS medium</a:t>
            </a:r>
          </a:p>
        </p:txBody>
      </p:sp>
      <p:graphicFrame>
        <p:nvGraphicFramePr>
          <p:cNvPr id="4" name="Table 3"/>
          <p:cNvGraphicFramePr>
            <a:graphicFrameLocks noGrp="1"/>
          </p:cNvGraphicFramePr>
          <p:nvPr/>
        </p:nvGraphicFramePr>
        <p:xfrm>
          <a:off x="457200" y="1066800"/>
          <a:ext cx="5985193" cy="5562600"/>
        </p:xfrm>
        <a:graphic>
          <a:graphicData uri="http://schemas.openxmlformats.org/drawingml/2006/table">
            <a:tbl>
              <a:tblPr firstRow="1" bandRow="1">
                <a:tableStyleId>{5C22544A-7EE6-4342-B048-85BDC9FD1C3A}</a:tableStyleId>
              </a:tblPr>
              <a:tblGrid>
                <a:gridCol w="6096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1565593">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tblGrid>
              <a:tr h="881234">
                <a:tc>
                  <a:txBody>
                    <a:bodyPr/>
                    <a:lstStyle/>
                    <a:p>
                      <a:r>
                        <a:rPr kumimoji="0" lang="en-US" sz="1600" b="1" kern="1200" baseline="0" dirty="0">
                          <a:solidFill>
                            <a:schemeClr val="lt1"/>
                          </a:solidFill>
                          <a:latin typeface="+mn-lt"/>
                          <a:ea typeface="+mn-ea"/>
                          <a:cs typeface="+mn-cs"/>
                        </a:rPr>
                        <a:t>NAA </a:t>
                      </a:r>
                      <a:endParaRPr lang="en-US" sz="1600" dirty="0"/>
                    </a:p>
                  </a:txBody>
                  <a:tcPr/>
                </a:tc>
                <a:tc>
                  <a:txBody>
                    <a:bodyPr/>
                    <a:lstStyle/>
                    <a:p>
                      <a:r>
                        <a:rPr lang="en-US" sz="1600" dirty="0"/>
                        <a:t>BAP</a:t>
                      </a:r>
                    </a:p>
                  </a:txBody>
                  <a:tcPr/>
                </a:tc>
                <a:tc>
                  <a:txBody>
                    <a:bodyPr/>
                    <a:lstStyle/>
                    <a:p>
                      <a:r>
                        <a:rPr kumimoji="0" lang="en-US" sz="1600" b="1" kern="1200" baseline="0" dirty="0">
                          <a:solidFill>
                            <a:schemeClr val="lt1"/>
                          </a:solidFill>
                          <a:latin typeface="+mn-lt"/>
                          <a:ea typeface="+mn-ea"/>
                          <a:cs typeface="+mn-cs"/>
                        </a:rPr>
                        <a:t>No. of</a:t>
                      </a:r>
                    </a:p>
                    <a:p>
                      <a:r>
                        <a:rPr kumimoji="0" lang="en-US" sz="1600" b="1" kern="1200" baseline="0" dirty="0" err="1">
                          <a:solidFill>
                            <a:schemeClr val="lt1"/>
                          </a:solidFill>
                          <a:latin typeface="+mn-lt"/>
                          <a:ea typeface="+mn-ea"/>
                          <a:cs typeface="+mn-cs"/>
                        </a:rPr>
                        <a:t>microshoots</a:t>
                      </a:r>
                      <a:r>
                        <a:rPr kumimoji="0" lang="en-US" sz="1600" b="1" kern="1200" baseline="0" dirty="0">
                          <a:solidFill>
                            <a:schemeClr val="lt1"/>
                          </a:solidFill>
                          <a:latin typeface="+mn-lt"/>
                          <a:ea typeface="+mn-ea"/>
                          <a:cs typeface="+mn-cs"/>
                        </a:rPr>
                        <a:t> per plant</a:t>
                      </a:r>
                      <a:endParaRPr lang="en-US" sz="1600" dirty="0"/>
                    </a:p>
                  </a:txBody>
                  <a:tcPr/>
                </a:tc>
                <a:tc>
                  <a:txBody>
                    <a:bodyPr/>
                    <a:lstStyle/>
                    <a:p>
                      <a:r>
                        <a:rPr kumimoji="0" lang="en-US" sz="1600" b="1" kern="1200" baseline="0" dirty="0">
                          <a:solidFill>
                            <a:schemeClr val="lt1"/>
                          </a:solidFill>
                          <a:latin typeface="+mn-lt"/>
                          <a:ea typeface="+mn-ea"/>
                          <a:cs typeface="+mn-cs"/>
                        </a:rPr>
                        <a:t>No. of</a:t>
                      </a:r>
                    </a:p>
                    <a:p>
                      <a:r>
                        <a:rPr kumimoji="0" lang="en-US" sz="1600" b="1" kern="1200" baseline="0" dirty="0">
                          <a:solidFill>
                            <a:schemeClr val="lt1"/>
                          </a:solidFill>
                          <a:latin typeface="+mn-lt"/>
                          <a:ea typeface="+mn-ea"/>
                          <a:cs typeface="+mn-cs"/>
                        </a:rPr>
                        <a:t>leaves per plant</a:t>
                      </a:r>
                      <a:endParaRPr lang="en-US" sz="1600" dirty="0"/>
                    </a:p>
                  </a:txBody>
                  <a:tcPr/>
                </a:tc>
                <a:tc>
                  <a:txBody>
                    <a:bodyPr/>
                    <a:lstStyle/>
                    <a:p>
                      <a:r>
                        <a:rPr kumimoji="0" lang="en-US" sz="1600" b="1" kern="1200" baseline="0" dirty="0">
                          <a:solidFill>
                            <a:schemeClr val="lt1"/>
                          </a:solidFill>
                          <a:latin typeface="+mn-lt"/>
                          <a:ea typeface="+mn-ea"/>
                          <a:cs typeface="+mn-cs"/>
                        </a:rPr>
                        <a:t>Leaf length (cm)</a:t>
                      </a:r>
                      <a:endParaRPr lang="en-US" sz="1600" dirty="0"/>
                    </a:p>
                  </a:txBody>
                  <a:tcPr/>
                </a:tc>
                <a:extLst>
                  <a:ext uri="{0D108BD9-81ED-4DB2-BD59-A6C34878D82A}">
                    <a16:rowId xmlns:a16="http://schemas.microsoft.com/office/drawing/2014/main" val="10000"/>
                  </a:ext>
                </a:extLst>
              </a:tr>
              <a:tr h="4681366">
                <a:tc>
                  <a:txBody>
                    <a:bodyPr/>
                    <a:lstStyle/>
                    <a:p>
                      <a:r>
                        <a:rPr kumimoji="0" lang="en-US" sz="1600" kern="1200" baseline="0" dirty="0">
                          <a:solidFill>
                            <a:schemeClr val="dk1"/>
                          </a:solidFill>
                          <a:latin typeface="+mn-lt"/>
                          <a:ea typeface="+mn-ea"/>
                          <a:cs typeface="+mn-cs"/>
                        </a:rPr>
                        <a:t>0</a:t>
                      </a:r>
                    </a:p>
                    <a:p>
                      <a:r>
                        <a:rPr kumimoji="0" lang="en-US" sz="1600" kern="1200" baseline="0" dirty="0">
                          <a:solidFill>
                            <a:schemeClr val="dk1"/>
                          </a:solidFill>
                          <a:latin typeface="+mn-lt"/>
                          <a:ea typeface="+mn-ea"/>
                          <a:cs typeface="+mn-cs"/>
                        </a:rPr>
                        <a:t>0</a:t>
                      </a:r>
                    </a:p>
                    <a:p>
                      <a:r>
                        <a:rPr kumimoji="0" lang="en-US" sz="1600" kern="1200" baseline="0" dirty="0">
                          <a:solidFill>
                            <a:schemeClr val="dk1"/>
                          </a:solidFill>
                          <a:latin typeface="+mn-lt"/>
                          <a:ea typeface="+mn-ea"/>
                          <a:cs typeface="+mn-cs"/>
                        </a:rPr>
                        <a:t>0</a:t>
                      </a:r>
                    </a:p>
                    <a:p>
                      <a:r>
                        <a:rPr kumimoji="0" lang="en-US" sz="1600" kern="1200" baseline="0" dirty="0">
                          <a:solidFill>
                            <a:schemeClr val="dk1"/>
                          </a:solidFill>
                          <a:latin typeface="+mn-lt"/>
                          <a:ea typeface="+mn-ea"/>
                          <a:cs typeface="+mn-cs"/>
                        </a:rPr>
                        <a:t>0</a:t>
                      </a:r>
                    </a:p>
                    <a:p>
                      <a:r>
                        <a:rPr kumimoji="0" lang="en-US" sz="1600" kern="1200" baseline="0" dirty="0">
                          <a:solidFill>
                            <a:schemeClr val="dk1"/>
                          </a:solidFill>
                          <a:latin typeface="+mn-lt"/>
                          <a:ea typeface="+mn-ea"/>
                          <a:cs typeface="+mn-cs"/>
                        </a:rPr>
                        <a:t>0</a:t>
                      </a:r>
                    </a:p>
                    <a:p>
                      <a:r>
                        <a:rPr kumimoji="0" lang="en-US" sz="1600" kern="1200" baseline="0" dirty="0">
                          <a:solidFill>
                            <a:schemeClr val="dk1"/>
                          </a:solidFill>
                          <a:latin typeface="+mn-lt"/>
                          <a:ea typeface="+mn-ea"/>
                          <a:cs typeface="+mn-cs"/>
                        </a:rPr>
                        <a:t>0.1</a:t>
                      </a:r>
                    </a:p>
                    <a:p>
                      <a:r>
                        <a:rPr kumimoji="0" lang="en-US" sz="1600" kern="1200" baseline="0" dirty="0">
                          <a:solidFill>
                            <a:schemeClr val="dk1"/>
                          </a:solidFill>
                          <a:latin typeface="+mn-lt"/>
                          <a:ea typeface="+mn-ea"/>
                          <a:cs typeface="+mn-cs"/>
                        </a:rPr>
                        <a:t>0.1</a:t>
                      </a:r>
                    </a:p>
                    <a:p>
                      <a:r>
                        <a:rPr kumimoji="0" lang="en-US" sz="1600" kern="1200" baseline="0" dirty="0">
                          <a:solidFill>
                            <a:schemeClr val="dk1"/>
                          </a:solidFill>
                          <a:latin typeface="+mn-lt"/>
                          <a:ea typeface="+mn-ea"/>
                          <a:cs typeface="+mn-cs"/>
                        </a:rPr>
                        <a:t>0.1</a:t>
                      </a:r>
                    </a:p>
                    <a:p>
                      <a:r>
                        <a:rPr kumimoji="0" lang="en-US" sz="1600" kern="1200" baseline="0" dirty="0">
                          <a:solidFill>
                            <a:schemeClr val="dk1"/>
                          </a:solidFill>
                          <a:latin typeface="+mn-lt"/>
                          <a:ea typeface="+mn-ea"/>
                          <a:cs typeface="+mn-cs"/>
                        </a:rPr>
                        <a:t>0.1</a:t>
                      </a:r>
                    </a:p>
                    <a:p>
                      <a:r>
                        <a:rPr kumimoji="0" lang="en-US" sz="1600" kern="1200" baseline="0" dirty="0">
                          <a:solidFill>
                            <a:schemeClr val="dk1"/>
                          </a:solidFill>
                          <a:latin typeface="+mn-lt"/>
                          <a:ea typeface="+mn-ea"/>
                          <a:cs typeface="+mn-cs"/>
                        </a:rPr>
                        <a:t>0.5</a:t>
                      </a:r>
                    </a:p>
                    <a:p>
                      <a:r>
                        <a:rPr kumimoji="0" lang="en-US" sz="1600" kern="1200" baseline="0" dirty="0">
                          <a:solidFill>
                            <a:schemeClr val="dk1"/>
                          </a:solidFill>
                          <a:latin typeface="+mn-lt"/>
                          <a:ea typeface="+mn-ea"/>
                          <a:cs typeface="+mn-cs"/>
                        </a:rPr>
                        <a:t>0.5</a:t>
                      </a:r>
                    </a:p>
                    <a:p>
                      <a:r>
                        <a:rPr kumimoji="0" lang="en-US" sz="1600" kern="1200" baseline="0" dirty="0">
                          <a:solidFill>
                            <a:schemeClr val="dk1"/>
                          </a:solidFill>
                          <a:latin typeface="+mn-lt"/>
                          <a:ea typeface="+mn-ea"/>
                          <a:cs typeface="+mn-cs"/>
                        </a:rPr>
                        <a:t>0.5</a:t>
                      </a:r>
                    </a:p>
                    <a:p>
                      <a:r>
                        <a:rPr kumimoji="0" lang="en-US" sz="1600" kern="1200" baseline="0" dirty="0">
                          <a:solidFill>
                            <a:srgbClr val="0070C0"/>
                          </a:solidFill>
                          <a:latin typeface="+mn-lt"/>
                          <a:ea typeface="+mn-ea"/>
                          <a:cs typeface="+mn-cs"/>
                        </a:rPr>
                        <a:t>0.5</a:t>
                      </a:r>
                    </a:p>
                    <a:p>
                      <a:r>
                        <a:rPr kumimoji="0" lang="en-US" sz="1600" kern="1200" baseline="0" dirty="0">
                          <a:solidFill>
                            <a:schemeClr val="dk1"/>
                          </a:solidFill>
                          <a:latin typeface="+mn-lt"/>
                          <a:ea typeface="+mn-ea"/>
                          <a:cs typeface="+mn-cs"/>
                        </a:rPr>
                        <a:t>1.0</a:t>
                      </a:r>
                    </a:p>
                    <a:p>
                      <a:r>
                        <a:rPr kumimoji="0" lang="en-US" sz="1600" kern="1200" baseline="0" dirty="0">
                          <a:solidFill>
                            <a:schemeClr val="dk1"/>
                          </a:solidFill>
                          <a:latin typeface="+mn-lt"/>
                          <a:ea typeface="+mn-ea"/>
                          <a:cs typeface="+mn-cs"/>
                        </a:rPr>
                        <a:t>1.0</a:t>
                      </a:r>
                    </a:p>
                    <a:p>
                      <a:r>
                        <a:rPr kumimoji="0" lang="en-US" sz="1600" kern="1200" baseline="0" dirty="0">
                          <a:solidFill>
                            <a:schemeClr val="dk1"/>
                          </a:solidFill>
                          <a:latin typeface="+mn-lt"/>
                          <a:ea typeface="+mn-ea"/>
                          <a:cs typeface="+mn-cs"/>
                        </a:rPr>
                        <a:t>1.0</a:t>
                      </a:r>
                    </a:p>
                    <a:p>
                      <a:r>
                        <a:rPr kumimoji="0" lang="en-US" sz="1600" kern="1200" baseline="0" dirty="0">
                          <a:solidFill>
                            <a:schemeClr val="dk1"/>
                          </a:solidFill>
                          <a:latin typeface="+mn-lt"/>
                          <a:ea typeface="+mn-ea"/>
                          <a:cs typeface="+mn-cs"/>
                        </a:rPr>
                        <a:t>1.0</a:t>
                      </a:r>
                      <a:endParaRPr lang="en-US" sz="1600" dirty="0"/>
                    </a:p>
                  </a:txBody>
                  <a:tcPr/>
                </a:tc>
                <a:tc>
                  <a:txBody>
                    <a:bodyPr/>
                    <a:lstStyle/>
                    <a:p>
                      <a:r>
                        <a:rPr kumimoji="0" lang="en-US" sz="1600" kern="1200" baseline="0" dirty="0">
                          <a:solidFill>
                            <a:schemeClr val="dk1"/>
                          </a:solidFill>
                          <a:latin typeface="+mn-lt"/>
                          <a:ea typeface="+mn-ea"/>
                          <a:cs typeface="+mn-cs"/>
                        </a:rPr>
                        <a:t>0</a:t>
                      </a:r>
                    </a:p>
                    <a:p>
                      <a:r>
                        <a:rPr kumimoji="0" lang="en-US" sz="1600" kern="1200" baseline="0" dirty="0">
                          <a:solidFill>
                            <a:schemeClr val="dk1"/>
                          </a:solidFill>
                          <a:latin typeface="+mn-lt"/>
                          <a:ea typeface="+mn-ea"/>
                          <a:cs typeface="+mn-cs"/>
                        </a:rPr>
                        <a:t>0.1</a:t>
                      </a:r>
                    </a:p>
                    <a:p>
                      <a:r>
                        <a:rPr kumimoji="0" lang="en-US" sz="1600" kern="1200" baseline="0" dirty="0">
                          <a:solidFill>
                            <a:schemeClr val="dk1"/>
                          </a:solidFill>
                          <a:latin typeface="+mn-lt"/>
                          <a:ea typeface="+mn-ea"/>
                          <a:cs typeface="+mn-cs"/>
                        </a:rPr>
                        <a:t>0.5</a:t>
                      </a:r>
                    </a:p>
                    <a:p>
                      <a:r>
                        <a:rPr kumimoji="0" lang="en-US" sz="1600" kern="1200" baseline="0" dirty="0">
                          <a:solidFill>
                            <a:schemeClr val="dk1"/>
                          </a:solidFill>
                          <a:latin typeface="+mn-lt"/>
                          <a:ea typeface="+mn-ea"/>
                          <a:cs typeface="+mn-cs"/>
                        </a:rPr>
                        <a:t>1.0</a:t>
                      </a:r>
                    </a:p>
                    <a:p>
                      <a:r>
                        <a:rPr kumimoji="0" lang="en-US" sz="1600" kern="1200" baseline="0" dirty="0">
                          <a:solidFill>
                            <a:schemeClr val="dk1"/>
                          </a:solidFill>
                          <a:latin typeface="+mn-lt"/>
                          <a:ea typeface="+mn-ea"/>
                          <a:cs typeface="+mn-cs"/>
                        </a:rPr>
                        <a:t>2.0</a:t>
                      </a:r>
                    </a:p>
                    <a:p>
                      <a:r>
                        <a:rPr kumimoji="0" lang="en-US" sz="1600" kern="1200" baseline="0" dirty="0">
                          <a:solidFill>
                            <a:schemeClr val="dk1"/>
                          </a:solidFill>
                          <a:latin typeface="+mn-lt"/>
                          <a:ea typeface="+mn-ea"/>
                          <a:cs typeface="+mn-cs"/>
                        </a:rPr>
                        <a:t>0.1</a:t>
                      </a:r>
                    </a:p>
                    <a:p>
                      <a:r>
                        <a:rPr kumimoji="0" lang="en-US" sz="1600" kern="1200" baseline="0" dirty="0">
                          <a:solidFill>
                            <a:schemeClr val="dk1"/>
                          </a:solidFill>
                          <a:latin typeface="+mn-lt"/>
                          <a:ea typeface="+mn-ea"/>
                          <a:cs typeface="+mn-cs"/>
                        </a:rPr>
                        <a:t>0.5</a:t>
                      </a:r>
                    </a:p>
                    <a:p>
                      <a:r>
                        <a:rPr kumimoji="0" lang="en-US" sz="1600" kern="1200" baseline="0" dirty="0">
                          <a:solidFill>
                            <a:schemeClr val="dk1"/>
                          </a:solidFill>
                          <a:latin typeface="+mn-lt"/>
                          <a:ea typeface="+mn-ea"/>
                          <a:cs typeface="+mn-cs"/>
                        </a:rPr>
                        <a:t>1.0</a:t>
                      </a:r>
                    </a:p>
                    <a:p>
                      <a:r>
                        <a:rPr kumimoji="0" lang="en-US" sz="1600" kern="1200" baseline="0" dirty="0">
                          <a:solidFill>
                            <a:schemeClr val="dk1"/>
                          </a:solidFill>
                          <a:latin typeface="+mn-lt"/>
                          <a:ea typeface="+mn-ea"/>
                          <a:cs typeface="+mn-cs"/>
                        </a:rPr>
                        <a:t>2.0</a:t>
                      </a:r>
                    </a:p>
                    <a:p>
                      <a:r>
                        <a:rPr kumimoji="0" lang="en-US" sz="1600" kern="1200" baseline="0" dirty="0">
                          <a:solidFill>
                            <a:schemeClr val="dk1"/>
                          </a:solidFill>
                          <a:latin typeface="+mn-lt"/>
                          <a:ea typeface="+mn-ea"/>
                          <a:cs typeface="+mn-cs"/>
                        </a:rPr>
                        <a:t>0.1</a:t>
                      </a:r>
                    </a:p>
                    <a:p>
                      <a:r>
                        <a:rPr kumimoji="0" lang="en-US" sz="1600" kern="1200" baseline="0" dirty="0">
                          <a:solidFill>
                            <a:schemeClr val="dk1"/>
                          </a:solidFill>
                          <a:latin typeface="+mn-lt"/>
                          <a:ea typeface="+mn-ea"/>
                          <a:cs typeface="+mn-cs"/>
                        </a:rPr>
                        <a:t>0.5</a:t>
                      </a:r>
                    </a:p>
                    <a:p>
                      <a:r>
                        <a:rPr kumimoji="0" lang="en-US" sz="1600" kern="1200" baseline="0" dirty="0">
                          <a:solidFill>
                            <a:schemeClr val="dk1"/>
                          </a:solidFill>
                          <a:latin typeface="+mn-lt"/>
                          <a:ea typeface="+mn-ea"/>
                          <a:cs typeface="+mn-cs"/>
                        </a:rPr>
                        <a:t>1.0</a:t>
                      </a:r>
                    </a:p>
                    <a:p>
                      <a:r>
                        <a:rPr kumimoji="0" lang="en-US" sz="1600" kern="1200" baseline="0" dirty="0">
                          <a:solidFill>
                            <a:srgbClr val="0070C0"/>
                          </a:solidFill>
                          <a:latin typeface="+mn-lt"/>
                          <a:ea typeface="+mn-ea"/>
                          <a:cs typeface="+mn-cs"/>
                        </a:rPr>
                        <a:t>2.0</a:t>
                      </a:r>
                    </a:p>
                    <a:p>
                      <a:r>
                        <a:rPr kumimoji="0" lang="en-US" sz="1600" kern="1200" baseline="0" dirty="0">
                          <a:solidFill>
                            <a:schemeClr val="dk1"/>
                          </a:solidFill>
                          <a:latin typeface="+mn-lt"/>
                          <a:ea typeface="+mn-ea"/>
                          <a:cs typeface="+mn-cs"/>
                        </a:rPr>
                        <a:t>0.1</a:t>
                      </a:r>
                    </a:p>
                    <a:p>
                      <a:r>
                        <a:rPr kumimoji="0" lang="en-US" sz="1600" kern="1200" baseline="0" dirty="0">
                          <a:solidFill>
                            <a:schemeClr val="dk1"/>
                          </a:solidFill>
                          <a:latin typeface="+mn-lt"/>
                          <a:ea typeface="+mn-ea"/>
                          <a:cs typeface="+mn-cs"/>
                        </a:rPr>
                        <a:t>0.5</a:t>
                      </a:r>
                    </a:p>
                    <a:p>
                      <a:r>
                        <a:rPr kumimoji="0" lang="en-US" sz="1600" kern="1200" baseline="0" dirty="0">
                          <a:solidFill>
                            <a:schemeClr val="dk1"/>
                          </a:solidFill>
                          <a:latin typeface="+mn-lt"/>
                          <a:ea typeface="+mn-ea"/>
                          <a:cs typeface="+mn-cs"/>
                        </a:rPr>
                        <a:t>1.0</a:t>
                      </a:r>
                    </a:p>
                    <a:p>
                      <a:r>
                        <a:rPr kumimoji="0" lang="en-US" sz="1600" kern="1200" baseline="0" dirty="0">
                          <a:solidFill>
                            <a:schemeClr val="dk1"/>
                          </a:solidFill>
                          <a:latin typeface="+mn-lt"/>
                          <a:ea typeface="+mn-ea"/>
                          <a:cs typeface="+mn-cs"/>
                        </a:rPr>
                        <a:t>2.0</a:t>
                      </a:r>
                      <a:endParaRPr lang="en-US" sz="1600" dirty="0"/>
                    </a:p>
                  </a:txBody>
                  <a:tcPr/>
                </a:tc>
                <a:tc>
                  <a:txBody>
                    <a:bodyPr/>
                    <a:lstStyle/>
                    <a:p>
                      <a:r>
                        <a:rPr kumimoji="0" lang="en-US" sz="1600" kern="1200" baseline="0" dirty="0">
                          <a:solidFill>
                            <a:schemeClr val="dk1"/>
                          </a:solidFill>
                          <a:latin typeface="+mn-lt"/>
                          <a:ea typeface="+mn-ea"/>
                          <a:cs typeface="+mn-cs"/>
                        </a:rPr>
                        <a:t>1.6° ± 0.19a</a:t>
                      </a:r>
                    </a:p>
                    <a:p>
                      <a:r>
                        <a:rPr kumimoji="0" lang="en-US" sz="1600" kern="1200" baseline="0" dirty="0">
                          <a:solidFill>
                            <a:schemeClr val="dk1"/>
                          </a:solidFill>
                          <a:latin typeface="+mn-lt"/>
                          <a:ea typeface="+mn-ea"/>
                          <a:cs typeface="+mn-cs"/>
                        </a:rPr>
                        <a:t>2.0° ± 0.19ab</a:t>
                      </a:r>
                    </a:p>
                    <a:p>
                      <a:r>
                        <a:rPr kumimoji="0" lang="en-US" sz="1600" kern="1200" baseline="0" dirty="0">
                          <a:solidFill>
                            <a:schemeClr val="dk1"/>
                          </a:solidFill>
                          <a:latin typeface="+mn-lt"/>
                          <a:ea typeface="+mn-ea"/>
                          <a:cs typeface="+mn-cs"/>
                        </a:rPr>
                        <a:t>2.1° ± 0.16abc</a:t>
                      </a:r>
                    </a:p>
                    <a:p>
                      <a:r>
                        <a:rPr kumimoji="0" lang="en-US" sz="1600" kern="1200" baseline="0" dirty="0">
                          <a:solidFill>
                            <a:schemeClr val="dk1"/>
                          </a:solidFill>
                          <a:latin typeface="+mn-lt"/>
                          <a:ea typeface="+mn-ea"/>
                          <a:cs typeface="+mn-cs"/>
                        </a:rPr>
                        <a:t>3.0° ± 0.19bc</a:t>
                      </a:r>
                    </a:p>
                    <a:p>
                      <a:r>
                        <a:rPr kumimoji="0" lang="en-US" sz="1600" kern="1200" baseline="0" dirty="0">
                          <a:solidFill>
                            <a:schemeClr val="dk1"/>
                          </a:solidFill>
                          <a:latin typeface="+mn-lt"/>
                          <a:ea typeface="+mn-ea"/>
                          <a:cs typeface="+mn-cs"/>
                        </a:rPr>
                        <a:t>4.3° ± 0.27d</a:t>
                      </a:r>
                    </a:p>
                    <a:p>
                      <a:r>
                        <a:rPr kumimoji="0" lang="en-US" sz="1600" kern="1200" baseline="0" dirty="0">
                          <a:solidFill>
                            <a:schemeClr val="dk1"/>
                          </a:solidFill>
                          <a:latin typeface="+mn-lt"/>
                          <a:ea typeface="+mn-ea"/>
                          <a:cs typeface="+mn-cs"/>
                        </a:rPr>
                        <a:t>1.6° ± 0.13a</a:t>
                      </a:r>
                    </a:p>
                    <a:p>
                      <a:r>
                        <a:rPr kumimoji="0" lang="en-US" sz="1600" kern="1200" baseline="0" dirty="0">
                          <a:solidFill>
                            <a:schemeClr val="dk1"/>
                          </a:solidFill>
                          <a:latin typeface="+mn-lt"/>
                          <a:ea typeface="+mn-ea"/>
                          <a:cs typeface="+mn-cs"/>
                        </a:rPr>
                        <a:t>3.1° ± 0.18c</a:t>
                      </a:r>
                    </a:p>
                    <a:p>
                      <a:r>
                        <a:rPr kumimoji="0" lang="en-US" sz="1600" kern="1200" baseline="0" dirty="0">
                          <a:solidFill>
                            <a:schemeClr val="dk1"/>
                          </a:solidFill>
                          <a:latin typeface="+mn-lt"/>
                          <a:ea typeface="+mn-ea"/>
                          <a:cs typeface="+mn-cs"/>
                        </a:rPr>
                        <a:t>4.7° ± 0.18de</a:t>
                      </a:r>
                    </a:p>
                    <a:p>
                      <a:r>
                        <a:rPr kumimoji="0" lang="en-US" sz="1600" kern="1200" baseline="0" dirty="0">
                          <a:solidFill>
                            <a:schemeClr val="dk1"/>
                          </a:solidFill>
                          <a:latin typeface="+mn-lt"/>
                          <a:ea typeface="+mn-ea"/>
                          <a:cs typeface="+mn-cs"/>
                        </a:rPr>
                        <a:t>5.6° ± 0.23ef</a:t>
                      </a:r>
                    </a:p>
                    <a:p>
                      <a:r>
                        <a:rPr kumimoji="0" lang="en-US" sz="1600" kern="1200" baseline="0" dirty="0">
                          <a:solidFill>
                            <a:schemeClr val="dk1"/>
                          </a:solidFill>
                          <a:latin typeface="+mn-lt"/>
                          <a:ea typeface="+mn-ea"/>
                          <a:cs typeface="+mn-cs"/>
                        </a:rPr>
                        <a:t>4.9° ± 0.35de</a:t>
                      </a:r>
                    </a:p>
                    <a:p>
                      <a:r>
                        <a:rPr kumimoji="0" lang="en-US" sz="1600" kern="1200" baseline="0" dirty="0">
                          <a:solidFill>
                            <a:schemeClr val="dk1"/>
                          </a:solidFill>
                          <a:latin typeface="+mn-lt"/>
                          <a:ea typeface="+mn-ea"/>
                          <a:cs typeface="+mn-cs"/>
                        </a:rPr>
                        <a:t>5.5° ± 0.23ef</a:t>
                      </a:r>
                    </a:p>
                    <a:p>
                      <a:r>
                        <a:rPr kumimoji="0" lang="en-US" sz="1600" kern="1200" baseline="0" dirty="0">
                          <a:solidFill>
                            <a:schemeClr val="dk1"/>
                          </a:solidFill>
                          <a:latin typeface="+mn-lt"/>
                          <a:ea typeface="+mn-ea"/>
                          <a:cs typeface="+mn-cs"/>
                        </a:rPr>
                        <a:t>8.7° ± 0.25g</a:t>
                      </a:r>
                    </a:p>
                    <a:p>
                      <a:r>
                        <a:rPr kumimoji="0" lang="en-US" sz="1600" kern="1200" baseline="0" dirty="0">
                          <a:solidFill>
                            <a:srgbClr val="0070C0"/>
                          </a:solidFill>
                          <a:latin typeface="+mn-lt"/>
                          <a:ea typeface="+mn-ea"/>
                          <a:cs typeface="+mn-cs"/>
                        </a:rPr>
                        <a:t>10.4° ± 0.27h</a:t>
                      </a:r>
                    </a:p>
                    <a:p>
                      <a:r>
                        <a:rPr kumimoji="0" lang="en-US" sz="1600" kern="1200" baseline="0" dirty="0">
                          <a:solidFill>
                            <a:schemeClr val="dk1"/>
                          </a:solidFill>
                          <a:latin typeface="+mn-lt"/>
                          <a:ea typeface="+mn-ea"/>
                          <a:cs typeface="+mn-cs"/>
                        </a:rPr>
                        <a:t>2.3° ± 0.17ab</a:t>
                      </a:r>
                    </a:p>
                    <a:p>
                      <a:r>
                        <a:rPr kumimoji="0" lang="en-US" sz="1600" kern="1200" baseline="0" dirty="0">
                          <a:solidFill>
                            <a:schemeClr val="dk1"/>
                          </a:solidFill>
                          <a:latin typeface="+mn-lt"/>
                          <a:ea typeface="+mn-ea"/>
                          <a:cs typeface="+mn-cs"/>
                        </a:rPr>
                        <a:t>3.0° ± 0.19bc</a:t>
                      </a:r>
                    </a:p>
                    <a:p>
                      <a:r>
                        <a:rPr kumimoji="0" lang="en-US" sz="1600" kern="1200" baseline="0" dirty="0">
                          <a:solidFill>
                            <a:schemeClr val="dk1"/>
                          </a:solidFill>
                          <a:latin typeface="+mn-lt"/>
                          <a:ea typeface="+mn-ea"/>
                          <a:cs typeface="+mn-cs"/>
                        </a:rPr>
                        <a:t>1.7° ± 0.18a</a:t>
                      </a:r>
                    </a:p>
                    <a:p>
                      <a:r>
                        <a:rPr kumimoji="0" lang="en-US" sz="1600" kern="1200" baseline="0" dirty="0">
                          <a:solidFill>
                            <a:schemeClr val="dk1"/>
                          </a:solidFill>
                          <a:latin typeface="+mn-lt"/>
                          <a:ea typeface="+mn-ea"/>
                          <a:cs typeface="+mn-cs"/>
                        </a:rPr>
                        <a:t>5.9° ± 0.38f</a:t>
                      </a:r>
                      <a:endParaRPr lang="en-US" sz="1600" dirty="0"/>
                    </a:p>
                  </a:txBody>
                  <a:tcPr/>
                </a:tc>
                <a:tc>
                  <a:txBody>
                    <a:bodyPr/>
                    <a:lstStyle/>
                    <a:p>
                      <a:r>
                        <a:rPr kumimoji="0" lang="en-US" sz="1600" kern="1200" baseline="0" dirty="0">
                          <a:solidFill>
                            <a:schemeClr val="dk1"/>
                          </a:solidFill>
                          <a:latin typeface="+mn-lt"/>
                          <a:ea typeface="+mn-ea"/>
                          <a:cs typeface="+mn-cs"/>
                        </a:rPr>
                        <a:t>3.5° ± 0.40a</a:t>
                      </a:r>
                    </a:p>
                    <a:p>
                      <a:r>
                        <a:rPr kumimoji="0" lang="en-US" sz="1600" kern="1200" baseline="0" dirty="0">
                          <a:solidFill>
                            <a:schemeClr val="dk1"/>
                          </a:solidFill>
                          <a:latin typeface="+mn-lt"/>
                          <a:ea typeface="+mn-ea"/>
                          <a:cs typeface="+mn-cs"/>
                        </a:rPr>
                        <a:t>4.0° ± 0.33ab</a:t>
                      </a:r>
                    </a:p>
                    <a:p>
                      <a:r>
                        <a:rPr kumimoji="0" lang="en-US" sz="1600" kern="1200" baseline="0" dirty="0">
                          <a:solidFill>
                            <a:schemeClr val="dk1"/>
                          </a:solidFill>
                          <a:latin typeface="+mn-lt"/>
                          <a:ea typeface="+mn-ea"/>
                          <a:cs typeface="+mn-cs"/>
                        </a:rPr>
                        <a:t>4.1° ± 0.32ab</a:t>
                      </a:r>
                    </a:p>
                    <a:p>
                      <a:r>
                        <a:rPr kumimoji="0" lang="en-US" sz="1600" kern="1200" baseline="0" dirty="0">
                          <a:solidFill>
                            <a:schemeClr val="dk1"/>
                          </a:solidFill>
                          <a:latin typeface="+mn-lt"/>
                          <a:ea typeface="+mn-ea"/>
                          <a:cs typeface="+mn-cs"/>
                        </a:rPr>
                        <a:t>8.1° ± 0.70de</a:t>
                      </a:r>
                    </a:p>
                    <a:p>
                      <a:r>
                        <a:rPr kumimoji="0" lang="en-US" sz="1600" kern="1200" baseline="0" dirty="0">
                          <a:solidFill>
                            <a:schemeClr val="dk1"/>
                          </a:solidFill>
                          <a:latin typeface="+mn-lt"/>
                          <a:ea typeface="+mn-ea"/>
                          <a:cs typeface="+mn-cs"/>
                        </a:rPr>
                        <a:t>9.7° ± 0.40ef</a:t>
                      </a:r>
                    </a:p>
                    <a:p>
                      <a:r>
                        <a:rPr kumimoji="0" lang="en-US" sz="1600" kern="1200" baseline="0" dirty="0">
                          <a:solidFill>
                            <a:schemeClr val="dk1"/>
                          </a:solidFill>
                          <a:latin typeface="+mn-lt"/>
                          <a:ea typeface="+mn-ea"/>
                          <a:cs typeface="+mn-cs"/>
                        </a:rPr>
                        <a:t>3.7° ± 0.28a</a:t>
                      </a:r>
                    </a:p>
                    <a:p>
                      <a:r>
                        <a:rPr kumimoji="0" lang="en-US" sz="1600" kern="1200" baseline="0" dirty="0">
                          <a:solidFill>
                            <a:schemeClr val="dk1"/>
                          </a:solidFill>
                          <a:latin typeface="+mn-lt"/>
                          <a:ea typeface="+mn-ea"/>
                          <a:cs typeface="+mn-cs"/>
                        </a:rPr>
                        <a:t>6.5° ± 0.41bcd</a:t>
                      </a:r>
                    </a:p>
                    <a:p>
                      <a:r>
                        <a:rPr kumimoji="0" lang="en-US" sz="1600" kern="1200" baseline="0" dirty="0">
                          <a:solidFill>
                            <a:schemeClr val="dk1"/>
                          </a:solidFill>
                          <a:latin typeface="+mn-lt"/>
                          <a:ea typeface="+mn-ea"/>
                          <a:cs typeface="+mn-cs"/>
                        </a:rPr>
                        <a:t>11.3° ± 0.50fg</a:t>
                      </a:r>
                    </a:p>
                    <a:p>
                      <a:r>
                        <a:rPr kumimoji="0" lang="en-US" sz="1600" kern="1200" baseline="0" dirty="0">
                          <a:solidFill>
                            <a:schemeClr val="dk1"/>
                          </a:solidFill>
                          <a:latin typeface="+mn-lt"/>
                          <a:ea typeface="+mn-ea"/>
                          <a:cs typeface="+mn-cs"/>
                        </a:rPr>
                        <a:t>15.3° ± 0.75j</a:t>
                      </a:r>
                    </a:p>
                    <a:p>
                      <a:r>
                        <a:rPr kumimoji="0" lang="en-US" sz="1600" kern="1200" baseline="0" dirty="0">
                          <a:solidFill>
                            <a:schemeClr val="dk1"/>
                          </a:solidFill>
                          <a:latin typeface="+mn-lt"/>
                          <a:ea typeface="+mn-ea"/>
                          <a:cs typeface="+mn-cs"/>
                        </a:rPr>
                        <a:t>11.9° ± 0.38fghi</a:t>
                      </a:r>
                    </a:p>
                    <a:p>
                      <a:r>
                        <a:rPr kumimoji="0" lang="en-US" sz="1600" kern="1200" baseline="0" dirty="0">
                          <a:solidFill>
                            <a:schemeClr val="dk1"/>
                          </a:solidFill>
                          <a:latin typeface="+mn-lt"/>
                          <a:ea typeface="+mn-ea"/>
                          <a:cs typeface="+mn-cs"/>
                        </a:rPr>
                        <a:t>13.0° ± 0.45ghij</a:t>
                      </a:r>
                    </a:p>
                    <a:p>
                      <a:r>
                        <a:rPr kumimoji="0" lang="en-US" sz="1600" kern="1200" baseline="0" dirty="0">
                          <a:solidFill>
                            <a:schemeClr val="dk1"/>
                          </a:solidFill>
                          <a:latin typeface="+mn-lt"/>
                          <a:ea typeface="+mn-ea"/>
                          <a:cs typeface="+mn-cs"/>
                        </a:rPr>
                        <a:t>21.4° ± 0.80k</a:t>
                      </a:r>
                    </a:p>
                    <a:p>
                      <a:r>
                        <a:rPr kumimoji="0" lang="en-US" sz="1600" kern="1200" baseline="0" dirty="0">
                          <a:solidFill>
                            <a:srgbClr val="0070C0"/>
                          </a:solidFill>
                          <a:latin typeface="+mn-lt"/>
                          <a:ea typeface="+mn-ea"/>
                          <a:cs typeface="+mn-cs"/>
                        </a:rPr>
                        <a:t>31.3° ± 1.11h</a:t>
                      </a:r>
                    </a:p>
                    <a:p>
                      <a:r>
                        <a:rPr kumimoji="0" lang="en-US" sz="1600" kern="1200" baseline="0" dirty="0">
                          <a:solidFill>
                            <a:schemeClr val="dk1"/>
                          </a:solidFill>
                          <a:latin typeface="+mn-lt"/>
                          <a:ea typeface="+mn-ea"/>
                          <a:cs typeface="+mn-cs"/>
                        </a:rPr>
                        <a:t>5.3° ± 0.46abc</a:t>
                      </a:r>
                    </a:p>
                    <a:p>
                      <a:r>
                        <a:rPr kumimoji="0" lang="en-US" sz="1600" kern="1200" baseline="0" dirty="0">
                          <a:solidFill>
                            <a:schemeClr val="dk1"/>
                          </a:solidFill>
                          <a:latin typeface="+mn-lt"/>
                          <a:ea typeface="+mn-ea"/>
                          <a:cs typeface="+mn-cs"/>
                        </a:rPr>
                        <a:t>7.7° ± 0.47cde</a:t>
                      </a:r>
                    </a:p>
                    <a:p>
                      <a:r>
                        <a:rPr kumimoji="0" lang="en-US" sz="1600" kern="1200" baseline="0" dirty="0">
                          <a:solidFill>
                            <a:schemeClr val="dk1"/>
                          </a:solidFill>
                          <a:latin typeface="+mn-lt"/>
                          <a:ea typeface="+mn-ea"/>
                          <a:cs typeface="+mn-cs"/>
                        </a:rPr>
                        <a:t>4.4° ± 0.55ab</a:t>
                      </a:r>
                    </a:p>
                    <a:p>
                      <a:r>
                        <a:rPr kumimoji="0" lang="en-US" sz="1600" kern="1200" baseline="0" dirty="0">
                          <a:solidFill>
                            <a:schemeClr val="dk1"/>
                          </a:solidFill>
                          <a:latin typeface="+mn-lt"/>
                          <a:ea typeface="+mn-ea"/>
                          <a:cs typeface="+mn-cs"/>
                        </a:rPr>
                        <a:t>14.1° ± 0.96ij</a:t>
                      </a:r>
                      <a:endParaRPr lang="en-US" sz="1600" dirty="0"/>
                    </a:p>
                  </a:txBody>
                  <a:tcPr/>
                </a:tc>
                <a:tc>
                  <a:txBody>
                    <a:bodyPr/>
                    <a:lstStyle/>
                    <a:p>
                      <a:r>
                        <a:rPr kumimoji="0" lang="en-US" sz="1600" kern="1200" baseline="0" dirty="0">
                          <a:solidFill>
                            <a:schemeClr val="dk1"/>
                          </a:solidFill>
                          <a:latin typeface="+mn-lt"/>
                          <a:ea typeface="+mn-ea"/>
                          <a:cs typeface="+mn-cs"/>
                        </a:rPr>
                        <a:t>5.3° ± 0.14e</a:t>
                      </a:r>
                    </a:p>
                    <a:p>
                      <a:r>
                        <a:rPr kumimoji="0" lang="en-US" sz="1600" kern="1200" baseline="0" dirty="0">
                          <a:solidFill>
                            <a:schemeClr val="dk1"/>
                          </a:solidFill>
                          <a:latin typeface="+mn-lt"/>
                          <a:ea typeface="+mn-ea"/>
                          <a:cs typeface="+mn-cs"/>
                        </a:rPr>
                        <a:t>4.6° ± 0.09bc</a:t>
                      </a:r>
                    </a:p>
                    <a:p>
                      <a:r>
                        <a:rPr kumimoji="0" lang="en-US" sz="1600" kern="1200" baseline="0" dirty="0">
                          <a:solidFill>
                            <a:schemeClr val="dk1"/>
                          </a:solidFill>
                          <a:latin typeface="+mn-lt"/>
                          <a:ea typeface="+mn-ea"/>
                          <a:cs typeface="+mn-cs"/>
                        </a:rPr>
                        <a:t>4.1° ± 0.09a</a:t>
                      </a:r>
                    </a:p>
                    <a:p>
                      <a:r>
                        <a:rPr kumimoji="0" lang="en-US" sz="1600" kern="1200" baseline="0" dirty="0">
                          <a:solidFill>
                            <a:schemeClr val="dk1"/>
                          </a:solidFill>
                          <a:latin typeface="+mn-lt"/>
                          <a:ea typeface="+mn-ea"/>
                          <a:cs typeface="+mn-cs"/>
                        </a:rPr>
                        <a:t>4.6° ± 0.09bc</a:t>
                      </a:r>
                    </a:p>
                    <a:p>
                      <a:r>
                        <a:rPr kumimoji="0" lang="en-US" sz="1600" kern="1200" baseline="0" dirty="0">
                          <a:solidFill>
                            <a:schemeClr val="dk1"/>
                          </a:solidFill>
                          <a:latin typeface="+mn-lt"/>
                          <a:ea typeface="+mn-ea"/>
                          <a:cs typeface="+mn-cs"/>
                        </a:rPr>
                        <a:t>5.0° ± 0.06de</a:t>
                      </a:r>
                    </a:p>
                    <a:p>
                      <a:r>
                        <a:rPr kumimoji="0" lang="en-US" sz="1600" kern="1200" baseline="0" dirty="0">
                          <a:solidFill>
                            <a:schemeClr val="dk1"/>
                          </a:solidFill>
                          <a:latin typeface="+mn-lt"/>
                          <a:ea typeface="+mn-ea"/>
                          <a:cs typeface="+mn-cs"/>
                        </a:rPr>
                        <a:t>5.0° ± 0.10de</a:t>
                      </a:r>
                    </a:p>
                    <a:p>
                      <a:r>
                        <a:rPr kumimoji="0" lang="en-US" sz="1600" kern="1200" baseline="0" dirty="0">
                          <a:solidFill>
                            <a:schemeClr val="dk1"/>
                          </a:solidFill>
                          <a:latin typeface="+mn-lt"/>
                          <a:ea typeface="+mn-ea"/>
                          <a:cs typeface="+mn-cs"/>
                        </a:rPr>
                        <a:t>5.0° ± 0.07de</a:t>
                      </a:r>
                    </a:p>
                    <a:p>
                      <a:r>
                        <a:rPr kumimoji="0" lang="en-US" sz="1600" kern="1200" baseline="0" dirty="0">
                          <a:solidFill>
                            <a:schemeClr val="dk1"/>
                          </a:solidFill>
                          <a:latin typeface="+mn-lt"/>
                          <a:ea typeface="+mn-ea"/>
                          <a:cs typeface="+mn-cs"/>
                        </a:rPr>
                        <a:t>4.7° ± 0.06cd</a:t>
                      </a:r>
                    </a:p>
                    <a:p>
                      <a:r>
                        <a:rPr kumimoji="0" lang="en-US" sz="1600" kern="1200" baseline="0" dirty="0">
                          <a:solidFill>
                            <a:schemeClr val="dk1"/>
                          </a:solidFill>
                          <a:latin typeface="+mn-lt"/>
                          <a:ea typeface="+mn-ea"/>
                          <a:cs typeface="+mn-cs"/>
                        </a:rPr>
                        <a:t>5.0° ± 0.04de</a:t>
                      </a:r>
                    </a:p>
                    <a:p>
                      <a:r>
                        <a:rPr kumimoji="0" lang="en-US" sz="1600" kern="1200" baseline="0" dirty="0">
                          <a:solidFill>
                            <a:schemeClr val="dk1"/>
                          </a:solidFill>
                          <a:latin typeface="+mn-lt"/>
                          <a:ea typeface="+mn-ea"/>
                          <a:cs typeface="+mn-cs"/>
                        </a:rPr>
                        <a:t>4.5° ± 0.06bc</a:t>
                      </a:r>
                    </a:p>
                    <a:p>
                      <a:r>
                        <a:rPr kumimoji="0" lang="en-US" sz="1600" kern="1200" baseline="0" dirty="0">
                          <a:solidFill>
                            <a:schemeClr val="dk1"/>
                          </a:solidFill>
                          <a:latin typeface="+mn-lt"/>
                          <a:ea typeface="+mn-ea"/>
                          <a:cs typeface="+mn-cs"/>
                        </a:rPr>
                        <a:t>5.0° ± 0.12de</a:t>
                      </a:r>
                    </a:p>
                    <a:p>
                      <a:r>
                        <a:rPr kumimoji="0" lang="en-US" sz="1600" kern="1200" baseline="0" dirty="0">
                          <a:solidFill>
                            <a:schemeClr val="dk1"/>
                          </a:solidFill>
                          <a:latin typeface="+mn-lt"/>
                          <a:ea typeface="+mn-ea"/>
                          <a:cs typeface="+mn-cs"/>
                        </a:rPr>
                        <a:t>5.7° ± 0.09f</a:t>
                      </a:r>
                    </a:p>
                    <a:p>
                      <a:r>
                        <a:rPr kumimoji="0" lang="en-US" sz="1600" kern="1200" baseline="0" dirty="0">
                          <a:solidFill>
                            <a:srgbClr val="0070C0"/>
                          </a:solidFill>
                          <a:latin typeface="+mn-lt"/>
                          <a:ea typeface="+mn-ea"/>
                          <a:cs typeface="+mn-cs"/>
                        </a:rPr>
                        <a:t>6.3° ± 0.07g</a:t>
                      </a:r>
                    </a:p>
                    <a:p>
                      <a:r>
                        <a:rPr kumimoji="0" lang="en-US" sz="1600" kern="1200" baseline="0" dirty="0">
                          <a:solidFill>
                            <a:schemeClr val="dk1"/>
                          </a:solidFill>
                          <a:latin typeface="+mn-lt"/>
                          <a:ea typeface="+mn-ea"/>
                          <a:cs typeface="+mn-cs"/>
                        </a:rPr>
                        <a:t>4.5° ± 0.05bc</a:t>
                      </a:r>
                    </a:p>
                    <a:p>
                      <a:r>
                        <a:rPr kumimoji="0" lang="en-US" sz="1600" kern="1200" baseline="0" dirty="0">
                          <a:solidFill>
                            <a:schemeClr val="dk1"/>
                          </a:solidFill>
                          <a:latin typeface="+mn-lt"/>
                          <a:ea typeface="+mn-ea"/>
                          <a:cs typeface="+mn-cs"/>
                        </a:rPr>
                        <a:t>4.6° ± 0.06bc</a:t>
                      </a:r>
                    </a:p>
                    <a:p>
                      <a:r>
                        <a:rPr kumimoji="0" lang="en-US" sz="1600" kern="1200" baseline="0" dirty="0">
                          <a:solidFill>
                            <a:schemeClr val="dk1"/>
                          </a:solidFill>
                          <a:latin typeface="+mn-lt"/>
                          <a:ea typeface="+mn-ea"/>
                          <a:cs typeface="+mn-cs"/>
                        </a:rPr>
                        <a:t>4.3° ± 0.06ab</a:t>
                      </a:r>
                    </a:p>
                    <a:p>
                      <a:r>
                        <a:rPr kumimoji="0" lang="en-US" sz="1600" kern="1200" baseline="0" dirty="0">
                          <a:solidFill>
                            <a:schemeClr val="dk1"/>
                          </a:solidFill>
                          <a:latin typeface="+mn-lt"/>
                          <a:ea typeface="+mn-ea"/>
                          <a:cs typeface="+mn-cs"/>
                        </a:rPr>
                        <a:t>4.8° ± 0.03cd</a:t>
                      </a:r>
                      <a:endParaRPr lang="en-US" sz="1600" dirty="0"/>
                    </a:p>
                  </a:txBody>
                  <a:tcPr/>
                </a:tc>
                <a:extLst>
                  <a:ext uri="{0D108BD9-81ED-4DB2-BD59-A6C34878D82A}">
                    <a16:rowId xmlns:a16="http://schemas.microsoft.com/office/drawing/2014/main" val="10001"/>
                  </a:ext>
                </a:extLst>
              </a:tr>
            </a:tbl>
          </a:graphicData>
        </a:graphic>
      </p:graphicFrame>
      <p:sp>
        <p:nvSpPr>
          <p:cNvPr id="5" name="TextBox 4"/>
          <p:cNvSpPr txBox="1"/>
          <p:nvPr/>
        </p:nvSpPr>
        <p:spPr>
          <a:xfrm>
            <a:off x="6553200" y="2895600"/>
            <a:ext cx="2362200" cy="2031325"/>
          </a:xfrm>
          <a:prstGeom prst="rect">
            <a:avLst/>
          </a:prstGeom>
          <a:noFill/>
        </p:spPr>
        <p:txBody>
          <a:bodyPr wrap="square" rtlCol="0">
            <a:spAutoFit/>
          </a:bodyPr>
          <a:lstStyle/>
          <a:p>
            <a:pPr algn="just"/>
            <a:r>
              <a:rPr lang="en-US" sz="1400" b="1" dirty="0">
                <a:solidFill>
                  <a:srgbClr val="FF0000"/>
                </a:solidFill>
                <a:latin typeface="Arial" pitchFamily="34" charset="0"/>
                <a:cs typeface="Arial" pitchFamily="34" charset="0"/>
              </a:rPr>
              <a:t>Values are mean ± standard error. Means followed by different   letters   indicate  the</a:t>
            </a:r>
          </a:p>
          <a:p>
            <a:pPr algn="just"/>
            <a:r>
              <a:rPr lang="en-US" sz="1400" b="1" dirty="0">
                <a:solidFill>
                  <a:srgbClr val="FF0000"/>
                </a:solidFill>
                <a:latin typeface="Arial" pitchFamily="34" charset="0"/>
                <a:cs typeface="Arial" pitchFamily="34" charset="0"/>
              </a:rPr>
              <a:t>significant differences among treatments by </a:t>
            </a:r>
            <a:r>
              <a:rPr lang="en-US" sz="1400" b="1" dirty="0" err="1">
                <a:solidFill>
                  <a:srgbClr val="FF0000"/>
                </a:solidFill>
                <a:latin typeface="Arial" pitchFamily="34" charset="0"/>
                <a:cs typeface="Arial" pitchFamily="34" charset="0"/>
              </a:rPr>
              <a:t>Tukey’s</a:t>
            </a:r>
            <a:r>
              <a:rPr lang="en-US" sz="1400" b="1" dirty="0">
                <a:solidFill>
                  <a:srgbClr val="FF0000"/>
                </a:solidFill>
                <a:latin typeface="Arial" pitchFamily="34" charset="0"/>
                <a:cs typeface="Arial" pitchFamily="34" charset="0"/>
              </a:rPr>
              <a:t>  b test  (P = 0.05). Data recorded after 45 days of inoculation.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Users\Win\Documents\final DST report2014\rhizome n rooting photo\New folder\DSC00867.JPG"/>
          <p:cNvPicPr>
            <a:picLocks noChangeAspect="1" noChangeArrowheads="1"/>
          </p:cNvPicPr>
          <p:nvPr/>
        </p:nvPicPr>
        <p:blipFill>
          <a:blip r:embed="rId2" cstate="print"/>
          <a:srcRect/>
          <a:stretch>
            <a:fillRect/>
          </a:stretch>
        </p:blipFill>
        <p:spPr bwMode="auto">
          <a:xfrm>
            <a:off x="304800" y="685800"/>
            <a:ext cx="2514600" cy="2971800"/>
          </a:xfrm>
          <a:prstGeom prst="rect">
            <a:avLst/>
          </a:prstGeom>
          <a:noFill/>
          <a:ln>
            <a:solidFill>
              <a:schemeClr val="tx1"/>
            </a:solidFill>
          </a:ln>
        </p:spPr>
      </p:pic>
      <p:pic>
        <p:nvPicPr>
          <p:cNvPr id="3" name="Picture 3" descr="C:\Users\Win\Downloads\L1030664.JPG"/>
          <p:cNvPicPr>
            <a:picLocks noChangeAspect="1" noChangeArrowheads="1"/>
          </p:cNvPicPr>
          <p:nvPr/>
        </p:nvPicPr>
        <p:blipFill>
          <a:blip r:embed="rId3" cstate="print"/>
          <a:srcRect/>
          <a:stretch>
            <a:fillRect/>
          </a:stretch>
        </p:blipFill>
        <p:spPr bwMode="auto">
          <a:xfrm rot="5400000">
            <a:off x="2819400" y="838200"/>
            <a:ext cx="2971800" cy="2667000"/>
          </a:xfrm>
          <a:prstGeom prst="rect">
            <a:avLst/>
          </a:prstGeom>
          <a:noFill/>
          <a:ln>
            <a:solidFill>
              <a:schemeClr val="tx1"/>
            </a:solidFill>
          </a:ln>
        </p:spPr>
      </p:pic>
      <p:sp>
        <p:nvSpPr>
          <p:cNvPr id="5" name="TextBox 4"/>
          <p:cNvSpPr txBox="1"/>
          <p:nvPr/>
        </p:nvSpPr>
        <p:spPr>
          <a:xfrm>
            <a:off x="304800" y="152400"/>
            <a:ext cx="4876800" cy="400110"/>
          </a:xfrm>
          <a:prstGeom prst="rect">
            <a:avLst/>
          </a:prstGeom>
          <a:noFill/>
        </p:spPr>
        <p:txBody>
          <a:bodyPr wrap="square" rtlCol="0">
            <a:spAutoFit/>
          </a:bodyPr>
          <a:lstStyle/>
          <a:p>
            <a:r>
              <a:rPr lang="en-US" sz="2000" b="1" dirty="0">
                <a:latin typeface="Arial" pitchFamily="34" charset="0"/>
                <a:cs typeface="Arial" pitchFamily="34" charset="0"/>
              </a:rPr>
              <a:t>Root induction and hardening</a:t>
            </a:r>
            <a:endParaRPr lang="en-US" sz="2000" dirty="0">
              <a:latin typeface="Arial" pitchFamily="34" charset="0"/>
              <a:cs typeface="Arial" pitchFamily="34" charset="0"/>
            </a:endParaRPr>
          </a:p>
        </p:txBody>
      </p:sp>
      <p:sp>
        <p:nvSpPr>
          <p:cNvPr id="7" name="TextBox 6"/>
          <p:cNvSpPr txBox="1"/>
          <p:nvPr/>
        </p:nvSpPr>
        <p:spPr>
          <a:xfrm>
            <a:off x="6019800" y="1905000"/>
            <a:ext cx="2895600" cy="1569660"/>
          </a:xfrm>
          <a:prstGeom prst="rect">
            <a:avLst/>
          </a:prstGeom>
          <a:noFill/>
        </p:spPr>
        <p:txBody>
          <a:bodyPr wrap="square" rtlCol="0">
            <a:spAutoFit/>
          </a:bodyPr>
          <a:lstStyle/>
          <a:p>
            <a:pPr algn="just"/>
            <a:r>
              <a:rPr lang="en-US" sz="1600" b="1" dirty="0">
                <a:solidFill>
                  <a:srgbClr val="7030A0"/>
                </a:solidFill>
                <a:latin typeface="Arial" pitchFamily="34" charset="0"/>
                <a:cs typeface="Arial" pitchFamily="34" charset="0"/>
              </a:rPr>
              <a:t>Figure 5: A) </a:t>
            </a:r>
            <a:r>
              <a:rPr lang="en-US" sz="1600" b="1" i="1" dirty="0">
                <a:solidFill>
                  <a:srgbClr val="7030A0"/>
                </a:solidFill>
                <a:latin typeface="Arial" pitchFamily="34" charset="0"/>
                <a:cs typeface="Arial" pitchFamily="34" charset="0"/>
              </a:rPr>
              <a:t>In vitro</a:t>
            </a:r>
            <a:r>
              <a:rPr lang="en-US" sz="1600" b="1" dirty="0">
                <a:solidFill>
                  <a:srgbClr val="7030A0"/>
                </a:solidFill>
                <a:latin typeface="Arial" pitchFamily="34" charset="0"/>
                <a:cs typeface="Arial" pitchFamily="34" charset="0"/>
              </a:rPr>
              <a:t> rooting of </a:t>
            </a:r>
            <a:r>
              <a:rPr lang="en-US" sz="1600" b="1" i="1" dirty="0" err="1">
                <a:solidFill>
                  <a:srgbClr val="7030A0"/>
                </a:solidFill>
                <a:latin typeface="Arial" pitchFamily="34" charset="0"/>
                <a:cs typeface="Arial" pitchFamily="34" charset="0"/>
              </a:rPr>
              <a:t>Acorus</a:t>
            </a:r>
            <a:r>
              <a:rPr lang="en-US" sz="1600" b="1" i="1" dirty="0">
                <a:solidFill>
                  <a:srgbClr val="7030A0"/>
                </a:solidFill>
                <a:latin typeface="Arial" pitchFamily="34" charset="0"/>
                <a:cs typeface="Arial" pitchFamily="34" charset="0"/>
              </a:rPr>
              <a:t> </a:t>
            </a:r>
            <a:r>
              <a:rPr lang="en-US" sz="1600" b="1" i="1" dirty="0" err="1">
                <a:solidFill>
                  <a:srgbClr val="7030A0"/>
                </a:solidFill>
                <a:latin typeface="Arial" pitchFamily="34" charset="0"/>
                <a:cs typeface="Arial" pitchFamily="34" charset="0"/>
              </a:rPr>
              <a:t>calamus</a:t>
            </a:r>
            <a:r>
              <a:rPr lang="en-US" sz="1600" b="1" i="1" dirty="0">
                <a:solidFill>
                  <a:srgbClr val="7030A0"/>
                </a:solidFill>
                <a:latin typeface="Arial" pitchFamily="34" charset="0"/>
                <a:cs typeface="Arial" pitchFamily="34" charset="0"/>
              </a:rPr>
              <a:t> </a:t>
            </a:r>
            <a:r>
              <a:rPr lang="en-US" sz="1600" b="1" dirty="0">
                <a:solidFill>
                  <a:srgbClr val="7030A0"/>
                </a:solidFill>
                <a:latin typeface="Arial" pitchFamily="34" charset="0"/>
                <a:cs typeface="Arial" pitchFamily="34" charset="0"/>
              </a:rPr>
              <a:t>in dual-phase MS medium supplemented with </a:t>
            </a:r>
            <a:r>
              <a:rPr lang="en-US" sz="1600" b="1" dirty="0" err="1">
                <a:solidFill>
                  <a:srgbClr val="7030A0"/>
                </a:solidFill>
                <a:latin typeface="Arial" pitchFamily="34" charset="0"/>
                <a:cs typeface="Arial" pitchFamily="34" charset="0"/>
              </a:rPr>
              <a:t>indole</a:t>
            </a:r>
            <a:r>
              <a:rPr lang="en-US" sz="1600" b="1" dirty="0">
                <a:solidFill>
                  <a:srgbClr val="7030A0"/>
                </a:solidFill>
                <a:latin typeface="Arial" pitchFamily="34" charset="0"/>
                <a:cs typeface="Arial" pitchFamily="34" charset="0"/>
              </a:rPr>
              <a:t> butyric acid (2.0 mg /L),  B) hardened plantlets.</a:t>
            </a:r>
          </a:p>
        </p:txBody>
      </p:sp>
      <p:sp>
        <p:nvSpPr>
          <p:cNvPr id="9" name="TextBox 8"/>
          <p:cNvSpPr txBox="1"/>
          <p:nvPr/>
        </p:nvSpPr>
        <p:spPr>
          <a:xfrm>
            <a:off x="533400" y="2971800"/>
            <a:ext cx="381000" cy="369332"/>
          </a:xfrm>
          <a:prstGeom prst="rect">
            <a:avLst/>
          </a:prstGeom>
          <a:noFill/>
        </p:spPr>
        <p:txBody>
          <a:bodyPr wrap="square" rtlCol="0">
            <a:spAutoFit/>
          </a:bodyPr>
          <a:lstStyle/>
          <a:p>
            <a:r>
              <a:rPr lang="en-US" dirty="0"/>
              <a:t>A</a:t>
            </a:r>
          </a:p>
        </p:txBody>
      </p:sp>
      <p:sp>
        <p:nvSpPr>
          <p:cNvPr id="10" name="TextBox 9"/>
          <p:cNvSpPr txBox="1"/>
          <p:nvPr/>
        </p:nvSpPr>
        <p:spPr>
          <a:xfrm>
            <a:off x="3200400" y="2971800"/>
            <a:ext cx="457200" cy="369332"/>
          </a:xfrm>
          <a:prstGeom prst="rect">
            <a:avLst/>
          </a:prstGeom>
          <a:noFill/>
        </p:spPr>
        <p:txBody>
          <a:bodyPr wrap="square" rtlCol="0">
            <a:spAutoFit/>
          </a:bodyPr>
          <a:lstStyle/>
          <a:p>
            <a:r>
              <a:rPr lang="en-US" dirty="0"/>
              <a:t>B</a:t>
            </a:r>
          </a:p>
        </p:txBody>
      </p:sp>
      <p:sp>
        <p:nvSpPr>
          <p:cNvPr id="12" name="TextBox 11"/>
          <p:cNvSpPr txBox="1"/>
          <p:nvPr/>
        </p:nvSpPr>
        <p:spPr>
          <a:xfrm>
            <a:off x="152400" y="3810000"/>
            <a:ext cx="8763000" cy="3046988"/>
          </a:xfrm>
          <a:prstGeom prst="rect">
            <a:avLst/>
          </a:prstGeom>
          <a:noFill/>
        </p:spPr>
        <p:txBody>
          <a:bodyPr wrap="square" rtlCol="0">
            <a:spAutoFit/>
          </a:bodyPr>
          <a:lstStyle/>
          <a:p>
            <a:pPr algn="just">
              <a:buFont typeface="Arial" pitchFamily="34" charset="0"/>
              <a:buChar char="•"/>
            </a:pPr>
            <a:r>
              <a:rPr lang="en-US" dirty="0">
                <a:latin typeface="Times New Roman" pitchFamily="18" charset="0"/>
                <a:cs typeface="Times New Roman" pitchFamily="18" charset="0"/>
              </a:rPr>
              <a:t> </a:t>
            </a:r>
            <a:r>
              <a:rPr lang="en-US" sz="2000" b="1" dirty="0">
                <a:solidFill>
                  <a:srgbClr val="FF0000"/>
                </a:solidFill>
                <a:latin typeface="Times New Roman" pitchFamily="18" charset="0"/>
                <a:cs typeface="Times New Roman" pitchFamily="18" charset="0"/>
              </a:rPr>
              <a:t>IBA at 2.0 mg/L exerted the best rooting response by producing 14.3 roots per </a:t>
            </a:r>
            <a:r>
              <a:rPr lang="en-US" sz="2000" b="1" dirty="0" err="1">
                <a:solidFill>
                  <a:srgbClr val="FF0000"/>
                </a:solidFill>
                <a:latin typeface="Times New Roman" pitchFamily="18" charset="0"/>
                <a:cs typeface="Times New Roman" pitchFamily="18" charset="0"/>
              </a:rPr>
              <a:t>microshoot</a:t>
            </a:r>
            <a:r>
              <a:rPr lang="en-US" sz="2000" b="1" dirty="0">
                <a:solidFill>
                  <a:srgbClr val="FF0000"/>
                </a:solidFill>
                <a:latin typeface="Times New Roman" pitchFamily="18" charset="0"/>
                <a:cs typeface="Times New Roman" pitchFamily="18" charset="0"/>
              </a:rPr>
              <a:t> with an average root length of 2.5 cm.</a:t>
            </a:r>
          </a:p>
          <a:p>
            <a:pPr algn="just"/>
            <a:endParaRPr lang="en-US" sz="2000" b="1" dirty="0">
              <a:solidFill>
                <a:srgbClr val="FF0000"/>
              </a:solidFill>
              <a:latin typeface="Times New Roman" pitchFamily="18" charset="0"/>
              <a:cs typeface="Times New Roman" pitchFamily="18" charset="0"/>
            </a:endParaRPr>
          </a:p>
          <a:p>
            <a:pPr algn="just">
              <a:buFont typeface="Arial" pitchFamily="34" charset="0"/>
              <a:buChar char="•"/>
            </a:pPr>
            <a:r>
              <a:rPr lang="en-US" b="1" dirty="0">
                <a:solidFill>
                  <a:srgbClr val="FF0000"/>
                </a:solidFill>
                <a:latin typeface="Times New Roman" pitchFamily="18" charset="0"/>
                <a:cs typeface="Times New Roman" pitchFamily="18" charset="0"/>
              </a:rPr>
              <a:t> </a:t>
            </a:r>
            <a:r>
              <a:rPr lang="en-US" sz="2000" b="1" dirty="0">
                <a:solidFill>
                  <a:srgbClr val="7030A0"/>
                </a:solidFill>
                <a:latin typeface="Times New Roman" pitchFamily="18" charset="0"/>
                <a:cs typeface="Times New Roman" pitchFamily="18" charset="0"/>
              </a:rPr>
              <a:t>Other treatments, </a:t>
            </a:r>
            <a:r>
              <a:rPr lang="en-US" sz="2000" b="1" i="1" dirty="0">
                <a:solidFill>
                  <a:srgbClr val="7030A0"/>
                </a:solidFill>
                <a:latin typeface="Times New Roman" pitchFamily="18" charset="0"/>
                <a:cs typeface="Times New Roman" pitchFamily="18" charset="0"/>
              </a:rPr>
              <a:t>viz., </a:t>
            </a:r>
            <a:r>
              <a:rPr lang="en-US" sz="2000" b="1" dirty="0">
                <a:solidFill>
                  <a:srgbClr val="7030A0"/>
                </a:solidFill>
                <a:latin typeface="Times New Roman" pitchFamily="18" charset="0"/>
                <a:cs typeface="Times New Roman" pitchFamily="18" charset="0"/>
              </a:rPr>
              <a:t>IBA (0.5, 1.0 mg/L), IAA (0.5 mg/L) and control also induced profuse rooting without any significant differences among  treatments.</a:t>
            </a:r>
          </a:p>
          <a:p>
            <a:pPr algn="just">
              <a:buFont typeface="Arial" pitchFamily="34" charset="0"/>
              <a:buChar char="•"/>
            </a:pPr>
            <a:endParaRPr lang="en-US" b="1" dirty="0">
              <a:solidFill>
                <a:srgbClr val="FF0000"/>
              </a:solidFill>
              <a:latin typeface="Times New Roman" pitchFamily="18" charset="0"/>
              <a:cs typeface="Times New Roman" pitchFamily="18" charset="0"/>
            </a:endParaRPr>
          </a:p>
          <a:p>
            <a:pPr algn="just">
              <a:buFont typeface="Arial" pitchFamily="34" charset="0"/>
              <a:buChar char="•"/>
            </a:pPr>
            <a:r>
              <a:rPr lang="en-US" b="1" dirty="0">
                <a:solidFill>
                  <a:srgbClr val="FF0000"/>
                </a:solidFill>
                <a:latin typeface="Times New Roman" pitchFamily="18" charset="0"/>
                <a:cs typeface="Times New Roman" pitchFamily="18" charset="0"/>
              </a:rPr>
              <a:t> </a:t>
            </a:r>
            <a:r>
              <a:rPr lang="en-US" sz="2000" b="1" dirty="0">
                <a:solidFill>
                  <a:srgbClr val="FF0000"/>
                </a:solidFill>
                <a:latin typeface="Times New Roman" pitchFamily="18" charset="0"/>
                <a:cs typeface="Times New Roman" pitchFamily="18" charset="0"/>
              </a:rPr>
              <a:t>Maximum root length (3.5 cm) was obtained in medium without any auxin and high concentrations of NAA were inhibitory in root induction</a:t>
            </a:r>
            <a:r>
              <a:rPr lang="en-US" sz="2000" b="1" i="1" dirty="0">
                <a:solidFill>
                  <a:srgbClr val="FF0000"/>
                </a:solidFill>
                <a:latin typeface="Times New Roman" pitchFamily="18" charset="0"/>
                <a:cs typeface="Times New Roman" pitchFamily="18" charset="0"/>
              </a:rPr>
              <a:t>.</a:t>
            </a:r>
          </a:p>
          <a:p>
            <a:endParaRPr lang="en-US" sz="2000" i="1" dirty="0">
              <a:latin typeface="Times New Roman" pitchFamily="18" charset="0"/>
              <a:cs typeface="Times New Roman" pitchFamily="18" charset="0"/>
            </a:endParaRPr>
          </a:p>
          <a:p>
            <a:r>
              <a:rPr lang="en-US" sz="1400" b="1" dirty="0">
                <a:solidFill>
                  <a:srgbClr val="7030A0"/>
                </a:solidFill>
                <a:latin typeface="Times New Roman" pitchFamily="18" charset="0"/>
                <a:cs typeface="Times New Roman" pitchFamily="18" charset="0"/>
              </a:rPr>
              <a:t>                                                                                  </a:t>
            </a:r>
            <a:r>
              <a:rPr lang="en-US" sz="1400" b="1" dirty="0">
                <a:solidFill>
                  <a:srgbClr val="00B050"/>
                </a:solidFill>
                <a:latin typeface="Times New Roman" pitchFamily="18" charset="0"/>
                <a:cs typeface="Times New Roman" pitchFamily="18" charset="0"/>
              </a:rPr>
              <a:t>Devi, Kishor &amp; Sharma: </a:t>
            </a:r>
            <a:r>
              <a:rPr lang="en-US" sz="1400" b="1" i="1" dirty="0">
                <a:solidFill>
                  <a:srgbClr val="00B050"/>
                </a:solidFill>
                <a:latin typeface="Times New Roman" pitchFamily="18" charset="0"/>
                <a:cs typeface="Times New Roman" pitchFamily="18" charset="0"/>
              </a:rPr>
              <a:t>J Crop Sci </a:t>
            </a:r>
            <a:r>
              <a:rPr lang="en-US" sz="1400" b="1" i="1" dirty="0" err="1">
                <a:solidFill>
                  <a:srgbClr val="00B050"/>
                </a:solidFill>
                <a:latin typeface="Times New Roman" pitchFamily="18" charset="0"/>
                <a:cs typeface="Times New Roman" pitchFamily="18" charset="0"/>
              </a:rPr>
              <a:t>Biotechnol</a:t>
            </a:r>
            <a:r>
              <a:rPr lang="en-US" sz="1400" b="1" i="1" dirty="0">
                <a:solidFill>
                  <a:srgbClr val="00B050"/>
                </a:solidFill>
                <a:latin typeface="Times New Roman" pitchFamily="18" charset="0"/>
                <a:cs typeface="Times New Roman" pitchFamily="18" charset="0"/>
              </a:rPr>
              <a:t> </a:t>
            </a:r>
            <a:r>
              <a:rPr lang="en-US" sz="1400" b="1" dirty="0">
                <a:solidFill>
                  <a:srgbClr val="00B050"/>
                </a:solidFill>
                <a:latin typeface="Times New Roman" pitchFamily="18" charset="0"/>
                <a:cs typeface="Times New Roman" pitchFamily="18" charset="0"/>
              </a:rPr>
              <a:t>14: 2011, 213-217</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304800" y="533400"/>
            <a:ext cx="85344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kumimoji="0" lang="en-US" b="1"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Table 4. Effects of various concentration of IBA, IAA and NAA on root induction in </a:t>
            </a:r>
            <a:r>
              <a:rPr kumimoji="0" lang="en-US" b="1" i="1"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Acorus</a:t>
            </a:r>
            <a:r>
              <a:rPr kumimoji="0" lang="en-US" b="1" i="1"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b="1" i="1"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calamus</a:t>
            </a:r>
            <a:r>
              <a:rPr kumimoji="0" lang="en-US" b="1"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using MS medium</a:t>
            </a:r>
            <a:endParaRPr kumimoji="0" lang="en-US" b="1" i="0" u="none" strike="noStrike" cap="none" normalizeH="0" baseline="0" dirty="0">
              <a:ln>
                <a:noFill/>
              </a:ln>
              <a:solidFill>
                <a:srgbClr val="FF0000"/>
              </a:solidFill>
              <a:effectLst/>
              <a:latin typeface="Times New Roman" pitchFamily="18" charset="0"/>
              <a:cs typeface="Times New Roman" pitchFamily="18" charset="0"/>
            </a:endParaRPr>
          </a:p>
        </p:txBody>
      </p:sp>
      <p:sp>
        <p:nvSpPr>
          <p:cNvPr id="4" name="TextBox 3"/>
          <p:cNvSpPr txBox="1"/>
          <p:nvPr/>
        </p:nvSpPr>
        <p:spPr>
          <a:xfrm>
            <a:off x="685800" y="1524000"/>
            <a:ext cx="7848600" cy="369332"/>
          </a:xfrm>
          <a:prstGeom prst="rect">
            <a:avLst/>
          </a:prstGeom>
          <a:noFill/>
        </p:spPr>
        <p:txBody>
          <a:bodyPr wrap="square" rtlCol="0">
            <a:spAutoFit/>
          </a:bodyPr>
          <a:lstStyle/>
          <a:p>
            <a:endParaRPr lang="en-US" dirty="0"/>
          </a:p>
        </p:txBody>
      </p:sp>
      <p:graphicFrame>
        <p:nvGraphicFramePr>
          <p:cNvPr id="5" name="Table 4"/>
          <p:cNvGraphicFramePr>
            <a:graphicFrameLocks noGrp="1"/>
          </p:cNvGraphicFramePr>
          <p:nvPr/>
        </p:nvGraphicFramePr>
        <p:xfrm>
          <a:off x="457200" y="1447800"/>
          <a:ext cx="6096000" cy="4846320"/>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tblGrid>
              <a:tr h="872226">
                <a:tc>
                  <a:txBody>
                    <a:bodyPr/>
                    <a:lstStyle/>
                    <a:p>
                      <a:r>
                        <a:rPr lang="en-US" dirty="0"/>
                        <a:t>IBA</a:t>
                      </a:r>
                    </a:p>
                  </a:txBody>
                  <a:tcPr/>
                </a:tc>
                <a:tc>
                  <a:txBody>
                    <a:bodyPr/>
                    <a:lstStyle/>
                    <a:p>
                      <a:r>
                        <a:rPr lang="en-US" dirty="0"/>
                        <a:t>IAA</a:t>
                      </a:r>
                    </a:p>
                  </a:txBody>
                  <a:tcPr/>
                </a:tc>
                <a:tc>
                  <a:txBody>
                    <a:bodyPr/>
                    <a:lstStyle/>
                    <a:p>
                      <a:r>
                        <a:rPr lang="en-US" dirty="0"/>
                        <a:t>NAA</a:t>
                      </a:r>
                    </a:p>
                  </a:txBody>
                  <a:tcPr/>
                </a:tc>
                <a:tc>
                  <a:txBody>
                    <a:bodyPr/>
                    <a:lstStyle/>
                    <a:p>
                      <a:r>
                        <a:rPr kumimoji="0" lang="en-US" sz="1800" b="1" kern="1200" dirty="0">
                          <a:solidFill>
                            <a:schemeClr val="lt1"/>
                          </a:solidFill>
                          <a:latin typeface="+mn-lt"/>
                          <a:ea typeface="+mn-ea"/>
                          <a:cs typeface="+mn-cs"/>
                        </a:rPr>
                        <a:t>No. of roots per plant</a:t>
                      </a:r>
                      <a:endParaRPr lang="en-US" dirty="0"/>
                    </a:p>
                  </a:txBody>
                  <a:tcPr/>
                </a:tc>
                <a:tc>
                  <a:txBody>
                    <a:bodyPr/>
                    <a:lstStyle/>
                    <a:p>
                      <a:r>
                        <a:rPr kumimoji="0" lang="en-US" sz="1800" b="1" kern="1200" dirty="0">
                          <a:solidFill>
                            <a:schemeClr val="lt1"/>
                          </a:solidFill>
                          <a:latin typeface="+mn-lt"/>
                          <a:ea typeface="+mn-ea"/>
                          <a:cs typeface="+mn-cs"/>
                        </a:rPr>
                        <a:t>Root length (cm)</a:t>
                      </a:r>
                      <a:endParaRPr lang="en-US" dirty="0"/>
                    </a:p>
                  </a:txBody>
                  <a:tcPr/>
                </a:tc>
                <a:extLst>
                  <a:ext uri="{0D108BD9-81ED-4DB2-BD59-A6C34878D82A}">
                    <a16:rowId xmlns:a16="http://schemas.microsoft.com/office/drawing/2014/main" val="10000"/>
                  </a:ext>
                </a:extLst>
              </a:tr>
              <a:tr h="3750574">
                <a:tc>
                  <a:txBody>
                    <a:bodyPr/>
                    <a:lstStyle/>
                    <a:p>
                      <a:r>
                        <a:rPr kumimoji="0" lang="en-US" sz="1800" kern="1200" dirty="0">
                          <a:solidFill>
                            <a:schemeClr val="dk1"/>
                          </a:solidFill>
                          <a:latin typeface="+mn-lt"/>
                          <a:ea typeface="+mn-ea"/>
                          <a:cs typeface="+mn-cs"/>
                        </a:rPr>
                        <a:t>0</a:t>
                      </a:r>
                    </a:p>
                    <a:p>
                      <a:r>
                        <a:rPr kumimoji="0" lang="en-US" sz="1800" kern="1200" dirty="0">
                          <a:solidFill>
                            <a:schemeClr val="dk1"/>
                          </a:solidFill>
                          <a:latin typeface="+mn-lt"/>
                          <a:ea typeface="+mn-ea"/>
                          <a:cs typeface="+mn-cs"/>
                        </a:rPr>
                        <a:t>0.1</a:t>
                      </a:r>
                    </a:p>
                    <a:p>
                      <a:r>
                        <a:rPr kumimoji="0" lang="en-US" sz="1800" kern="1200" dirty="0">
                          <a:solidFill>
                            <a:schemeClr val="dk1"/>
                          </a:solidFill>
                          <a:latin typeface="+mn-lt"/>
                          <a:ea typeface="+mn-ea"/>
                          <a:cs typeface="+mn-cs"/>
                        </a:rPr>
                        <a:t>0.5</a:t>
                      </a:r>
                    </a:p>
                    <a:p>
                      <a:r>
                        <a:rPr kumimoji="0" lang="en-US" sz="1800" kern="1200" dirty="0">
                          <a:solidFill>
                            <a:schemeClr val="dk1"/>
                          </a:solidFill>
                          <a:latin typeface="+mn-lt"/>
                          <a:ea typeface="+mn-ea"/>
                          <a:cs typeface="+mn-cs"/>
                        </a:rPr>
                        <a:t>1.0</a:t>
                      </a:r>
                    </a:p>
                    <a:p>
                      <a:r>
                        <a:rPr kumimoji="0" lang="en-US" sz="1800" kern="1200" dirty="0">
                          <a:solidFill>
                            <a:srgbClr val="0070C0"/>
                          </a:solidFill>
                          <a:latin typeface="+mn-lt"/>
                          <a:ea typeface="+mn-ea"/>
                          <a:cs typeface="+mn-cs"/>
                        </a:rPr>
                        <a:t>2.0</a:t>
                      </a:r>
                    </a:p>
                    <a:p>
                      <a:r>
                        <a:rPr kumimoji="0" lang="en-US" sz="1800" kern="1200" dirty="0">
                          <a:solidFill>
                            <a:schemeClr val="dk1"/>
                          </a:solidFill>
                          <a:latin typeface="+mn-lt"/>
                          <a:ea typeface="+mn-ea"/>
                          <a:cs typeface="+mn-cs"/>
                        </a:rPr>
                        <a:t>0</a:t>
                      </a:r>
                    </a:p>
                    <a:p>
                      <a:r>
                        <a:rPr kumimoji="0" lang="en-US" sz="1800" kern="1200" dirty="0">
                          <a:solidFill>
                            <a:schemeClr val="dk1"/>
                          </a:solidFill>
                          <a:latin typeface="+mn-lt"/>
                          <a:ea typeface="+mn-ea"/>
                          <a:cs typeface="+mn-cs"/>
                        </a:rPr>
                        <a:t>0</a:t>
                      </a:r>
                    </a:p>
                    <a:p>
                      <a:r>
                        <a:rPr kumimoji="0" lang="en-US" sz="1800" kern="1200" dirty="0">
                          <a:solidFill>
                            <a:schemeClr val="dk1"/>
                          </a:solidFill>
                          <a:latin typeface="+mn-lt"/>
                          <a:ea typeface="+mn-ea"/>
                          <a:cs typeface="+mn-cs"/>
                        </a:rPr>
                        <a:t>0</a:t>
                      </a:r>
                    </a:p>
                    <a:p>
                      <a:r>
                        <a:rPr kumimoji="0" lang="en-US" sz="1800" kern="1200" dirty="0">
                          <a:solidFill>
                            <a:schemeClr val="dk1"/>
                          </a:solidFill>
                          <a:latin typeface="+mn-lt"/>
                          <a:ea typeface="+mn-ea"/>
                          <a:cs typeface="+mn-cs"/>
                        </a:rPr>
                        <a:t>0</a:t>
                      </a:r>
                    </a:p>
                    <a:p>
                      <a:r>
                        <a:rPr kumimoji="0" lang="en-US" sz="1800" kern="1200" dirty="0">
                          <a:solidFill>
                            <a:schemeClr val="dk1"/>
                          </a:solidFill>
                          <a:latin typeface="+mn-lt"/>
                          <a:ea typeface="+mn-ea"/>
                          <a:cs typeface="+mn-cs"/>
                        </a:rPr>
                        <a:t>0</a:t>
                      </a:r>
                    </a:p>
                    <a:p>
                      <a:r>
                        <a:rPr kumimoji="0" lang="en-US" sz="1800" kern="1200" dirty="0">
                          <a:solidFill>
                            <a:schemeClr val="dk1"/>
                          </a:solidFill>
                          <a:latin typeface="+mn-lt"/>
                          <a:ea typeface="+mn-ea"/>
                          <a:cs typeface="+mn-cs"/>
                        </a:rPr>
                        <a:t>0</a:t>
                      </a:r>
                    </a:p>
                    <a:p>
                      <a:r>
                        <a:rPr kumimoji="0" lang="en-US" sz="1800" kern="1200" dirty="0">
                          <a:solidFill>
                            <a:schemeClr val="dk1"/>
                          </a:solidFill>
                          <a:latin typeface="+mn-lt"/>
                          <a:ea typeface="+mn-ea"/>
                          <a:cs typeface="+mn-cs"/>
                        </a:rPr>
                        <a:t>0</a:t>
                      </a:r>
                    </a:p>
                    <a:p>
                      <a:r>
                        <a:rPr kumimoji="0" lang="en-US" sz="1800" kern="1200" dirty="0">
                          <a:solidFill>
                            <a:schemeClr val="dk1"/>
                          </a:solidFill>
                          <a:latin typeface="+mn-lt"/>
                          <a:ea typeface="+mn-ea"/>
                          <a:cs typeface="+mn-cs"/>
                        </a:rPr>
                        <a:t>0</a:t>
                      </a:r>
                      <a:endParaRPr lang="en-US" dirty="0"/>
                    </a:p>
                  </a:txBody>
                  <a:tcPr/>
                </a:tc>
                <a:tc>
                  <a:txBody>
                    <a:bodyPr/>
                    <a:lstStyle/>
                    <a:p>
                      <a:r>
                        <a:rPr kumimoji="0" lang="en-US" sz="1800" kern="1200" dirty="0">
                          <a:solidFill>
                            <a:schemeClr val="dk1"/>
                          </a:solidFill>
                          <a:latin typeface="+mn-lt"/>
                          <a:ea typeface="+mn-ea"/>
                          <a:cs typeface="+mn-cs"/>
                        </a:rPr>
                        <a:t>0</a:t>
                      </a:r>
                    </a:p>
                    <a:p>
                      <a:r>
                        <a:rPr kumimoji="0" lang="en-US" sz="1800" kern="1200" dirty="0">
                          <a:solidFill>
                            <a:schemeClr val="dk1"/>
                          </a:solidFill>
                          <a:latin typeface="+mn-lt"/>
                          <a:ea typeface="+mn-ea"/>
                          <a:cs typeface="+mn-cs"/>
                        </a:rPr>
                        <a:t>0</a:t>
                      </a:r>
                    </a:p>
                    <a:p>
                      <a:r>
                        <a:rPr kumimoji="0" lang="en-US" sz="1800" kern="1200" dirty="0">
                          <a:solidFill>
                            <a:schemeClr val="dk1"/>
                          </a:solidFill>
                          <a:latin typeface="+mn-lt"/>
                          <a:ea typeface="+mn-ea"/>
                          <a:cs typeface="+mn-cs"/>
                        </a:rPr>
                        <a:t>0</a:t>
                      </a:r>
                    </a:p>
                    <a:p>
                      <a:r>
                        <a:rPr kumimoji="0" lang="en-US" sz="1800" kern="1200" dirty="0">
                          <a:solidFill>
                            <a:schemeClr val="dk1"/>
                          </a:solidFill>
                          <a:latin typeface="+mn-lt"/>
                          <a:ea typeface="+mn-ea"/>
                          <a:cs typeface="+mn-cs"/>
                        </a:rPr>
                        <a:t>0</a:t>
                      </a:r>
                    </a:p>
                    <a:p>
                      <a:r>
                        <a:rPr kumimoji="0" lang="en-US" sz="1800" kern="1200" dirty="0">
                          <a:solidFill>
                            <a:schemeClr val="dk1"/>
                          </a:solidFill>
                          <a:latin typeface="+mn-lt"/>
                          <a:ea typeface="+mn-ea"/>
                          <a:cs typeface="+mn-cs"/>
                        </a:rPr>
                        <a:t>0</a:t>
                      </a:r>
                    </a:p>
                    <a:p>
                      <a:r>
                        <a:rPr kumimoji="0" lang="en-US" sz="1800" kern="1200" dirty="0">
                          <a:solidFill>
                            <a:schemeClr val="dk1"/>
                          </a:solidFill>
                          <a:latin typeface="+mn-lt"/>
                          <a:ea typeface="+mn-ea"/>
                          <a:cs typeface="+mn-cs"/>
                        </a:rPr>
                        <a:t>0.1</a:t>
                      </a:r>
                    </a:p>
                    <a:p>
                      <a:r>
                        <a:rPr kumimoji="0" lang="en-US" sz="1800" kern="1200" dirty="0">
                          <a:solidFill>
                            <a:schemeClr val="dk1"/>
                          </a:solidFill>
                          <a:latin typeface="+mn-lt"/>
                          <a:ea typeface="+mn-ea"/>
                          <a:cs typeface="+mn-cs"/>
                        </a:rPr>
                        <a:t>0.5</a:t>
                      </a:r>
                    </a:p>
                    <a:p>
                      <a:r>
                        <a:rPr kumimoji="0" lang="en-US" sz="1800" kern="1200" dirty="0">
                          <a:solidFill>
                            <a:schemeClr val="dk1"/>
                          </a:solidFill>
                          <a:latin typeface="+mn-lt"/>
                          <a:ea typeface="+mn-ea"/>
                          <a:cs typeface="+mn-cs"/>
                        </a:rPr>
                        <a:t>1.0</a:t>
                      </a:r>
                    </a:p>
                    <a:p>
                      <a:r>
                        <a:rPr kumimoji="0" lang="en-US" sz="1800" kern="1200" dirty="0">
                          <a:solidFill>
                            <a:schemeClr val="dk1"/>
                          </a:solidFill>
                          <a:latin typeface="+mn-lt"/>
                          <a:ea typeface="+mn-ea"/>
                          <a:cs typeface="+mn-cs"/>
                        </a:rPr>
                        <a:t>2.0</a:t>
                      </a:r>
                    </a:p>
                    <a:p>
                      <a:r>
                        <a:rPr kumimoji="0" lang="en-US" sz="1800" kern="1200" dirty="0">
                          <a:solidFill>
                            <a:schemeClr val="dk1"/>
                          </a:solidFill>
                          <a:latin typeface="+mn-lt"/>
                          <a:ea typeface="+mn-ea"/>
                          <a:cs typeface="+mn-cs"/>
                        </a:rPr>
                        <a:t>0</a:t>
                      </a:r>
                    </a:p>
                    <a:p>
                      <a:r>
                        <a:rPr kumimoji="0" lang="en-US" sz="1800" kern="1200" dirty="0">
                          <a:solidFill>
                            <a:schemeClr val="dk1"/>
                          </a:solidFill>
                          <a:latin typeface="+mn-lt"/>
                          <a:ea typeface="+mn-ea"/>
                          <a:cs typeface="+mn-cs"/>
                        </a:rPr>
                        <a:t>0</a:t>
                      </a:r>
                    </a:p>
                    <a:p>
                      <a:r>
                        <a:rPr kumimoji="0" lang="en-US" sz="1800" kern="1200" dirty="0">
                          <a:solidFill>
                            <a:schemeClr val="dk1"/>
                          </a:solidFill>
                          <a:latin typeface="+mn-lt"/>
                          <a:ea typeface="+mn-ea"/>
                          <a:cs typeface="+mn-cs"/>
                        </a:rPr>
                        <a:t>0</a:t>
                      </a:r>
                    </a:p>
                    <a:p>
                      <a:r>
                        <a:rPr kumimoji="0" lang="en-US" sz="1800" kern="1200" dirty="0">
                          <a:solidFill>
                            <a:schemeClr val="dk1"/>
                          </a:solidFill>
                          <a:latin typeface="+mn-lt"/>
                          <a:ea typeface="+mn-ea"/>
                          <a:cs typeface="+mn-cs"/>
                        </a:rPr>
                        <a:t>0</a:t>
                      </a:r>
                      <a:endParaRPr lang="en-US" dirty="0"/>
                    </a:p>
                  </a:txBody>
                  <a:tcPr/>
                </a:tc>
                <a:tc>
                  <a:txBody>
                    <a:bodyPr/>
                    <a:lstStyle/>
                    <a:p>
                      <a:r>
                        <a:rPr kumimoji="0" lang="en-US" sz="1800" kern="1200" dirty="0">
                          <a:solidFill>
                            <a:schemeClr val="dk1"/>
                          </a:solidFill>
                          <a:latin typeface="+mn-lt"/>
                          <a:ea typeface="+mn-ea"/>
                          <a:cs typeface="+mn-cs"/>
                        </a:rPr>
                        <a:t>0</a:t>
                      </a:r>
                    </a:p>
                    <a:p>
                      <a:r>
                        <a:rPr kumimoji="0" lang="en-US" sz="1800" kern="1200" dirty="0">
                          <a:solidFill>
                            <a:schemeClr val="dk1"/>
                          </a:solidFill>
                          <a:latin typeface="+mn-lt"/>
                          <a:ea typeface="+mn-ea"/>
                          <a:cs typeface="+mn-cs"/>
                        </a:rPr>
                        <a:t>0</a:t>
                      </a:r>
                    </a:p>
                    <a:p>
                      <a:r>
                        <a:rPr kumimoji="0" lang="en-US" sz="1800" kern="1200" dirty="0">
                          <a:solidFill>
                            <a:schemeClr val="dk1"/>
                          </a:solidFill>
                          <a:latin typeface="+mn-lt"/>
                          <a:ea typeface="+mn-ea"/>
                          <a:cs typeface="+mn-cs"/>
                        </a:rPr>
                        <a:t>0</a:t>
                      </a:r>
                    </a:p>
                    <a:p>
                      <a:r>
                        <a:rPr kumimoji="0" lang="en-US" sz="1800" kern="1200" dirty="0">
                          <a:solidFill>
                            <a:schemeClr val="dk1"/>
                          </a:solidFill>
                          <a:latin typeface="+mn-lt"/>
                          <a:ea typeface="+mn-ea"/>
                          <a:cs typeface="+mn-cs"/>
                        </a:rPr>
                        <a:t>0</a:t>
                      </a:r>
                    </a:p>
                    <a:p>
                      <a:r>
                        <a:rPr kumimoji="0" lang="en-US" sz="1800" kern="1200" dirty="0">
                          <a:solidFill>
                            <a:schemeClr val="dk1"/>
                          </a:solidFill>
                          <a:latin typeface="+mn-lt"/>
                          <a:ea typeface="+mn-ea"/>
                          <a:cs typeface="+mn-cs"/>
                        </a:rPr>
                        <a:t>0</a:t>
                      </a:r>
                    </a:p>
                    <a:p>
                      <a:r>
                        <a:rPr kumimoji="0" lang="en-US" sz="1800" kern="1200" dirty="0">
                          <a:solidFill>
                            <a:schemeClr val="dk1"/>
                          </a:solidFill>
                          <a:latin typeface="+mn-lt"/>
                          <a:ea typeface="+mn-ea"/>
                          <a:cs typeface="+mn-cs"/>
                        </a:rPr>
                        <a:t>0</a:t>
                      </a:r>
                    </a:p>
                    <a:p>
                      <a:r>
                        <a:rPr kumimoji="0" lang="en-US" sz="1800" kern="1200" dirty="0">
                          <a:solidFill>
                            <a:schemeClr val="dk1"/>
                          </a:solidFill>
                          <a:latin typeface="+mn-lt"/>
                          <a:ea typeface="+mn-ea"/>
                          <a:cs typeface="+mn-cs"/>
                        </a:rPr>
                        <a:t>0</a:t>
                      </a:r>
                    </a:p>
                    <a:p>
                      <a:r>
                        <a:rPr kumimoji="0" lang="en-US" sz="1800" kern="1200" dirty="0">
                          <a:solidFill>
                            <a:schemeClr val="dk1"/>
                          </a:solidFill>
                          <a:latin typeface="+mn-lt"/>
                          <a:ea typeface="+mn-ea"/>
                          <a:cs typeface="+mn-cs"/>
                        </a:rPr>
                        <a:t>0</a:t>
                      </a:r>
                    </a:p>
                    <a:p>
                      <a:r>
                        <a:rPr kumimoji="0" lang="en-US" sz="1800" kern="1200" dirty="0">
                          <a:solidFill>
                            <a:schemeClr val="dk1"/>
                          </a:solidFill>
                          <a:latin typeface="+mn-lt"/>
                          <a:ea typeface="+mn-ea"/>
                          <a:cs typeface="+mn-cs"/>
                        </a:rPr>
                        <a:t>0</a:t>
                      </a:r>
                    </a:p>
                    <a:p>
                      <a:r>
                        <a:rPr kumimoji="0" lang="en-US" sz="1800" kern="1200" dirty="0">
                          <a:solidFill>
                            <a:schemeClr val="dk1"/>
                          </a:solidFill>
                          <a:latin typeface="+mn-lt"/>
                          <a:ea typeface="+mn-ea"/>
                          <a:cs typeface="+mn-cs"/>
                        </a:rPr>
                        <a:t>0.1</a:t>
                      </a:r>
                    </a:p>
                    <a:p>
                      <a:r>
                        <a:rPr kumimoji="0" lang="en-US" sz="1800" kern="1200" dirty="0">
                          <a:solidFill>
                            <a:schemeClr val="dk1"/>
                          </a:solidFill>
                          <a:latin typeface="+mn-lt"/>
                          <a:ea typeface="+mn-ea"/>
                          <a:cs typeface="+mn-cs"/>
                        </a:rPr>
                        <a:t>0.5</a:t>
                      </a:r>
                    </a:p>
                    <a:p>
                      <a:r>
                        <a:rPr kumimoji="0" lang="en-US" sz="1800" kern="1200" dirty="0">
                          <a:solidFill>
                            <a:schemeClr val="dk1"/>
                          </a:solidFill>
                          <a:latin typeface="+mn-lt"/>
                          <a:ea typeface="+mn-ea"/>
                          <a:cs typeface="+mn-cs"/>
                        </a:rPr>
                        <a:t>1.0</a:t>
                      </a:r>
                    </a:p>
                    <a:p>
                      <a:r>
                        <a:rPr kumimoji="0" lang="en-US" sz="1800" kern="1200" dirty="0">
                          <a:solidFill>
                            <a:schemeClr val="dk1"/>
                          </a:solidFill>
                          <a:latin typeface="+mn-lt"/>
                          <a:ea typeface="+mn-ea"/>
                          <a:cs typeface="+mn-cs"/>
                        </a:rPr>
                        <a:t>2.0</a:t>
                      </a:r>
                      <a:endParaRPr lang="en-US" dirty="0"/>
                    </a:p>
                  </a:txBody>
                  <a:tcPr/>
                </a:tc>
                <a:tc>
                  <a:txBody>
                    <a:bodyPr/>
                    <a:lstStyle/>
                    <a:p>
                      <a:r>
                        <a:rPr kumimoji="0" lang="en-US" sz="1800" kern="1200" dirty="0">
                          <a:solidFill>
                            <a:schemeClr val="dk1"/>
                          </a:solidFill>
                          <a:latin typeface="+mn-lt"/>
                          <a:ea typeface="+mn-ea"/>
                          <a:cs typeface="+mn-cs"/>
                        </a:rPr>
                        <a:t>12.1±0.30</a:t>
                      </a:r>
                      <a:r>
                        <a:rPr kumimoji="0" lang="en-US" sz="1800" kern="1200" baseline="30000" dirty="0">
                          <a:solidFill>
                            <a:schemeClr val="dk1"/>
                          </a:solidFill>
                          <a:latin typeface="+mn-lt"/>
                          <a:ea typeface="+mn-ea"/>
                          <a:cs typeface="+mn-cs"/>
                        </a:rPr>
                        <a:t>f</a:t>
                      </a:r>
                      <a:endParaRPr kumimoji="0" lang="en-US" sz="1800" kern="1200" dirty="0">
                        <a:solidFill>
                          <a:schemeClr val="dk1"/>
                        </a:solidFill>
                        <a:latin typeface="+mn-lt"/>
                        <a:ea typeface="+mn-ea"/>
                        <a:cs typeface="+mn-cs"/>
                      </a:endParaRPr>
                    </a:p>
                    <a:p>
                      <a:r>
                        <a:rPr kumimoji="0" lang="en-US" sz="1800" kern="1200" dirty="0">
                          <a:solidFill>
                            <a:schemeClr val="dk1"/>
                          </a:solidFill>
                          <a:latin typeface="+mn-lt"/>
                          <a:ea typeface="+mn-ea"/>
                          <a:cs typeface="+mn-cs"/>
                        </a:rPr>
                        <a:t>8.6 ±0.33</a:t>
                      </a:r>
                      <a:r>
                        <a:rPr kumimoji="0" lang="en-US" sz="1800" kern="1200" baseline="30000" dirty="0">
                          <a:solidFill>
                            <a:schemeClr val="dk1"/>
                          </a:solidFill>
                          <a:latin typeface="+mn-lt"/>
                          <a:ea typeface="+mn-ea"/>
                          <a:cs typeface="+mn-cs"/>
                        </a:rPr>
                        <a:t>e</a:t>
                      </a:r>
                      <a:endParaRPr kumimoji="0" lang="en-US" sz="1800" kern="1200" dirty="0">
                        <a:solidFill>
                          <a:schemeClr val="dk1"/>
                        </a:solidFill>
                        <a:latin typeface="+mn-lt"/>
                        <a:ea typeface="+mn-ea"/>
                        <a:cs typeface="+mn-cs"/>
                      </a:endParaRPr>
                    </a:p>
                    <a:p>
                      <a:r>
                        <a:rPr kumimoji="0" lang="en-US" sz="1800" kern="1200" dirty="0">
                          <a:solidFill>
                            <a:schemeClr val="dk1"/>
                          </a:solidFill>
                          <a:latin typeface="+mn-lt"/>
                          <a:ea typeface="+mn-ea"/>
                          <a:cs typeface="+mn-cs"/>
                        </a:rPr>
                        <a:t>10.5±0.75</a:t>
                      </a:r>
                      <a:r>
                        <a:rPr kumimoji="0" lang="en-US" sz="1800" kern="1200" baseline="30000" dirty="0">
                          <a:solidFill>
                            <a:schemeClr val="dk1"/>
                          </a:solidFill>
                          <a:latin typeface="+mn-lt"/>
                          <a:ea typeface="+mn-ea"/>
                          <a:cs typeface="+mn-cs"/>
                        </a:rPr>
                        <a:t>f</a:t>
                      </a:r>
                      <a:endParaRPr kumimoji="0" lang="en-US" sz="1800" kern="1200" dirty="0">
                        <a:solidFill>
                          <a:schemeClr val="dk1"/>
                        </a:solidFill>
                        <a:latin typeface="+mn-lt"/>
                        <a:ea typeface="+mn-ea"/>
                        <a:cs typeface="+mn-cs"/>
                      </a:endParaRPr>
                    </a:p>
                    <a:p>
                      <a:r>
                        <a:rPr kumimoji="0" lang="en-US" sz="1800" kern="1200" dirty="0">
                          <a:solidFill>
                            <a:schemeClr val="dk1"/>
                          </a:solidFill>
                          <a:latin typeface="+mn-lt"/>
                          <a:ea typeface="+mn-ea"/>
                          <a:cs typeface="+mn-cs"/>
                        </a:rPr>
                        <a:t>11.5±1.35</a:t>
                      </a:r>
                      <a:r>
                        <a:rPr kumimoji="0" lang="en-US" sz="1800" kern="1200" baseline="30000" dirty="0">
                          <a:solidFill>
                            <a:schemeClr val="dk1"/>
                          </a:solidFill>
                          <a:latin typeface="+mn-lt"/>
                          <a:ea typeface="+mn-ea"/>
                          <a:cs typeface="+mn-cs"/>
                        </a:rPr>
                        <a:t>f</a:t>
                      </a:r>
                      <a:endParaRPr kumimoji="0" lang="en-US" sz="1800" kern="1200" dirty="0">
                        <a:solidFill>
                          <a:schemeClr val="dk1"/>
                        </a:solidFill>
                        <a:latin typeface="+mn-lt"/>
                        <a:ea typeface="+mn-ea"/>
                        <a:cs typeface="+mn-cs"/>
                      </a:endParaRPr>
                    </a:p>
                    <a:p>
                      <a:r>
                        <a:rPr kumimoji="0" lang="en-US" sz="1800" kern="1200" dirty="0">
                          <a:solidFill>
                            <a:srgbClr val="0070C0"/>
                          </a:solidFill>
                          <a:latin typeface="+mn-lt"/>
                          <a:ea typeface="+mn-ea"/>
                          <a:cs typeface="+mn-cs"/>
                        </a:rPr>
                        <a:t>14.3±0.59</a:t>
                      </a:r>
                      <a:r>
                        <a:rPr kumimoji="0" lang="en-US" sz="1800" kern="1200" baseline="30000" dirty="0">
                          <a:solidFill>
                            <a:srgbClr val="0070C0"/>
                          </a:solidFill>
                          <a:latin typeface="+mn-lt"/>
                          <a:ea typeface="+mn-ea"/>
                          <a:cs typeface="+mn-cs"/>
                        </a:rPr>
                        <a:t>g</a:t>
                      </a:r>
                      <a:endParaRPr kumimoji="0" lang="en-US" sz="1800" kern="1200" dirty="0">
                        <a:solidFill>
                          <a:srgbClr val="0070C0"/>
                        </a:solidFill>
                        <a:latin typeface="+mn-lt"/>
                        <a:ea typeface="+mn-ea"/>
                        <a:cs typeface="+mn-cs"/>
                      </a:endParaRPr>
                    </a:p>
                    <a:p>
                      <a:r>
                        <a:rPr kumimoji="0" lang="en-US" sz="1800" kern="1200" dirty="0">
                          <a:solidFill>
                            <a:schemeClr val="dk1"/>
                          </a:solidFill>
                          <a:latin typeface="+mn-lt"/>
                          <a:ea typeface="+mn-ea"/>
                          <a:cs typeface="+mn-cs"/>
                        </a:rPr>
                        <a:t>6.9±0.34</a:t>
                      </a:r>
                      <a:r>
                        <a:rPr kumimoji="0" lang="en-US" sz="1800" kern="1200" baseline="30000" dirty="0">
                          <a:solidFill>
                            <a:schemeClr val="dk1"/>
                          </a:solidFill>
                          <a:latin typeface="+mn-lt"/>
                          <a:ea typeface="+mn-ea"/>
                          <a:cs typeface="+mn-cs"/>
                        </a:rPr>
                        <a:t>cd</a:t>
                      </a:r>
                      <a:endParaRPr kumimoji="0" lang="en-US" sz="1800" kern="1200" dirty="0">
                        <a:solidFill>
                          <a:schemeClr val="dk1"/>
                        </a:solidFill>
                        <a:latin typeface="+mn-lt"/>
                        <a:ea typeface="+mn-ea"/>
                        <a:cs typeface="+mn-cs"/>
                      </a:endParaRPr>
                    </a:p>
                    <a:p>
                      <a:r>
                        <a:rPr kumimoji="0" lang="en-US" sz="1800" kern="1200" dirty="0">
                          <a:solidFill>
                            <a:schemeClr val="dk1"/>
                          </a:solidFill>
                          <a:latin typeface="+mn-lt"/>
                          <a:ea typeface="+mn-ea"/>
                          <a:cs typeface="+mn-cs"/>
                        </a:rPr>
                        <a:t>10.6±0.57</a:t>
                      </a:r>
                      <a:r>
                        <a:rPr kumimoji="0" lang="en-US" sz="1800" kern="1200" baseline="30000" dirty="0">
                          <a:solidFill>
                            <a:schemeClr val="dk1"/>
                          </a:solidFill>
                          <a:latin typeface="+mn-lt"/>
                          <a:ea typeface="+mn-ea"/>
                          <a:cs typeface="+mn-cs"/>
                        </a:rPr>
                        <a:t>f</a:t>
                      </a:r>
                      <a:endParaRPr kumimoji="0" lang="en-US" sz="1800" kern="1200" dirty="0">
                        <a:solidFill>
                          <a:schemeClr val="dk1"/>
                        </a:solidFill>
                        <a:latin typeface="+mn-lt"/>
                        <a:ea typeface="+mn-ea"/>
                        <a:cs typeface="+mn-cs"/>
                      </a:endParaRPr>
                    </a:p>
                    <a:p>
                      <a:r>
                        <a:rPr kumimoji="0" lang="en-US" sz="1800" kern="1200" dirty="0">
                          <a:solidFill>
                            <a:schemeClr val="dk1"/>
                          </a:solidFill>
                          <a:latin typeface="+mn-lt"/>
                          <a:ea typeface="+mn-ea"/>
                          <a:cs typeface="+mn-cs"/>
                        </a:rPr>
                        <a:t>6.8±0.44</a:t>
                      </a:r>
                      <a:r>
                        <a:rPr kumimoji="0" lang="en-US" sz="1800" kern="1200" baseline="30000" dirty="0">
                          <a:solidFill>
                            <a:schemeClr val="dk1"/>
                          </a:solidFill>
                          <a:latin typeface="+mn-lt"/>
                          <a:ea typeface="+mn-ea"/>
                          <a:cs typeface="+mn-cs"/>
                        </a:rPr>
                        <a:t>cd</a:t>
                      </a:r>
                      <a:endParaRPr kumimoji="0" lang="en-US" sz="1800" kern="1200" dirty="0">
                        <a:solidFill>
                          <a:schemeClr val="dk1"/>
                        </a:solidFill>
                        <a:latin typeface="+mn-lt"/>
                        <a:ea typeface="+mn-ea"/>
                        <a:cs typeface="+mn-cs"/>
                      </a:endParaRPr>
                    </a:p>
                    <a:p>
                      <a:r>
                        <a:rPr kumimoji="0" lang="en-US" sz="1800" kern="1200" dirty="0">
                          <a:solidFill>
                            <a:schemeClr val="dk1"/>
                          </a:solidFill>
                          <a:latin typeface="+mn-lt"/>
                          <a:ea typeface="+mn-ea"/>
                          <a:cs typeface="+mn-cs"/>
                        </a:rPr>
                        <a:t>6.3±0.18</a:t>
                      </a:r>
                      <a:r>
                        <a:rPr kumimoji="0" lang="en-US" sz="1800" kern="1200" baseline="30000" dirty="0">
                          <a:solidFill>
                            <a:schemeClr val="dk1"/>
                          </a:solidFill>
                          <a:latin typeface="+mn-lt"/>
                          <a:ea typeface="+mn-ea"/>
                          <a:cs typeface="+mn-cs"/>
                        </a:rPr>
                        <a:t>bcd</a:t>
                      </a:r>
                      <a:endParaRPr kumimoji="0" lang="en-US" sz="1800" kern="1200" dirty="0">
                        <a:solidFill>
                          <a:schemeClr val="dk1"/>
                        </a:solidFill>
                        <a:latin typeface="+mn-lt"/>
                        <a:ea typeface="+mn-ea"/>
                        <a:cs typeface="+mn-cs"/>
                      </a:endParaRPr>
                    </a:p>
                    <a:p>
                      <a:r>
                        <a:rPr kumimoji="0" lang="en-US" sz="1800" kern="1200" dirty="0">
                          <a:solidFill>
                            <a:schemeClr val="dk1"/>
                          </a:solidFill>
                          <a:latin typeface="+mn-lt"/>
                          <a:ea typeface="+mn-ea"/>
                          <a:cs typeface="+mn-cs"/>
                        </a:rPr>
                        <a:t>7.7±0.19</a:t>
                      </a:r>
                      <a:r>
                        <a:rPr kumimoji="0" lang="en-US" sz="1800" kern="1200" baseline="30000" dirty="0">
                          <a:solidFill>
                            <a:schemeClr val="dk1"/>
                          </a:solidFill>
                          <a:latin typeface="+mn-lt"/>
                          <a:ea typeface="+mn-ea"/>
                          <a:cs typeface="+mn-cs"/>
                        </a:rPr>
                        <a:t>de</a:t>
                      </a:r>
                      <a:endParaRPr kumimoji="0" lang="en-US" sz="1800" kern="1200" dirty="0">
                        <a:solidFill>
                          <a:schemeClr val="dk1"/>
                        </a:solidFill>
                        <a:latin typeface="+mn-lt"/>
                        <a:ea typeface="+mn-ea"/>
                        <a:cs typeface="+mn-cs"/>
                      </a:endParaRPr>
                    </a:p>
                    <a:p>
                      <a:r>
                        <a:rPr kumimoji="0" lang="en-US" sz="1800" kern="1200" dirty="0">
                          <a:solidFill>
                            <a:schemeClr val="dk1"/>
                          </a:solidFill>
                          <a:latin typeface="+mn-lt"/>
                          <a:ea typeface="+mn-ea"/>
                          <a:cs typeface="+mn-cs"/>
                        </a:rPr>
                        <a:t>5.7±0.27</a:t>
                      </a:r>
                      <a:r>
                        <a:rPr kumimoji="0" lang="en-US" sz="1800" kern="1200" baseline="30000" dirty="0">
                          <a:solidFill>
                            <a:schemeClr val="dk1"/>
                          </a:solidFill>
                          <a:latin typeface="+mn-lt"/>
                          <a:ea typeface="+mn-ea"/>
                          <a:cs typeface="+mn-cs"/>
                        </a:rPr>
                        <a:t>bc</a:t>
                      </a:r>
                      <a:endParaRPr kumimoji="0" lang="en-US" sz="1800" kern="1200" dirty="0">
                        <a:solidFill>
                          <a:schemeClr val="dk1"/>
                        </a:solidFill>
                        <a:latin typeface="+mn-lt"/>
                        <a:ea typeface="+mn-ea"/>
                        <a:cs typeface="+mn-cs"/>
                      </a:endParaRPr>
                    </a:p>
                    <a:p>
                      <a:r>
                        <a:rPr kumimoji="0" lang="en-US" sz="1800" kern="1200" dirty="0">
                          <a:solidFill>
                            <a:schemeClr val="dk1"/>
                          </a:solidFill>
                          <a:latin typeface="+mn-lt"/>
                          <a:ea typeface="+mn-ea"/>
                          <a:cs typeface="+mn-cs"/>
                        </a:rPr>
                        <a:t>4.8±0.29</a:t>
                      </a:r>
                      <a:r>
                        <a:rPr kumimoji="0" lang="en-US" sz="1800" kern="1200" baseline="30000" dirty="0">
                          <a:solidFill>
                            <a:schemeClr val="dk1"/>
                          </a:solidFill>
                          <a:latin typeface="+mn-lt"/>
                          <a:ea typeface="+mn-ea"/>
                          <a:cs typeface="+mn-cs"/>
                        </a:rPr>
                        <a:t>b</a:t>
                      </a:r>
                      <a:endParaRPr kumimoji="0" lang="en-US" sz="1800" kern="1200" dirty="0">
                        <a:solidFill>
                          <a:schemeClr val="dk1"/>
                        </a:solidFill>
                        <a:latin typeface="+mn-lt"/>
                        <a:ea typeface="+mn-ea"/>
                        <a:cs typeface="+mn-cs"/>
                      </a:endParaRPr>
                    </a:p>
                    <a:p>
                      <a:r>
                        <a:rPr kumimoji="0" lang="en-US" sz="1800" kern="1200" dirty="0">
                          <a:solidFill>
                            <a:schemeClr val="dk1"/>
                          </a:solidFill>
                          <a:latin typeface="+mn-lt"/>
                          <a:ea typeface="+mn-ea"/>
                          <a:cs typeface="+mn-cs"/>
                        </a:rPr>
                        <a:t>0</a:t>
                      </a:r>
                    </a:p>
                    <a:p>
                      <a:endParaRPr lang="en-US" dirty="0"/>
                    </a:p>
                  </a:txBody>
                  <a:tcPr/>
                </a:tc>
                <a:tc>
                  <a:txBody>
                    <a:bodyPr/>
                    <a:lstStyle/>
                    <a:p>
                      <a:r>
                        <a:rPr kumimoji="0" lang="en-US" sz="1800" kern="1200" dirty="0">
                          <a:solidFill>
                            <a:schemeClr val="dk1"/>
                          </a:solidFill>
                          <a:latin typeface="+mn-lt"/>
                          <a:ea typeface="+mn-ea"/>
                          <a:cs typeface="+mn-cs"/>
                        </a:rPr>
                        <a:t>3.5±0.08</a:t>
                      </a:r>
                      <a:r>
                        <a:rPr kumimoji="0" lang="en-US" sz="1800" kern="1200" baseline="30000" dirty="0">
                          <a:solidFill>
                            <a:schemeClr val="dk1"/>
                          </a:solidFill>
                          <a:latin typeface="+mn-lt"/>
                          <a:ea typeface="+mn-ea"/>
                          <a:cs typeface="+mn-cs"/>
                        </a:rPr>
                        <a:t>j</a:t>
                      </a:r>
                      <a:endParaRPr kumimoji="0" lang="en-US" sz="1800" kern="1200" dirty="0">
                        <a:solidFill>
                          <a:schemeClr val="dk1"/>
                        </a:solidFill>
                        <a:latin typeface="+mn-lt"/>
                        <a:ea typeface="+mn-ea"/>
                        <a:cs typeface="+mn-cs"/>
                      </a:endParaRPr>
                    </a:p>
                    <a:p>
                      <a:r>
                        <a:rPr kumimoji="0" lang="en-US" sz="1800" kern="1200" dirty="0">
                          <a:solidFill>
                            <a:schemeClr val="dk1"/>
                          </a:solidFill>
                          <a:latin typeface="+mn-lt"/>
                          <a:ea typeface="+mn-ea"/>
                          <a:cs typeface="+mn-cs"/>
                        </a:rPr>
                        <a:t>2.3±0.09</a:t>
                      </a:r>
                      <a:r>
                        <a:rPr kumimoji="0" lang="en-US" sz="1800" kern="1200" baseline="30000" dirty="0">
                          <a:solidFill>
                            <a:schemeClr val="dk1"/>
                          </a:solidFill>
                          <a:latin typeface="+mn-lt"/>
                          <a:ea typeface="+mn-ea"/>
                          <a:cs typeface="+mn-cs"/>
                        </a:rPr>
                        <a:t>h</a:t>
                      </a:r>
                      <a:endParaRPr kumimoji="0" lang="en-US" sz="1800" kern="1200" dirty="0">
                        <a:solidFill>
                          <a:schemeClr val="dk1"/>
                        </a:solidFill>
                        <a:latin typeface="+mn-lt"/>
                        <a:ea typeface="+mn-ea"/>
                        <a:cs typeface="+mn-cs"/>
                      </a:endParaRPr>
                    </a:p>
                    <a:p>
                      <a:r>
                        <a:rPr kumimoji="0" lang="en-US" sz="1800" kern="1200" dirty="0">
                          <a:solidFill>
                            <a:schemeClr val="dk1"/>
                          </a:solidFill>
                          <a:latin typeface="+mn-lt"/>
                          <a:ea typeface="+mn-ea"/>
                          <a:cs typeface="+mn-cs"/>
                        </a:rPr>
                        <a:t>1.4±0.04</a:t>
                      </a:r>
                      <a:r>
                        <a:rPr kumimoji="0" lang="en-US" sz="1800" kern="1200" baseline="30000" dirty="0">
                          <a:solidFill>
                            <a:schemeClr val="dk1"/>
                          </a:solidFill>
                          <a:latin typeface="+mn-lt"/>
                          <a:ea typeface="+mn-ea"/>
                          <a:cs typeface="+mn-cs"/>
                        </a:rPr>
                        <a:t>de</a:t>
                      </a:r>
                      <a:endParaRPr kumimoji="0" lang="en-US" sz="1800" kern="1200" dirty="0">
                        <a:solidFill>
                          <a:schemeClr val="dk1"/>
                        </a:solidFill>
                        <a:latin typeface="+mn-lt"/>
                        <a:ea typeface="+mn-ea"/>
                        <a:cs typeface="+mn-cs"/>
                      </a:endParaRPr>
                    </a:p>
                    <a:p>
                      <a:r>
                        <a:rPr kumimoji="0" lang="en-US" sz="1800" kern="1200" dirty="0">
                          <a:solidFill>
                            <a:schemeClr val="dk1"/>
                          </a:solidFill>
                          <a:latin typeface="+mn-lt"/>
                          <a:ea typeface="+mn-ea"/>
                          <a:cs typeface="+mn-cs"/>
                        </a:rPr>
                        <a:t>1.7±0.07</a:t>
                      </a:r>
                      <a:r>
                        <a:rPr kumimoji="0" lang="en-US" sz="1800" kern="1200" baseline="30000" dirty="0">
                          <a:solidFill>
                            <a:schemeClr val="dk1"/>
                          </a:solidFill>
                          <a:latin typeface="+mn-lt"/>
                          <a:ea typeface="+mn-ea"/>
                          <a:cs typeface="+mn-cs"/>
                        </a:rPr>
                        <a:t>ef</a:t>
                      </a:r>
                      <a:endParaRPr kumimoji="0" lang="en-US" sz="1800" kern="1200" dirty="0">
                        <a:solidFill>
                          <a:schemeClr val="dk1"/>
                        </a:solidFill>
                        <a:latin typeface="+mn-lt"/>
                        <a:ea typeface="+mn-ea"/>
                        <a:cs typeface="+mn-cs"/>
                      </a:endParaRPr>
                    </a:p>
                    <a:p>
                      <a:r>
                        <a:rPr kumimoji="0" lang="en-US" sz="1800" kern="1200" dirty="0">
                          <a:solidFill>
                            <a:srgbClr val="0070C0"/>
                          </a:solidFill>
                          <a:latin typeface="+mn-lt"/>
                          <a:ea typeface="+mn-ea"/>
                          <a:cs typeface="+mn-cs"/>
                        </a:rPr>
                        <a:t>2.5±0.04</a:t>
                      </a:r>
                      <a:r>
                        <a:rPr kumimoji="0" lang="en-US" sz="1800" kern="1200" baseline="30000" dirty="0">
                          <a:solidFill>
                            <a:srgbClr val="0070C0"/>
                          </a:solidFill>
                          <a:latin typeface="+mn-lt"/>
                          <a:ea typeface="+mn-ea"/>
                          <a:cs typeface="+mn-cs"/>
                        </a:rPr>
                        <a:t>i</a:t>
                      </a:r>
                      <a:endParaRPr kumimoji="0" lang="en-US" sz="1800" kern="1200" dirty="0">
                        <a:solidFill>
                          <a:srgbClr val="0070C0"/>
                        </a:solidFill>
                        <a:latin typeface="+mn-lt"/>
                        <a:ea typeface="+mn-ea"/>
                        <a:cs typeface="+mn-cs"/>
                      </a:endParaRPr>
                    </a:p>
                    <a:p>
                      <a:r>
                        <a:rPr kumimoji="0" lang="en-US" sz="1800" kern="1200" dirty="0">
                          <a:solidFill>
                            <a:schemeClr val="dk1"/>
                          </a:solidFill>
                          <a:latin typeface="+mn-lt"/>
                          <a:ea typeface="+mn-ea"/>
                          <a:cs typeface="+mn-cs"/>
                        </a:rPr>
                        <a:t>1.2±0.10</a:t>
                      </a:r>
                      <a:r>
                        <a:rPr kumimoji="0" lang="en-US" sz="1800" kern="1200" baseline="30000" dirty="0">
                          <a:solidFill>
                            <a:schemeClr val="dk1"/>
                          </a:solidFill>
                          <a:latin typeface="+mn-lt"/>
                          <a:ea typeface="+mn-ea"/>
                          <a:cs typeface="+mn-cs"/>
                        </a:rPr>
                        <a:t>d</a:t>
                      </a:r>
                      <a:endParaRPr kumimoji="0" lang="en-US" sz="1800" kern="1200" dirty="0">
                        <a:solidFill>
                          <a:schemeClr val="dk1"/>
                        </a:solidFill>
                        <a:latin typeface="+mn-lt"/>
                        <a:ea typeface="+mn-ea"/>
                        <a:cs typeface="+mn-cs"/>
                      </a:endParaRPr>
                    </a:p>
                    <a:p>
                      <a:r>
                        <a:rPr kumimoji="0" lang="en-US" sz="1800" kern="1200" dirty="0">
                          <a:solidFill>
                            <a:schemeClr val="dk1"/>
                          </a:solidFill>
                          <a:latin typeface="+mn-lt"/>
                          <a:ea typeface="+mn-ea"/>
                          <a:cs typeface="+mn-cs"/>
                        </a:rPr>
                        <a:t>1.5±0.03</a:t>
                      </a:r>
                      <a:r>
                        <a:rPr kumimoji="0" lang="en-US" sz="1800" kern="1200" baseline="30000" dirty="0">
                          <a:solidFill>
                            <a:schemeClr val="dk1"/>
                          </a:solidFill>
                          <a:latin typeface="+mn-lt"/>
                          <a:ea typeface="+mn-ea"/>
                          <a:cs typeface="+mn-cs"/>
                        </a:rPr>
                        <a:t>ef</a:t>
                      </a:r>
                      <a:endParaRPr kumimoji="0" lang="en-US" sz="1800" kern="1200" dirty="0">
                        <a:solidFill>
                          <a:schemeClr val="dk1"/>
                        </a:solidFill>
                        <a:latin typeface="+mn-lt"/>
                        <a:ea typeface="+mn-ea"/>
                        <a:cs typeface="+mn-cs"/>
                      </a:endParaRPr>
                    </a:p>
                    <a:p>
                      <a:r>
                        <a:rPr kumimoji="0" lang="en-US" sz="1800" kern="1200" dirty="0">
                          <a:solidFill>
                            <a:schemeClr val="dk1"/>
                          </a:solidFill>
                          <a:latin typeface="+mn-lt"/>
                          <a:ea typeface="+mn-ea"/>
                          <a:cs typeface="+mn-cs"/>
                        </a:rPr>
                        <a:t>1.2±0.03</a:t>
                      </a:r>
                      <a:r>
                        <a:rPr kumimoji="0" lang="en-US" sz="1800" kern="1200" baseline="30000" dirty="0">
                          <a:solidFill>
                            <a:schemeClr val="dk1"/>
                          </a:solidFill>
                          <a:latin typeface="+mn-lt"/>
                          <a:ea typeface="+mn-ea"/>
                          <a:cs typeface="+mn-cs"/>
                        </a:rPr>
                        <a:t>d</a:t>
                      </a:r>
                      <a:endParaRPr kumimoji="0" lang="en-US" sz="1800" kern="1200" dirty="0">
                        <a:solidFill>
                          <a:schemeClr val="dk1"/>
                        </a:solidFill>
                        <a:latin typeface="+mn-lt"/>
                        <a:ea typeface="+mn-ea"/>
                        <a:cs typeface="+mn-cs"/>
                      </a:endParaRPr>
                    </a:p>
                    <a:p>
                      <a:r>
                        <a:rPr kumimoji="0" lang="en-US" sz="1800" kern="1200" dirty="0">
                          <a:solidFill>
                            <a:schemeClr val="dk1"/>
                          </a:solidFill>
                          <a:latin typeface="+mn-lt"/>
                          <a:ea typeface="+mn-ea"/>
                          <a:cs typeface="+mn-cs"/>
                        </a:rPr>
                        <a:t>1.9±0.08</a:t>
                      </a:r>
                      <a:r>
                        <a:rPr kumimoji="0" lang="en-US" sz="1800" kern="1200" baseline="30000" dirty="0">
                          <a:solidFill>
                            <a:schemeClr val="dk1"/>
                          </a:solidFill>
                          <a:latin typeface="+mn-lt"/>
                          <a:ea typeface="+mn-ea"/>
                          <a:cs typeface="+mn-cs"/>
                        </a:rPr>
                        <a:t>g</a:t>
                      </a:r>
                      <a:endParaRPr kumimoji="0" lang="en-US" sz="1800" kern="1200" dirty="0">
                        <a:solidFill>
                          <a:schemeClr val="dk1"/>
                        </a:solidFill>
                        <a:latin typeface="+mn-lt"/>
                        <a:ea typeface="+mn-ea"/>
                        <a:cs typeface="+mn-cs"/>
                      </a:endParaRPr>
                    </a:p>
                    <a:p>
                      <a:r>
                        <a:rPr kumimoji="0" lang="en-US" sz="1800" kern="1200" dirty="0">
                          <a:solidFill>
                            <a:schemeClr val="dk1"/>
                          </a:solidFill>
                          <a:latin typeface="+mn-lt"/>
                          <a:ea typeface="+mn-ea"/>
                          <a:cs typeface="+mn-cs"/>
                        </a:rPr>
                        <a:t>0.8±0.02</a:t>
                      </a:r>
                      <a:r>
                        <a:rPr kumimoji="0" lang="en-US" sz="1800" kern="1200" baseline="30000" dirty="0">
                          <a:solidFill>
                            <a:schemeClr val="dk1"/>
                          </a:solidFill>
                          <a:latin typeface="+mn-lt"/>
                          <a:ea typeface="+mn-ea"/>
                          <a:cs typeface="+mn-cs"/>
                        </a:rPr>
                        <a:t>c</a:t>
                      </a:r>
                      <a:endParaRPr kumimoji="0" lang="en-US" sz="1800" kern="1200" dirty="0">
                        <a:solidFill>
                          <a:schemeClr val="dk1"/>
                        </a:solidFill>
                        <a:latin typeface="+mn-lt"/>
                        <a:ea typeface="+mn-ea"/>
                        <a:cs typeface="+mn-cs"/>
                      </a:endParaRPr>
                    </a:p>
                    <a:p>
                      <a:r>
                        <a:rPr kumimoji="0" lang="en-US" sz="1800" kern="1200" dirty="0">
                          <a:solidFill>
                            <a:schemeClr val="dk1"/>
                          </a:solidFill>
                          <a:latin typeface="+mn-lt"/>
                          <a:ea typeface="+mn-ea"/>
                          <a:cs typeface="+mn-cs"/>
                        </a:rPr>
                        <a:t>0.5±0.03</a:t>
                      </a:r>
                      <a:r>
                        <a:rPr kumimoji="0" lang="en-US" sz="1800" kern="1200" baseline="30000" dirty="0">
                          <a:solidFill>
                            <a:schemeClr val="dk1"/>
                          </a:solidFill>
                          <a:latin typeface="+mn-lt"/>
                          <a:ea typeface="+mn-ea"/>
                          <a:cs typeface="+mn-cs"/>
                        </a:rPr>
                        <a:t>b</a:t>
                      </a:r>
                      <a:endParaRPr kumimoji="0" lang="en-US" sz="1800" kern="1200" dirty="0">
                        <a:solidFill>
                          <a:schemeClr val="dk1"/>
                        </a:solidFill>
                        <a:latin typeface="+mn-lt"/>
                        <a:ea typeface="+mn-ea"/>
                        <a:cs typeface="+mn-cs"/>
                      </a:endParaRPr>
                    </a:p>
                    <a:p>
                      <a:r>
                        <a:rPr kumimoji="0" lang="en-US" sz="1800" kern="1200" dirty="0">
                          <a:solidFill>
                            <a:schemeClr val="dk1"/>
                          </a:solidFill>
                          <a:latin typeface="+mn-lt"/>
                          <a:ea typeface="+mn-ea"/>
                          <a:cs typeface="+mn-cs"/>
                        </a:rPr>
                        <a:t>0.3±0.01</a:t>
                      </a:r>
                      <a:r>
                        <a:rPr kumimoji="0" lang="en-US" sz="1800" kern="1200" baseline="30000" dirty="0">
                          <a:solidFill>
                            <a:schemeClr val="dk1"/>
                          </a:solidFill>
                          <a:latin typeface="+mn-lt"/>
                          <a:ea typeface="+mn-ea"/>
                          <a:cs typeface="+mn-cs"/>
                        </a:rPr>
                        <a:t>b</a:t>
                      </a:r>
                      <a:endParaRPr kumimoji="0" lang="en-US" sz="1800" kern="1200" dirty="0">
                        <a:solidFill>
                          <a:schemeClr val="dk1"/>
                        </a:solidFill>
                        <a:latin typeface="+mn-lt"/>
                        <a:ea typeface="+mn-ea"/>
                        <a:cs typeface="+mn-cs"/>
                      </a:endParaRPr>
                    </a:p>
                    <a:p>
                      <a:r>
                        <a:rPr kumimoji="0" lang="en-US" sz="1800" kern="1200" dirty="0">
                          <a:solidFill>
                            <a:schemeClr val="dk1"/>
                          </a:solidFill>
                          <a:latin typeface="+mn-lt"/>
                          <a:ea typeface="+mn-ea"/>
                          <a:cs typeface="+mn-cs"/>
                        </a:rPr>
                        <a:t>0</a:t>
                      </a:r>
                      <a:endParaRPr lang="en-US" dirty="0"/>
                    </a:p>
                  </a:txBody>
                  <a:tcPr/>
                </a:tc>
                <a:extLst>
                  <a:ext uri="{0D108BD9-81ED-4DB2-BD59-A6C34878D82A}">
                    <a16:rowId xmlns:a16="http://schemas.microsoft.com/office/drawing/2014/main" val="10001"/>
                  </a:ext>
                </a:extLst>
              </a:tr>
            </a:tbl>
          </a:graphicData>
        </a:graphic>
      </p:graphicFrame>
      <p:sp>
        <p:nvSpPr>
          <p:cNvPr id="40962" name="Rectangle 2"/>
          <p:cNvSpPr>
            <a:spLocks noChangeArrowheads="1"/>
          </p:cNvSpPr>
          <p:nvPr/>
        </p:nvSpPr>
        <p:spPr bwMode="auto">
          <a:xfrm>
            <a:off x="6858000" y="2254478"/>
            <a:ext cx="20574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0000"/>
                </a:solidFill>
                <a:effectLst/>
                <a:ea typeface="Times New Roman" pitchFamily="18" charset="0"/>
                <a:cs typeface="Arial" pitchFamily="34" charset="0"/>
              </a:rPr>
              <a:t>Values are mean ±  standard error. Means followed by different letters</a:t>
            </a:r>
            <a:r>
              <a:rPr kumimoji="0" lang="en-US" sz="1400" b="1" i="0" u="none" strike="noStrike" cap="none" normalizeH="0" dirty="0">
                <a:ln>
                  <a:noFill/>
                </a:ln>
                <a:solidFill>
                  <a:srgbClr val="FF0000"/>
                </a:solidFill>
                <a:effectLst/>
                <a:ea typeface="Times New Roman" pitchFamily="18" charset="0"/>
                <a:cs typeface="Arial" pitchFamily="34" charset="0"/>
              </a:rPr>
              <a:t> </a:t>
            </a:r>
            <a:r>
              <a:rPr kumimoji="0" lang="en-US" sz="1400" b="1" i="0" u="none" strike="noStrike" cap="none" normalizeH="0" baseline="0" dirty="0">
                <a:ln>
                  <a:noFill/>
                </a:ln>
                <a:solidFill>
                  <a:srgbClr val="FF0000"/>
                </a:solidFill>
                <a:effectLst/>
                <a:ea typeface="Times New Roman" pitchFamily="18" charset="0"/>
                <a:cs typeface="Arial" pitchFamily="34" charset="0"/>
              </a:rPr>
              <a:t>indicate the significant differences among treatments by </a:t>
            </a:r>
            <a:r>
              <a:rPr kumimoji="0" lang="en-US" sz="1400" b="1" i="0" u="none" strike="noStrike" cap="none" normalizeH="0" baseline="0" dirty="0" err="1">
                <a:ln>
                  <a:noFill/>
                </a:ln>
                <a:solidFill>
                  <a:srgbClr val="FF0000"/>
                </a:solidFill>
                <a:effectLst/>
                <a:ea typeface="Times New Roman" pitchFamily="18" charset="0"/>
                <a:cs typeface="Arial" pitchFamily="34" charset="0"/>
              </a:rPr>
              <a:t>Tukey’s</a:t>
            </a:r>
            <a:r>
              <a:rPr kumimoji="0" lang="en-US" sz="1400" b="1" i="0" u="none" strike="noStrike" cap="none" normalizeH="0" baseline="0" dirty="0">
                <a:ln>
                  <a:noFill/>
                </a:ln>
                <a:solidFill>
                  <a:srgbClr val="FF0000"/>
                </a:solidFill>
                <a:effectLst/>
                <a:ea typeface="Times New Roman" pitchFamily="18" charset="0"/>
                <a:cs typeface="Arial" pitchFamily="34" charset="0"/>
              </a:rPr>
              <a:t> b test (p=0.05). Data recorded after 45 days of inoculation. </a:t>
            </a:r>
            <a:r>
              <a:rPr kumimoji="0" lang="en-US" sz="1400" b="1" i="0" u="none" strike="noStrike" cap="none" normalizeH="0" baseline="0" dirty="0" err="1">
                <a:ln>
                  <a:noFill/>
                </a:ln>
                <a:solidFill>
                  <a:srgbClr val="FF0000"/>
                </a:solidFill>
                <a:effectLst/>
                <a:ea typeface="Times New Roman" pitchFamily="18" charset="0"/>
                <a:cs typeface="Arial" pitchFamily="34" charset="0"/>
              </a:rPr>
              <a:t>Conc</a:t>
            </a:r>
            <a:r>
              <a:rPr kumimoji="0" lang="en-US" sz="1400" b="1" i="0" u="none" strike="noStrike" cap="none" normalizeH="0" baseline="0" dirty="0">
                <a:ln>
                  <a:noFill/>
                </a:ln>
                <a:solidFill>
                  <a:srgbClr val="FF0000"/>
                </a:solidFill>
                <a:effectLst/>
                <a:ea typeface="Times New Roman" pitchFamily="18" charset="0"/>
                <a:cs typeface="Arial" pitchFamily="34" charset="0"/>
              </a:rPr>
              <a:t> (mg/L).</a:t>
            </a:r>
            <a:endParaRPr kumimoji="0" lang="en-US" sz="1400" b="1" i="0" u="none" strike="noStrike" cap="none" normalizeH="0" baseline="0" dirty="0">
              <a:ln>
                <a:noFill/>
              </a:ln>
              <a:solidFill>
                <a:srgbClr val="FF0000"/>
              </a:solidFill>
              <a:effectLst/>
              <a:cs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305800" cy="487362"/>
          </a:xfrm>
        </p:spPr>
        <p:txBody>
          <a:bodyPr>
            <a:normAutofit/>
          </a:bodyPr>
          <a:lstStyle/>
          <a:p>
            <a:pPr algn="l"/>
            <a:r>
              <a:rPr lang="en-US" sz="2000" b="1" dirty="0" err="1">
                <a:latin typeface="Arial" pitchFamily="34" charset="0"/>
                <a:cs typeface="Arial" pitchFamily="34" charset="0"/>
              </a:rPr>
              <a:t>Microrhizome</a:t>
            </a:r>
            <a:r>
              <a:rPr lang="en-US" sz="2000" b="1" dirty="0">
                <a:latin typeface="Arial" pitchFamily="34" charset="0"/>
                <a:cs typeface="Arial" pitchFamily="34" charset="0"/>
              </a:rPr>
              <a:t> induction</a:t>
            </a:r>
          </a:p>
        </p:txBody>
      </p:sp>
      <p:sp>
        <p:nvSpPr>
          <p:cNvPr id="3" name="Content Placeholder 2"/>
          <p:cNvSpPr>
            <a:spLocks noGrp="1"/>
          </p:cNvSpPr>
          <p:nvPr>
            <p:ph idx="1"/>
          </p:nvPr>
        </p:nvSpPr>
        <p:spPr>
          <a:xfrm>
            <a:off x="304800" y="3886200"/>
            <a:ext cx="8534400" cy="2743200"/>
          </a:xfrm>
        </p:spPr>
        <p:txBody>
          <a:bodyPr>
            <a:normAutofit fontScale="55000" lnSpcReduction="20000"/>
          </a:bodyPr>
          <a:lstStyle/>
          <a:p>
            <a:pPr algn="just"/>
            <a:endParaRPr lang="en-US" sz="2100" b="1" dirty="0">
              <a:solidFill>
                <a:srgbClr val="FF0000"/>
              </a:solidFill>
              <a:latin typeface="Times New Roman" pitchFamily="18" charset="0"/>
              <a:cs typeface="Times New Roman" pitchFamily="18" charset="0"/>
            </a:endParaRPr>
          </a:p>
          <a:p>
            <a:pPr algn="just"/>
            <a:r>
              <a:rPr lang="en-US" sz="2900" b="1" dirty="0">
                <a:solidFill>
                  <a:srgbClr val="FF0000"/>
                </a:solidFill>
                <a:latin typeface="Times New Roman" pitchFamily="18" charset="0"/>
                <a:cs typeface="Times New Roman" pitchFamily="18" charset="0"/>
              </a:rPr>
              <a:t>Medium having 6% sucrose induced the largest size (length 3.9 cm, diameter 0.47 cm) and maximum fresh weight (0.72 g). Size and fresh weight gradually decreased with the further increase in sucrose concentration.</a:t>
            </a:r>
          </a:p>
          <a:p>
            <a:pPr algn="just"/>
            <a:r>
              <a:rPr lang="en-US" sz="2900" b="1" dirty="0">
                <a:solidFill>
                  <a:srgbClr val="7030A0"/>
                </a:solidFill>
                <a:latin typeface="Times New Roman" pitchFamily="18" charset="0"/>
                <a:cs typeface="Times New Roman" pitchFamily="18" charset="0"/>
              </a:rPr>
              <a:t>On further supplementation of IBA and NAA in the medium having 6% sucrose, the former </a:t>
            </a:r>
            <a:r>
              <a:rPr lang="en-US" sz="2900" b="1" dirty="0" err="1">
                <a:solidFill>
                  <a:srgbClr val="7030A0"/>
                </a:solidFill>
                <a:latin typeface="Times New Roman" pitchFamily="18" charset="0"/>
                <a:cs typeface="Times New Roman" pitchFamily="18" charset="0"/>
              </a:rPr>
              <a:t>auxin</a:t>
            </a:r>
            <a:r>
              <a:rPr lang="en-US" sz="2900" b="1" dirty="0">
                <a:solidFill>
                  <a:srgbClr val="7030A0"/>
                </a:solidFill>
                <a:latin typeface="Times New Roman" pitchFamily="18" charset="0"/>
                <a:cs typeface="Times New Roman" pitchFamily="18" charset="0"/>
              </a:rPr>
              <a:t> showed better effect on </a:t>
            </a:r>
            <a:r>
              <a:rPr lang="en-US" sz="2900" b="1" dirty="0" err="1">
                <a:solidFill>
                  <a:srgbClr val="7030A0"/>
                </a:solidFill>
                <a:latin typeface="Times New Roman" pitchFamily="18" charset="0"/>
                <a:cs typeface="Times New Roman" pitchFamily="18" charset="0"/>
              </a:rPr>
              <a:t>microrhizome</a:t>
            </a:r>
            <a:r>
              <a:rPr lang="en-US" sz="2900" b="1" dirty="0">
                <a:solidFill>
                  <a:srgbClr val="7030A0"/>
                </a:solidFill>
                <a:latin typeface="Times New Roman" pitchFamily="18" charset="0"/>
                <a:cs typeface="Times New Roman" pitchFamily="18" charset="0"/>
              </a:rPr>
              <a:t> induction.</a:t>
            </a:r>
          </a:p>
          <a:p>
            <a:pPr algn="just"/>
            <a:r>
              <a:rPr lang="en-US" sz="2900" b="1" dirty="0">
                <a:solidFill>
                  <a:srgbClr val="FF0000"/>
                </a:solidFill>
                <a:latin typeface="Times New Roman" pitchFamily="18" charset="0"/>
                <a:cs typeface="Times New Roman" pitchFamily="18" charset="0"/>
              </a:rPr>
              <a:t>Medium supplemented with 2 mg/L IBA and 6% sucrose produced largest </a:t>
            </a:r>
            <a:r>
              <a:rPr lang="en-US" sz="2900" b="1" dirty="0" err="1">
                <a:solidFill>
                  <a:srgbClr val="FF0000"/>
                </a:solidFill>
                <a:latin typeface="Times New Roman" pitchFamily="18" charset="0"/>
                <a:cs typeface="Times New Roman" pitchFamily="18" charset="0"/>
              </a:rPr>
              <a:t>microrhizomes</a:t>
            </a:r>
            <a:r>
              <a:rPr lang="en-US" sz="2900" b="1" dirty="0">
                <a:solidFill>
                  <a:srgbClr val="FF0000"/>
                </a:solidFill>
                <a:latin typeface="Times New Roman" pitchFamily="18" charset="0"/>
                <a:cs typeface="Times New Roman" pitchFamily="18" charset="0"/>
              </a:rPr>
              <a:t> with an average length of 4.8 cm and a diameter of 0.55 cm with the highest average fresh weight of 0.82 g.</a:t>
            </a:r>
          </a:p>
          <a:p>
            <a:pPr>
              <a:buNone/>
            </a:pPr>
            <a:endParaRPr lang="en-US" sz="2100" b="1" dirty="0">
              <a:latin typeface="Times New Roman" pitchFamily="18" charset="0"/>
              <a:cs typeface="Times New Roman" pitchFamily="18" charset="0"/>
            </a:endParaRPr>
          </a:p>
          <a:p>
            <a:pPr>
              <a:buNone/>
            </a:pPr>
            <a:endParaRPr lang="en-US" sz="2100" b="1" dirty="0">
              <a:latin typeface="Times New Roman" pitchFamily="18" charset="0"/>
              <a:cs typeface="Times New Roman" pitchFamily="18" charset="0"/>
            </a:endParaRPr>
          </a:p>
          <a:p>
            <a:pPr>
              <a:buNone/>
            </a:pPr>
            <a:r>
              <a:rPr lang="en-US" sz="1200" b="1" dirty="0">
                <a:latin typeface="Times New Roman" pitchFamily="18" charset="0"/>
                <a:cs typeface="Times New Roman" pitchFamily="18" charset="0"/>
              </a:rPr>
              <a:t>	 			                        </a:t>
            </a:r>
            <a:r>
              <a:rPr lang="en-US" sz="2500" b="1" dirty="0">
                <a:solidFill>
                  <a:srgbClr val="00B050"/>
                </a:solidFill>
                <a:latin typeface="Times New Roman" pitchFamily="18" charset="0"/>
                <a:cs typeface="Times New Roman" pitchFamily="18" charset="0"/>
              </a:rPr>
              <a:t>Devi, Kishor &amp; Sharma:  </a:t>
            </a:r>
            <a:r>
              <a:rPr lang="en-US" sz="2500" b="1" i="1" dirty="0" err="1">
                <a:solidFill>
                  <a:srgbClr val="00B050"/>
                </a:solidFill>
                <a:latin typeface="Times New Roman" pitchFamily="18" charset="0"/>
                <a:cs typeface="Times New Roman" pitchFamily="18" charset="0"/>
              </a:rPr>
              <a:t>Hort</a:t>
            </a:r>
            <a:r>
              <a:rPr lang="en-US" sz="2500" b="1" i="1" dirty="0">
                <a:solidFill>
                  <a:srgbClr val="00B050"/>
                </a:solidFill>
                <a:latin typeface="Times New Roman" pitchFamily="18" charset="0"/>
                <a:cs typeface="Times New Roman" pitchFamily="18" charset="0"/>
              </a:rPr>
              <a:t> Environ </a:t>
            </a:r>
            <a:r>
              <a:rPr lang="en-US" sz="2500" b="1" i="1" dirty="0" err="1">
                <a:solidFill>
                  <a:srgbClr val="00B050"/>
                </a:solidFill>
                <a:latin typeface="Times New Roman" pitchFamily="18" charset="0"/>
                <a:cs typeface="Times New Roman" pitchFamily="18" charset="0"/>
              </a:rPr>
              <a:t>Biotechnol</a:t>
            </a:r>
            <a:r>
              <a:rPr lang="en-US" sz="2500" b="1" i="1" dirty="0">
                <a:solidFill>
                  <a:srgbClr val="00B050"/>
                </a:solidFill>
                <a:latin typeface="Times New Roman" pitchFamily="18" charset="0"/>
                <a:cs typeface="Times New Roman" pitchFamily="18" charset="0"/>
              </a:rPr>
              <a:t> </a:t>
            </a:r>
            <a:r>
              <a:rPr lang="en-US" sz="2500" b="1" dirty="0">
                <a:solidFill>
                  <a:srgbClr val="00B050"/>
                </a:solidFill>
                <a:latin typeface="Times New Roman" pitchFamily="18" charset="0"/>
                <a:cs typeface="Times New Roman" pitchFamily="18" charset="0"/>
              </a:rPr>
              <a:t>3: 2012, 410-414</a:t>
            </a:r>
          </a:p>
        </p:txBody>
      </p:sp>
      <p:pic>
        <p:nvPicPr>
          <p:cNvPr id="4" name="Picture 2" descr="C:\Users\Win\Documents\final DST report2014\pendrive\New folder\DSC00851.JPG"/>
          <p:cNvPicPr>
            <a:picLocks noChangeAspect="1" noChangeArrowheads="1"/>
          </p:cNvPicPr>
          <p:nvPr/>
        </p:nvPicPr>
        <p:blipFill>
          <a:blip r:embed="rId2" cstate="print"/>
          <a:srcRect/>
          <a:stretch>
            <a:fillRect/>
          </a:stretch>
        </p:blipFill>
        <p:spPr bwMode="auto">
          <a:xfrm>
            <a:off x="381000" y="762000"/>
            <a:ext cx="2590800" cy="3048000"/>
          </a:xfrm>
          <a:prstGeom prst="rect">
            <a:avLst/>
          </a:prstGeom>
          <a:noFill/>
          <a:ln>
            <a:solidFill>
              <a:schemeClr val="tx1"/>
            </a:solidFill>
          </a:ln>
        </p:spPr>
      </p:pic>
      <p:pic>
        <p:nvPicPr>
          <p:cNvPr id="5" name="Picture 3" descr="C:\Users\Win\Documents\final DST report2014\pendrive\New folder\DSC00860.JPG"/>
          <p:cNvPicPr>
            <a:picLocks noChangeAspect="1" noChangeArrowheads="1"/>
          </p:cNvPicPr>
          <p:nvPr/>
        </p:nvPicPr>
        <p:blipFill>
          <a:blip r:embed="rId3" cstate="print"/>
          <a:srcRect/>
          <a:stretch>
            <a:fillRect/>
          </a:stretch>
        </p:blipFill>
        <p:spPr bwMode="auto">
          <a:xfrm>
            <a:off x="3124200" y="762000"/>
            <a:ext cx="2743200" cy="3048000"/>
          </a:xfrm>
          <a:prstGeom prst="rect">
            <a:avLst/>
          </a:prstGeom>
          <a:noFill/>
          <a:ln>
            <a:solidFill>
              <a:schemeClr val="tx1"/>
            </a:solidFill>
          </a:ln>
        </p:spPr>
      </p:pic>
      <p:sp>
        <p:nvSpPr>
          <p:cNvPr id="6" name="TextBox 5"/>
          <p:cNvSpPr txBox="1"/>
          <p:nvPr/>
        </p:nvSpPr>
        <p:spPr>
          <a:xfrm>
            <a:off x="6172200" y="1600200"/>
            <a:ext cx="2743200" cy="1815882"/>
          </a:xfrm>
          <a:prstGeom prst="rect">
            <a:avLst/>
          </a:prstGeom>
          <a:noFill/>
        </p:spPr>
        <p:txBody>
          <a:bodyPr wrap="square" rtlCol="0">
            <a:spAutoFit/>
          </a:bodyPr>
          <a:lstStyle/>
          <a:p>
            <a:pPr algn="just"/>
            <a:r>
              <a:rPr lang="en-US" sz="1400" b="1" dirty="0">
                <a:solidFill>
                  <a:srgbClr val="7030A0"/>
                </a:solidFill>
                <a:latin typeface="Arial" pitchFamily="34" charset="0"/>
                <a:cs typeface="Arial" pitchFamily="34" charset="0"/>
              </a:rPr>
              <a:t>Figure 6. </a:t>
            </a:r>
            <a:r>
              <a:rPr lang="en-US" sz="1400" b="1" dirty="0" err="1">
                <a:solidFill>
                  <a:srgbClr val="7030A0"/>
                </a:solidFill>
                <a:latin typeface="Arial" pitchFamily="34" charset="0"/>
                <a:cs typeface="Arial" pitchFamily="34" charset="0"/>
              </a:rPr>
              <a:t>Microrhizome</a:t>
            </a:r>
            <a:r>
              <a:rPr lang="en-US" sz="1400" b="1" dirty="0">
                <a:solidFill>
                  <a:srgbClr val="7030A0"/>
                </a:solidFill>
                <a:latin typeface="Arial" pitchFamily="34" charset="0"/>
                <a:cs typeface="Arial" pitchFamily="34" charset="0"/>
              </a:rPr>
              <a:t> induction in </a:t>
            </a:r>
            <a:r>
              <a:rPr lang="en-US" sz="1400" b="1" i="1" dirty="0" err="1">
                <a:solidFill>
                  <a:srgbClr val="7030A0"/>
                </a:solidFill>
                <a:latin typeface="Arial" pitchFamily="34" charset="0"/>
                <a:cs typeface="Arial" pitchFamily="34" charset="0"/>
              </a:rPr>
              <a:t>Acorus</a:t>
            </a:r>
            <a:r>
              <a:rPr lang="en-US" sz="1400" b="1" i="1" dirty="0">
                <a:solidFill>
                  <a:srgbClr val="7030A0"/>
                </a:solidFill>
                <a:latin typeface="Arial" pitchFamily="34" charset="0"/>
                <a:cs typeface="Arial" pitchFamily="34" charset="0"/>
              </a:rPr>
              <a:t> </a:t>
            </a:r>
            <a:r>
              <a:rPr lang="en-US" sz="1400" b="1" i="1" dirty="0" err="1">
                <a:solidFill>
                  <a:srgbClr val="7030A0"/>
                </a:solidFill>
                <a:latin typeface="Arial" pitchFamily="34" charset="0"/>
                <a:cs typeface="Arial" pitchFamily="34" charset="0"/>
              </a:rPr>
              <a:t>calamus</a:t>
            </a:r>
            <a:r>
              <a:rPr lang="en-US" sz="1400" b="1" i="1" dirty="0">
                <a:solidFill>
                  <a:srgbClr val="7030A0"/>
                </a:solidFill>
                <a:latin typeface="Arial" pitchFamily="34" charset="0"/>
                <a:cs typeface="Arial" pitchFamily="34" charset="0"/>
              </a:rPr>
              <a:t>, </a:t>
            </a:r>
            <a:r>
              <a:rPr lang="en-US" sz="1400" b="1" dirty="0">
                <a:solidFill>
                  <a:srgbClr val="7030A0"/>
                </a:solidFill>
                <a:latin typeface="Arial" pitchFamily="34" charset="0"/>
                <a:cs typeface="Arial" pitchFamily="34" charset="0"/>
              </a:rPr>
              <a:t>A) a plantlet with induced </a:t>
            </a:r>
            <a:r>
              <a:rPr lang="en-US" sz="1400" b="1" dirty="0" err="1">
                <a:solidFill>
                  <a:srgbClr val="7030A0"/>
                </a:solidFill>
                <a:latin typeface="Arial" pitchFamily="34" charset="0"/>
                <a:cs typeface="Arial" pitchFamily="34" charset="0"/>
              </a:rPr>
              <a:t>microrhizome</a:t>
            </a:r>
            <a:r>
              <a:rPr lang="en-US" sz="1400" b="1" dirty="0">
                <a:solidFill>
                  <a:srgbClr val="7030A0"/>
                </a:solidFill>
                <a:latin typeface="Arial" pitchFamily="34" charset="0"/>
                <a:cs typeface="Arial" pitchFamily="34" charset="0"/>
              </a:rPr>
              <a:t> in dual-phase MS medium supplemented with 6% sucrose and IBA (2.0 mg/L); B) harvested </a:t>
            </a:r>
            <a:r>
              <a:rPr lang="en-US" sz="1400" b="1" dirty="0" err="1">
                <a:solidFill>
                  <a:srgbClr val="7030A0"/>
                </a:solidFill>
                <a:latin typeface="Arial" pitchFamily="34" charset="0"/>
                <a:cs typeface="Arial" pitchFamily="34" charset="0"/>
              </a:rPr>
              <a:t>microrhizomes</a:t>
            </a:r>
            <a:endParaRPr lang="en-US" sz="1400" b="1" dirty="0">
              <a:solidFill>
                <a:srgbClr val="7030A0"/>
              </a:solidFill>
              <a:latin typeface="Arial" pitchFamily="34" charset="0"/>
              <a:cs typeface="Arial" pitchFamily="34" charset="0"/>
            </a:endParaRPr>
          </a:p>
        </p:txBody>
      </p:sp>
      <p:sp>
        <p:nvSpPr>
          <p:cNvPr id="7" name="TextBox 6"/>
          <p:cNvSpPr txBox="1"/>
          <p:nvPr/>
        </p:nvSpPr>
        <p:spPr>
          <a:xfrm>
            <a:off x="457200" y="2895600"/>
            <a:ext cx="381000" cy="369332"/>
          </a:xfrm>
          <a:prstGeom prst="rect">
            <a:avLst/>
          </a:prstGeom>
          <a:noFill/>
        </p:spPr>
        <p:txBody>
          <a:bodyPr wrap="square" rtlCol="0">
            <a:spAutoFit/>
          </a:bodyPr>
          <a:lstStyle/>
          <a:p>
            <a:r>
              <a:rPr lang="en-US" dirty="0"/>
              <a:t>A</a:t>
            </a:r>
          </a:p>
        </p:txBody>
      </p:sp>
      <p:sp>
        <p:nvSpPr>
          <p:cNvPr id="8" name="TextBox 7"/>
          <p:cNvSpPr txBox="1"/>
          <p:nvPr/>
        </p:nvSpPr>
        <p:spPr>
          <a:xfrm>
            <a:off x="3352800" y="2895600"/>
            <a:ext cx="228600" cy="369332"/>
          </a:xfrm>
          <a:prstGeom prst="rect">
            <a:avLst/>
          </a:prstGeom>
          <a:noFill/>
        </p:spPr>
        <p:txBody>
          <a:bodyPr wrap="square" rtlCol="0">
            <a:spAutoFit/>
          </a:bodyPr>
          <a:lstStyle/>
          <a:p>
            <a:r>
              <a:rPr lang="en-US" dirty="0"/>
              <a:t>B</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382000" cy="884238"/>
          </a:xfrm>
        </p:spPr>
        <p:txBody>
          <a:bodyPr>
            <a:noAutofit/>
          </a:bodyPr>
          <a:lstStyle/>
          <a:p>
            <a:r>
              <a:rPr lang="en-GB" sz="2800" b="1" dirty="0">
                <a:solidFill>
                  <a:srgbClr val="FF0000"/>
                </a:solidFill>
                <a:latin typeface="Arial" pitchFamily="34" charset="0"/>
                <a:cs typeface="Arial" pitchFamily="34" charset="0"/>
              </a:rPr>
              <a:t>Somatic embryogenesis through callus induction in diploid species</a:t>
            </a:r>
          </a:p>
        </p:txBody>
      </p:sp>
      <p:sp>
        <p:nvSpPr>
          <p:cNvPr id="3" name="Content Placeholder 2"/>
          <p:cNvSpPr>
            <a:spLocks noGrp="1"/>
          </p:cNvSpPr>
          <p:nvPr>
            <p:ph idx="1"/>
          </p:nvPr>
        </p:nvSpPr>
        <p:spPr>
          <a:xfrm>
            <a:off x="457200" y="1524000"/>
            <a:ext cx="8382000" cy="4495800"/>
          </a:xfrm>
        </p:spPr>
        <p:txBody>
          <a:bodyPr>
            <a:noAutofit/>
          </a:bodyPr>
          <a:lstStyle/>
          <a:p>
            <a:endParaRPr lang="en-GB" sz="2000" b="1" dirty="0">
              <a:latin typeface="Arial" pitchFamily="34" charset="0"/>
              <a:cs typeface="Arial" pitchFamily="34" charset="0"/>
            </a:endParaRPr>
          </a:p>
          <a:p>
            <a:r>
              <a:rPr lang="en-GB" sz="2000" b="1" dirty="0">
                <a:solidFill>
                  <a:srgbClr val="7030A0"/>
                </a:solidFill>
                <a:latin typeface="Arial" pitchFamily="34" charset="0"/>
                <a:cs typeface="Arial" pitchFamily="34" charset="0"/>
              </a:rPr>
              <a:t>An efficient and reproducible callus mediated plant regeneration protocol developed for large scale production.</a:t>
            </a:r>
          </a:p>
          <a:p>
            <a:pPr>
              <a:buNone/>
            </a:pPr>
            <a:r>
              <a:rPr lang="en-GB" sz="2000" b="1" dirty="0">
                <a:latin typeface="Arial" pitchFamily="34" charset="0"/>
                <a:cs typeface="Arial" pitchFamily="34" charset="0"/>
              </a:rPr>
              <a:t> </a:t>
            </a:r>
          </a:p>
          <a:p>
            <a:r>
              <a:rPr lang="en-GB" sz="2000" b="1" dirty="0">
                <a:solidFill>
                  <a:srgbClr val="C00000"/>
                </a:solidFill>
                <a:latin typeface="Arial" pitchFamily="34" charset="0"/>
                <a:cs typeface="Arial" pitchFamily="34" charset="0"/>
              </a:rPr>
              <a:t>Plant growth regulators (PGRs) such as 2,4-D and NAA  were used in full-strength MS medium using different explants.</a:t>
            </a:r>
          </a:p>
          <a:p>
            <a:endParaRPr lang="en-GB" sz="2000" b="1" dirty="0">
              <a:solidFill>
                <a:srgbClr val="C00000"/>
              </a:solidFill>
              <a:latin typeface="Arial" pitchFamily="34" charset="0"/>
              <a:cs typeface="Arial" pitchFamily="34" charset="0"/>
            </a:endParaRPr>
          </a:p>
          <a:p>
            <a:r>
              <a:rPr lang="en-GB" sz="2000" b="1" dirty="0">
                <a:solidFill>
                  <a:srgbClr val="7030A0"/>
                </a:solidFill>
                <a:latin typeface="Arial" pitchFamily="34" charset="0"/>
                <a:cs typeface="Arial" pitchFamily="34" charset="0"/>
              </a:rPr>
              <a:t>Callus was induced with optimum frequency by shoot </a:t>
            </a:r>
            <a:r>
              <a:rPr lang="en-GB" sz="2000" b="1" dirty="0" err="1">
                <a:solidFill>
                  <a:srgbClr val="7030A0"/>
                </a:solidFill>
                <a:latin typeface="Arial" pitchFamily="34" charset="0"/>
                <a:cs typeface="Arial" pitchFamily="34" charset="0"/>
              </a:rPr>
              <a:t>axillary</a:t>
            </a:r>
            <a:r>
              <a:rPr lang="en-GB" sz="2000" b="1" dirty="0">
                <a:solidFill>
                  <a:srgbClr val="7030A0"/>
                </a:solidFill>
                <a:latin typeface="Arial" pitchFamily="34" charset="0"/>
                <a:cs typeface="Arial" pitchFamily="34" charset="0"/>
              </a:rPr>
              <a:t> bud in MS medium supplemented with 2 mgL</a:t>
            </a:r>
            <a:r>
              <a:rPr lang="en-GB" sz="2000" b="1" baseline="30000" dirty="0">
                <a:solidFill>
                  <a:srgbClr val="7030A0"/>
                </a:solidFill>
                <a:latin typeface="Arial" pitchFamily="34" charset="0"/>
                <a:cs typeface="Arial" pitchFamily="34" charset="0"/>
              </a:rPr>
              <a:t>-1</a:t>
            </a:r>
            <a:r>
              <a:rPr lang="en-GB" sz="2000" b="1" dirty="0">
                <a:solidFill>
                  <a:srgbClr val="7030A0"/>
                </a:solidFill>
                <a:latin typeface="Arial" pitchFamily="34" charset="0"/>
                <a:cs typeface="Arial" pitchFamily="34" charset="0"/>
              </a:rPr>
              <a:t> 2,4-D.</a:t>
            </a:r>
          </a:p>
          <a:p>
            <a:endParaRPr lang="en-GB" sz="2000" b="1" dirty="0">
              <a:latin typeface="Arial" pitchFamily="34" charset="0"/>
              <a:cs typeface="Arial" pitchFamily="34" charset="0"/>
            </a:endParaRPr>
          </a:p>
          <a:p>
            <a:r>
              <a:rPr lang="en-GB" sz="2000" b="1" dirty="0">
                <a:solidFill>
                  <a:srgbClr val="C00000"/>
                </a:solidFill>
                <a:latin typeface="Arial" pitchFamily="34" charset="0"/>
                <a:cs typeface="Arial" pitchFamily="34" charset="0"/>
              </a:rPr>
              <a:t>MS medium supplemented with 0.5 mgL-1 NAA and 2 mgL-1 BAP resulted in higher regeneration (90%) with maximum number of shoots capable of growing into independent plantlets.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a:bodyPr>
          <a:lstStyle/>
          <a:p>
            <a:pPr marL="273050" indent="-273050">
              <a:buNone/>
            </a:pPr>
            <a:r>
              <a:rPr lang="en-US" sz="2400" b="1" dirty="0">
                <a:latin typeface="Times New Roman" pitchFamily="18" charset="0"/>
                <a:cs typeface="Times New Roman" pitchFamily="18" charset="0"/>
              </a:rPr>
              <a:t>	 </a:t>
            </a:r>
            <a:r>
              <a:rPr lang="en-US" sz="2800" b="1" dirty="0">
                <a:latin typeface="Arial Narrow" panose="020B0606020202030204" pitchFamily="34" charset="0"/>
                <a:cs typeface="Times New Roman" pitchFamily="18" charset="0"/>
              </a:rPr>
              <a:t>Molecular profiling</a:t>
            </a:r>
          </a:p>
          <a:p>
            <a:pPr>
              <a:buNone/>
            </a:pPr>
            <a:r>
              <a:rPr lang="en-US" sz="2800" dirty="0">
                <a:latin typeface="Arial Narrow" panose="020B0606020202030204" pitchFamily="34" charset="0"/>
                <a:cs typeface="Times New Roman" pitchFamily="18" charset="0"/>
              </a:rPr>
              <a:t>	</a:t>
            </a:r>
            <a:r>
              <a:rPr lang="en-US" sz="2000" b="1" dirty="0">
                <a:solidFill>
                  <a:srgbClr val="FF0000"/>
                </a:solidFill>
                <a:latin typeface="Times New Roman" pitchFamily="18" charset="0"/>
                <a:cs typeface="Times New Roman" pitchFamily="18" charset="0"/>
              </a:rPr>
              <a:t>PCR-based DNA marker techniques RAPD and ISSR were employed for molecular profiling.  Genomic DNA was extracted using the protocol of Doyle and Doyle (1987) with minor modifications</a:t>
            </a:r>
            <a:endParaRPr lang="en-US" sz="2000" b="1" dirty="0">
              <a:solidFill>
                <a:srgbClr val="FF0000"/>
              </a:solidFill>
            </a:endParaRPr>
          </a:p>
          <a:p>
            <a:pPr>
              <a:buNone/>
            </a:pPr>
            <a:endParaRPr lang="en-US" dirty="0"/>
          </a:p>
        </p:txBody>
      </p:sp>
      <p:pic>
        <p:nvPicPr>
          <p:cNvPr id="2050" name="Picture 2" descr="C:\Users\Win\Desktop\all pictures\g dna pics\gdna 21 12 2014 a editedbbbbbb copy.jpg"/>
          <p:cNvPicPr>
            <a:picLocks noChangeAspect="1" noChangeArrowheads="1"/>
          </p:cNvPicPr>
          <p:nvPr/>
        </p:nvPicPr>
        <p:blipFill>
          <a:blip r:embed="rId2" cstate="print"/>
          <a:srcRect/>
          <a:stretch>
            <a:fillRect/>
          </a:stretch>
        </p:blipFill>
        <p:spPr bwMode="auto">
          <a:xfrm>
            <a:off x="914400" y="2286000"/>
            <a:ext cx="7315200" cy="3429000"/>
          </a:xfrm>
          <a:prstGeom prst="rect">
            <a:avLst/>
          </a:prstGeom>
          <a:noFill/>
        </p:spPr>
      </p:pic>
      <p:sp>
        <p:nvSpPr>
          <p:cNvPr id="5" name="TextBox 4"/>
          <p:cNvSpPr txBox="1"/>
          <p:nvPr/>
        </p:nvSpPr>
        <p:spPr>
          <a:xfrm>
            <a:off x="685800" y="5715000"/>
            <a:ext cx="8458200" cy="400110"/>
          </a:xfrm>
          <a:prstGeom prst="rect">
            <a:avLst/>
          </a:prstGeom>
          <a:noFill/>
        </p:spPr>
        <p:txBody>
          <a:bodyPr wrap="square" rtlCol="0">
            <a:spAutoFit/>
          </a:bodyPr>
          <a:lstStyle/>
          <a:p>
            <a:r>
              <a:rPr lang="en-US" sz="1600" dirty="0">
                <a:cs typeface="Times New Roman" pitchFamily="18" charset="0"/>
              </a:rPr>
              <a:t>   </a:t>
            </a:r>
            <a:r>
              <a:rPr lang="en-US" sz="2000" b="1" dirty="0">
                <a:solidFill>
                  <a:srgbClr val="FF0000"/>
                </a:solidFill>
                <a:cs typeface="Times New Roman" pitchFamily="18" charset="0"/>
              </a:rPr>
              <a:t>Fig 7. Genomic DNA of  nineteen populations of </a:t>
            </a:r>
            <a:r>
              <a:rPr lang="en-US" sz="2000" b="1" i="1" dirty="0" err="1">
                <a:solidFill>
                  <a:srgbClr val="FF0000"/>
                </a:solidFill>
                <a:cs typeface="Times New Roman" pitchFamily="18" charset="0"/>
              </a:rPr>
              <a:t>Acorus</a:t>
            </a:r>
            <a:r>
              <a:rPr lang="en-US" sz="2000" b="1" i="1" dirty="0">
                <a:solidFill>
                  <a:srgbClr val="FF0000"/>
                </a:solidFill>
                <a:cs typeface="Times New Roman" pitchFamily="18" charset="0"/>
              </a:rPr>
              <a:t> </a:t>
            </a:r>
            <a:r>
              <a:rPr lang="en-US" sz="2000" b="1" i="1" dirty="0" err="1">
                <a:solidFill>
                  <a:srgbClr val="FF0000"/>
                </a:solidFill>
                <a:cs typeface="Times New Roman" pitchFamily="18" charset="0"/>
              </a:rPr>
              <a:t>calamus</a:t>
            </a:r>
            <a:r>
              <a:rPr lang="en-US" sz="2000" b="1" i="1" dirty="0">
                <a:solidFill>
                  <a:srgbClr val="FF0000"/>
                </a:solidFill>
                <a:cs typeface="Times New Roman" pitchFamily="18" charset="0"/>
              </a:rPr>
              <a:t>  </a:t>
            </a:r>
            <a:r>
              <a:rPr lang="en-US" sz="2000" b="1" dirty="0">
                <a:solidFill>
                  <a:srgbClr val="FF0000"/>
                </a:solidFill>
                <a:cs typeface="Times New Roman" pitchFamily="18" charset="0"/>
              </a:rPr>
              <a:t>Linn</a:t>
            </a:r>
            <a:r>
              <a:rPr lang="en-US" sz="2000" dirty="0">
                <a:solidFill>
                  <a:srgbClr val="FF0000"/>
                </a:solidFill>
                <a:cs typeface="Times New Roman" pitchFamily="18" charset="0"/>
              </a:rPr>
              <a: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0" y="0"/>
            <a:ext cx="89916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0000"/>
                </a:solidFill>
                <a:latin typeface="Times New Roman" pitchFamily="18" charset="0"/>
                <a:cs typeface="Times New Roman" pitchFamily="18" charset="0"/>
              </a:rPr>
              <a:t>Fresh plant tissue (300 mg) ground in pre-heated mortar with 400 </a:t>
            </a:r>
            <a:r>
              <a:rPr lang="en-US" sz="1600" b="1" dirty="0" err="1">
                <a:solidFill>
                  <a:srgbClr val="FF0000"/>
                </a:solidFill>
                <a:latin typeface="Times New Roman" pitchFamily="18" charset="0"/>
                <a:cs typeface="Times New Roman" pitchFamily="18" charset="0"/>
              </a:rPr>
              <a:t>μL</a:t>
            </a:r>
            <a:r>
              <a:rPr lang="en-US" sz="1600" b="1" dirty="0">
                <a:solidFill>
                  <a:srgbClr val="FF0000"/>
                </a:solidFill>
                <a:latin typeface="Times New Roman" pitchFamily="18" charset="0"/>
                <a:cs typeface="Times New Roman" pitchFamily="18" charset="0"/>
              </a:rPr>
              <a:t> pre-warm extraction buffer</a:t>
            </a:r>
          </a:p>
        </p:txBody>
      </p:sp>
      <p:sp>
        <p:nvSpPr>
          <p:cNvPr id="8" name="Rectangle 7"/>
          <p:cNvSpPr/>
          <p:nvPr/>
        </p:nvSpPr>
        <p:spPr>
          <a:xfrm>
            <a:off x="228600" y="762000"/>
            <a:ext cx="87630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0000"/>
                </a:solidFill>
                <a:latin typeface="Times New Roman" pitchFamily="18" charset="0"/>
                <a:cs typeface="Times New Roman" pitchFamily="18" charset="0"/>
              </a:rPr>
              <a:t>300 </a:t>
            </a:r>
            <a:r>
              <a:rPr lang="en-US" sz="1600" b="1" dirty="0" err="1">
                <a:solidFill>
                  <a:srgbClr val="FF0000"/>
                </a:solidFill>
                <a:latin typeface="Times New Roman" pitchFamily="18" charset="0"/>
                <a:cs typeface="Times New Roman" pitchFamily="18" charset="0"/>
              </a:rPr>
              <a:t>μL</a:t>
            </a:r>
            <a:r>
              <a:rPr lang="en-US" sz="1600" b="1" dirty="0">
                <a:solidFill>
                  <a:srgbClr val="FF0000"/>
                </a:solidFill>
                <a:latin typeface="Times New Roman" pitchFamily="18" charset="0"/>
                <a:cs typeface="Times New Roman" pitchFamily="18" charset="0"/>
              </a:rPr>
              <a:t> extraction buffer added, mixed thoroughly &amp; incubated for 60 </a:t>
            </a:r>
            <a:r>
              <a:rPr lang="en-US" sz="1600" b="1" dirty="0" err="1">
                <a:solidFill>
                  <a:srgbClr val="FF0000"/>
                </a:solidFill>
                <a:latin typeface="Times New Roman" pitchFamily="18" charset="0"/>
                <a:cs typeface="Times New Roman" pitchFamily="18" charset="0"/>
              </a:rPr>
              <a:t>mins</a:t>
            </a:r>
            <a:r>
              <a:rPr lang="en-US" sz="1600" b="1" dirty="0">
                <a:solidFill>
                  <a:srgbClr val="FF0000"/>
                </a:solidFill>
                <a:latin typeface="Times New Roman" pitchFamily="18" charset="0"/>
                <a:cs typeface="Times New Roman" pitchFamily="18" charset="0"/>
              </a:rPr>
              <a:t> at 65ºC in a water bath</a:t>
            </a:r>
          </a:p>
        </p:txBody>
      </p:sp>
      <p:sp>
        <p:nvSpPr>
          <p:cNvPr id="9" name="Rectangle 8"/>
          <p:cNvSpPr/>
          <p:nvPr/>
        </p:nvSpPr>
        <p:spPr>
          <a:xfrm>
            <a:off x="457200" y="1295400"/>
            <a:ext cx="83058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0000"/>
                </a:solidFill>
                <a:latin typeface="Times New Roman" pitchFamily="18" charset="0"/>
                <a:cs typeface="Times New Roman" pitchFamily="18" charset="0"/>
              </a:rPr>
              <a:t>700 </a:t>
            </a:r>
            <a:r>
              <a:rPr lang="en-US" sz="1600" b="1" dirty="0" err="1">
                <a:solidFill>
                  <a:srgbClr val="FF0000"/>
                </a:solidFill>
                <a:latin typeface="Times New Roman" pitchFamily="18" charset="0"/>
                <a:cs typeface="Times New Roman" pitchFamily="18" charset="0"/>
              </a:rPr>
              <a:t>μL</a:t>
            </a:r>
            <a:r>
              <a:rPr lang="en-US" sz="1600" b="1" dirty="0">
                <a:solidFill>
                  <a:srgbClr val="FF0000"/>
                </a:solidFill>
                <a:latin typeface="Times New Roman" pitchFamily="18" charset="0"/>
                <a:cs typeface="Times New Roman" pitchFamily="18" charset="0"/>
              </a:rPr>
              <a:t> of </a:t>
            </a:r>
            <a:r>
              <a:rPr lang="en-US" sz="1600" b="1" dirty="0" err="1">
                <a:solidFill>
                  <a:srgbClr val="FF0000"/>
                </a:solidFill>
                <a:latin typeface="Times New Roman" pitchFamily="18" charset="0"/>
                <a:cs typeface="Times New Roman" pitchFamily="18" charset="0"/>
              </a:rPr>
              <a:t>phenol:chloroform:IAA</a:t>
            </a:r>
            <a:r>
              <a:rPr lang="en-US" sz="1600" b="1" dirty="0">
                <a:solidFill>
                  <a:srgbClr val="FF0000"/>
                </a:solidFill>
                <a:latin typeface="Times New Roman" pitchFamily="18" charset="0"/>
                <a:cs typeface="Times New Roman" pitchFamily="18" charset="0"/>
              </a:rPr>
              <a:t> in the ratio of 25:24:1 was added</a:t>
            </a:r>
          </a:p>
        </p:txBody>
      </p:sp>
      <p:sp>
        <p:nvSpPr>
          <p:cNvPr id="10" name="Rectangle 9"/>
          <p:cNvSpPr/>
          <p:nvPr/>
        </p:nvSpPr>
        <p:spPr>
          <a:xfrm>
            <a:off x="457200" y="1752600"/>
            <a:ext cx="83058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0000"/>
                </a:solidFill>
                <a:latin typeface="Times New Roman" pitchFamily="18" charset="0"/>
                <a:cs typeface="Times New Roman" pitchFamily="18" charset="0"/>
              </a:rPr>
              <a:t>Samples centrifuged for 10 minutes at 12,000 rpm</a:t>
            </a:r>
          </a:p>
        </p:txBody>
      </p:sp>
      <p:sp>
        <p:nvSpPr>
          <p:cNvPr id="11" name="Rectangle 10"/>
          <p:cNvSpPr/>
          <p:nvPr/>
        </p:nvSpPr>
        <p:spPr>
          <a:xfrm>
            <a:off x="228600" y="2209800"/>
            <a:ext cx="89154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0000"/>
                </a:solidFill>
                <a:latin typeface="Times New Roman" pitchFamily="18" charset="0"/>
                <a:cs typeface="Times New Roman" pitchFamily="18" charset="0"/>
              </a:rPr>
              <a:t>Upper aqueous phase transferred to a fresh </a:t>
            </a:r>
            <a:r>
              <a:rPr lang="en-US" sz="1600" b="1" dirty="0" err="1">
                <a:solidFill>
                  <a:srgbClr val="FF0000"/>
                </a:solidFill>
                <a:latin typeface="Times New Roman" pitchFamily="18" charset="0"/>
                <a:cs typeface="Times New Roman" pitchFamily="18" charset="0"/>
              </a:rPr>
              <a:t>eppendorf</a:t>
            </a:r>
            <a:r>
              <a:rPr lang="en-US" sz="1600" b="1" dirty="0">
                <a:solidFill>
                  <a:srgbClr val="FF0000"/>
                </a:solidFill>
                <a:latin typeface="Times New Roman" pitchFamily="18" charset="0"/>
                <a:cs typeface="Times New Roman" pitchFamily="18" charset="0"/>
              </a:rPr>
              <a:t> tube with a wide bore tip of 1.0 </a:t>
            </a:r>
            <a:r>
              <a:rPr lang="en-US" sz="1600" b="1" dirty="0" err="1">
                <a:solidFill>
                  <a:srgbClr val="FF0000"/>
                </a:solidFill>
                <a:latin typeface="Times New Roman" pitchFamily="18" charset="0"/>
                <a:cs typeface="Times New Roman" pitchFamily="18" charset="0"/>
              </a:rPr>
              <a:t>mL</a:t>
            </a:r>
            <a:r>
              <a:rPr lang="en-US" sz="1600" b="1" dirty="0">
                <a:solidFill>
                  <a:srgbClr val="FF0000"/>
                </a:solidFill>
                <a:latin typeface="Times New Roman" pitchFamily="18" charset="0"/>
                <a:cs typeface="Times New Roman" pitchFamily="18" charset="0"/>
              </a:rPr>
              <a:t> pipette</a:t>
            </a:r>
          </a:p>
        </p:txBody>
      </p:sp>
      <p:sp>
        <p:nvSpPr>
          <p:cNvPr id="12" name="Rectangle 11"/>
          <p:cNvSpPr/>
          <p:nvPr/>
        </p:nvSpPr>
        <p:spPr>
          <a:xfrm>
            <a:off x="0" y="2743200"/>
            <a:ext cx="83058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0000"/>
                </a:solidFill>
                <a:latin typeface="Times New Roman" pitchFamily="18" charset="0"/>
                <a:cs typeface="Times New Roman" pitchFamily="18" charset="0"/>
              </a:rPr>
              <a:t>Re-extracted again in chloroform: IAA (24:1)</a:t>
            </a:r>
          </a:p>
        </p:txBody>
      </p:sp>
      <p:sp>
        <p:nvSpPr>
          <p:cNvPr id="13" name="Rectangle 12"/>
          <p:cNvSpPr/>
          <p:nvPr/>
        </p:nvSpPr>
        <p:spPr>
          <a:xfrm>
            <a:off x="457200" y="3200400"/>
            <a:ext cx="83058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0000"/>
                </a:solidFill>
                <a:latin typeface="Times New Roman" pitchFamily="18" charset="0"/>
                <a:cs typeface="Times New Roman" pitchFamily="18" charset="0"/>
              </a:rPr>
              <a:t>DNA  precipitated by 1/10 volume of 7.5 M ammonium acetate and twice the volume ice cold absolute alcohol</a:t>
            </a:r>
          </a:p>
        </p:txBody>
      </p:sp>
      <p:sp>
        <p:nvSpPr>
          <p:cNvPr id="14" name="Rectangle 13"/>
          <p:cNvSpPr/>
          <p:nvPr/>
        </p:nvSpPr>
        <p:spPr>
          <a:xfrm>
            <a:off x="457200" y="3733800"/>
            <a:ext cx="83058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latin typeface="Times New Roman" pitchFamily="18" charset="0"/>
                <a:cs typeface="Times New Roman" pitchFamily="18" charset="0"/>
              </a:rPr>
              <a:t>  </a:t>
            </a:r>
            <a:r>
              <a:rPr lang="en-US" sz="1400" b="1" dirty="0">
                <a:solidFill>
                  <a:srgbClr val="FF0000"/>
                </a:solidFill>
                <a:latin typeface="Times New Roman" pitchFamily="18" charset="0"/>
                <a:cs typeface="Times New Roman" pitchFamily="18" charset="0"/>
              </a:rPr>
              <a:t>S</a:t>
            </a:r>
            <a:r>
              <a:rPr lang="en-US" sz="1600" b="1" dirty="0">
                <a:solidFill>
                  <a:srgbClr val="FF0000"/>
                </a:solidFill>
                <a:latin typeface="Times New Roman" pitchFamily="18" charset="0"/>
                <a:cs typeface="Times New Roman" pitchFamily="18" charset="0"/>
              </a:rPr>
              <a:t>coop out the ppt. and transferred to a clean centrifuge tube containing 100</a:t>
            </a:r>
            <a:r>
              <a:rPr lang="el-GR" sz="1600" b="1" dirty="0">
                <a:solidFill>
                  <a:srgbClr val="FF0000"/>
                </a:solidFill>
                <a:latin typeface="Times New Roman" pitchFamily="18" charset="0"/>
                <a:cs typeface="Times New Roman" pitchFamily="18" charset="0"/>
              </a:rPr>
              <a:t>μ</a:t>
            </a:r>
            <a:r>
              <a:rPr lang="en-US" sz="1600" b="1" dirty="0">
                <a:solidFill>
                  <a:srgbClr val="FF0000"/>
                </a:solidFill>
                <a:latin typeface="Times New Roman" pitchFamily="18" charset="0"/>
                <a:cs typeface="Times New Roman" pitchFamily="18" charset="0"/>
              </a:rPr>
              <a:t>L 70% alcohol</a:t>
            </a:r>
          </a:p>
        </p:txBody>
      </p:sp>
      <p:sp>
        <p:nvSpPr>
          <p:cNvPr id="15" name="Rectangle 14"/>
          <p:cNvSpPr/>
          <p:nvPr/>
        </p:nvSpPr>
        <p:spPr>
          <a:xfrm>
            <a:off x="457200" y="4114800"/>
            <a:ext cx="82296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0000"/>
                </a:solidFill>
                <a:latin typeface="Times New Roman" pitchFamily="18" charset="0"/>
                <a:cs typeface="Times New Roman" pitchFamily="18" charset="0"/>
              </a:rPr>
              <a:t>1.0 </a:t>
            </a:r>
            <a:r>
              <a:rPr lang="en-US" sz="1600" b="1" dirty="0" err="1">
                <a:solidFill>
                  <a:srgbClr val="FF0000"/>
                </a:solidFill>
                <a:latin typeface="Times New Roman" pitchFamily="18" charset="0"/>
                <a:cs typeface="Times New Roman" pitchFamily="18" charset="0"/>
              </a:rPr>
              <a:t>mL</a:t>
            </a:r>
            <a:r>
              <a:rPr lang="en-US" sz="1600" b="1" dirty="0">
                <a:solidFill>
                  <a:srgbClr val="FF0000"/>
                </a:solidFill>
                <a:latin typeface="Times New Roman" pitchFamily="18" charset="0"/>
                <a:cs typeface="Times New Roman" pitchFamily="18" charset="0"/>
              </a:rPr>
              <a:t> of wash buffer was added  and left at room temperature for 1 hr</a:t>
            </a:r>
          </a:p>
        </p:txBody>
      </p:sp>
      <p:sp>
        <p:nvSpPr>
          <p:cNvPr id="16" name="Rectangle 15"/>
          <p:cNvSpPr/>
          <p:nvPr/>
        </p:nvSpPr>
        <p:spPr>
          <a:xfrm>
            <a:off x="457200" y="4572000"/>
            <a:ext cx="83058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0000"/>
                </a:solidFill>
                <a:latin typeface="Times New Roman" pitchFamily="18" charset="0"/>
                <a:cs typeface="Times New Roman" pitchFamily="18" charset="0"/>
              </a:rPr>
              <a:t>Wash buffer was pour off  and tube were kept inverted on paper towel for 1hr</a:t>
            </a:r>
          </a:p>
        </p:txBody>
      </p:sp>
      <p:sp>
        <p:nvSpPr>
          <p:cNvPr id="17" name="Rectangle 16"/>
          <p:cNvSpPr/>
          <p:nvPr/>
        </p:nvSpPr>
        <p:spPr>
          <a:xfrm>
            <a:off x="457200" y="5029200"/>
            <a:ext cx="83058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0000"/>
                </a:solidFill>
                <a:latin typeface="Times New Roman" pitchFamily="18" charset="0"/>
                <a:cs typeface="Times New Roman" pitchFamily="18" charset="0"/>
              </a:rPr>
              <a:t>DNA was washed with 100 </a:t>
            </a:r>
            <a:r>
              <a:rPr lang="en-US" sz="1600" b="1" dirty="0" err="1">
                <a:solidFill>
                  <a:srgbClr val="FF0000"/>
                </a:solidFill>
                <a:latin typeface="Times New Roman" pitchFamily="18" charset="0"/>
                <a:cs typeface="Times New Roman" pitchFamily="18" charset="0"/>
              </a:rPr>
              <a:t>μL</a:t>
            </a:r>
            <a:r>
              <a:rPr lang="en-US" sz="1600" b="1" dirty="0">
                <a:solidFill>
                  <a:srgbClr val="FF0000"/>
                </a:solidFill>
                <a:latin typeface="Times New Roman" pitchFamily="18" charset="0"/>
                <a:cs typeface="Times New Roman" pitchFamily="18" charset="0"/>
              </a:rPr>
              <a:t> 70% alcohol, centrifuge at 10,000 rpm for 5 minutes</a:t>
            </a:r>
          </a:p>
        </p:txBody>
      </p:sp>
      <p:sp>
        <p:nvSpPr>
          <p:cNvPr id="18" name="Rectangle 17"/>
          <p:cNvSpPr/>
          <p:nvPr/>
        </p:nvSpPr>
        <p:spPr>
          <a:xfrm>
            <a:off x="457200" y="5486400"/>
            <a:ext cx="83058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0000"/>
                </a:solidFill>
                <a:latin typeface="Times New Roman" pitchFamily="18" charset="0"/>
                <a:cs typeface="Times New Roman" pitchFamily="18" charset="0"/>
              </a:rPr>
              <a:t>Alcohol was discarded and DNA pellet was air dried again for 5 minutes</a:t>
            </a:r>
          </a:p>
        </p:txBody>
      </p:sp>
      <p:sp>
        <p:nvSpPr>
          <p:cNvPr id="19" name="Rectangle 18"/>
          <p:cNvSpPr/>
          <p:nvPr/>
        </p:nvSpPr>
        <p:spPr>
          <a:xfrm>
            <a:off x="457200" y="6019800"/>
            <a:ext cx="83058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0000"/>
                </a:solidFill>
                <a:latin typeface="Times New Roman" pitchFamily="18" charset="0"/>
                <a:cs typeface="Times New Roman" pitchFamily="18" charset="0"/>
              </a:rPr>
              <a:t>DNA  re-suspended in 50 </a:t>
            </a:r>
            <a:r>
              <a:rPr lang="en-US" sz="1600" b="1" dirty="0" err="1">
                <a:solidFill>
                  <a:srgbClr val="FF0000"/>
                </a:solidFill>
                <a:latin typeface="Times New Roman" pitchFamily="18" charset="0"/>
                <a:cs typeface="Times New Roman" pitchFamily="18" charset="0"/>
              </a:rPr>
              <a:t>μL</a:t>
            </a:r>
            <a:r>
              <a:rPr lang="en-US" sz="1600" b="1" dirty="0">
                <a:solidFill>
                  <a:srgbClr val="FF0000"/>
                </a:solidFill>
                <a:latin typeface="Times New Roman" pitchFamily="18" charset="0"/>
                <a:cs typeface="Times New Roman" pitchFamily="18" charset="0"/>
              </a:rPr>
              <a:t> 1M TE buffer and the tube was centrifuged for few seconds and kept in -20ºC</a:t>
            </a:r>
            <a:endParaRPr lang="en-US" sz="1600" b="1" dirty="0">
              <a:solidFill>
                <a:srgbClr val="FF0000"/>
              </a:solidFill>
            </a:endParaRPr>
          </a:p>
        </p:txBody>
      </p:sp>
      <p:sp>
        <p:nvSpPr>
          <p:cNvPr id="20" name="Down Arrow 19"/>
          <p:cNvSpPr/>
          <p:nvPr/>
        </p:nvSpPr>
        <p:spPr>
          <a:xfrm>
            <a:off x="4343400" y="533400"/>
            <a:ext cx="152400" cy="2286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4343400" y="1066800"/>
            <a:ext cx="152400" cy="2286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own Arrow 32"/>
          <p:cNvSpPr/>
          <p:nvPr/>
        </p:nvSpPr>
        <p:spPr>
          <a:xfrm>
            <a:off x="4343400" y="1600200"/>
            <a:ext cx="152400" cy="2286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Down Arrow 33"/>
          <p:cNvSpPr/>
          <p:nvPr/>
        </p:nvSpPr>
        <p:spPr>
          <a:xfrm>
            <a:off x="4343400" y="2057400"/>
            <a:ext cx="152400" cy="2286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own Arrow 34"/>
          <p:cNvSpPr/>
          <p:nvPr/>
        </p:nvSpPr>
        <p:spPr>
          <a:xfrm>
            <a:off x="4343400" y="2590800"/>
            <a:ext cx="152400" cy="2286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Down Arrow 35"/>
          <p:cNvSpPr/>
          <p:nvPr/>
        </p:nvSpPr>
        <p:spPr>
          <a:xfrm>
            <a:off x="4343400" y="2971800"/>
            <a:ext cx="152400" cy="2286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Down Arrow 36"/>
          <p:cNvSpPr/>
          <p:nvPr/>
        </p:nvSpPr>
        <p:spPr>
          <a:xfrm>
            <a:off x="4343400" y="3581400"/>
            <a:ext cx="152400" cy="2286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Down Arrow 37"/>
          <p:cNvSpPr/>
          <p:nvPr/>
        </p:nvSpPr>
        <p:spPr>
          <a:xfrm>
            <a:off x="4343400" y="3962400"/>
            <a:ext cx="152400" cy="2286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Down Arrow 38"/>
          <p:cNvSpPr/>
          <p:nvPr/>
        </p:nvSpPr>
        <p:spPr>
          <a:xfrm>
            <a:off x="4343400" y="4419600"/>
            <a:ext cx="152400" cy="2286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own Arrow 39"/>
          <p:cNvSpPr/>
          <p:nvPr/>
        </p:nvSpPr>
        <p:spPr>
          <a:xfrm>
            <a:off x="4343400" y="4876800"/>
            <a:ext cx="152400" cy="2286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Down Arrow 40"/>
          <p:cNvSpPr/>
          <p:nvPr/>
        </p:nvSpPr>
        <p:spPr>
          <a:xfrm>
            <a:off x="4343400" y="5334000"/>
            <a:ext cx="152400" cy="2286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Down Arrow 41"/>
          <p:cNvSpPr/>
          <p:nvPr/>
        </p:nvSpPr>
        <p:spPr>
          <a:xfrm>
            <a:off x="4343400" y="5791200"/>
            <a:ext cx="152400" cy="2286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Acorus1.jpg"/>
          <p:cNvPicPr>
            <a:picLocks noChangeAspect="1"/>
          </p:cNvPicPr>
          <p:nvPr/>
        </p:nvPicPr>
        <p:blipFill>
          <a:blip r:embed="rId2" cstate="print"/>
          <a:srcRect/>
          <a:stretch>
            <a:fillRect/>
          </a:stretch>
        </p:blipFill>
        <p:spPr bwMode="auto">
          <a:xfrm>
            <a:off x="228600" y="228600"/>
            <a:ext cx="6248400" cy="6324600"/>
          </a:xfrm>
          <a:prstGeom prst="rect">
            <a:avLst/>
          </a:prstGeom>
          <a:noFill/>
          <a:ln w="9525">
            <a:noFill/>
            <a:miter lim="800000"/>
            <a:headEnd/>
            <a:tailEnd/>
          </a:ln>
        </p:spPr>
      </p:pic>
      <p:pic>
        <p:nvPicPr>
          <p:cNvPr id="7" name="Picture 5" descr="Acorus.jpg"/>
          <p:cNvPicPr>
            <a:picLocks noChangeAspect="1"/>
          </p:cNvPicPr>
          <p:nvPr/>
        </p:nvPicPr>
        <p:blipFill>
          <a:blip r:embed="rId3" cstate="print"/>
          <a:srcRect/>
          <a:stretch>
            <a:fillRect/>
          </a:stretch>
        </p:blipFill>
        <p:spPr bwMode="auto">
          <a:xfrm>
            <a:off x="6705600" y="228600"/>
            <a:ext cx="2209800" cy="632460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8839200" cy="6172200"/>
          </a:xfrm>
        </p:spPr>
        <p:txBody>
          <a:bodyPr>
            <a:normAutofit fontScale="92500"/>
          </a:bodyPr>
          <a:lstStyle/>
          <a:p>
            <a:pPr>
              <a:buNone/>
            </a:pPr>
            <a:r>
              <a:rPr lang="en-US" sz="2600" b="1" dirty="0">
                <a:latin typeface="Times New Roman" pitchFamily="18" charset="0"/>
                <a:cs typeface="Times New Roman" pitchFamily="18" charset="0"/>
              </a:rPr>
              <a:t>	</a:t>
            </a:r>
            <a:r>
              <a:rPr lang="en-US" sz="2400" b="1" dirty="0">
                <a:latin typeface="Times New Roman" pitchFamily="18" charset="0"/>
                <a:cs typeface="Times New Roman" pitchFamily="18" charset="0"/>
              </a:rPr>
              <a:t>PCR amplification</a:t>
            </a:r>
          </a:p>
          <a:p>
            <a:pPr>
              <a:buNone/>
            </a:pPr>
            <a:r>
              <a:rPr lang="en-US" sz="1900" dirty="0">
                <a:solidFill>
                  <a:srgbClr val="FF0000"/>
                </a:solidFill>
                <a:latin typeface="Times New Roman" pitchFamily="18" charset="0"/>
                <a:cs typeface="Times New Roman" pitchFamily="18" charset="0"/>
              </a:rPr>
              <a:t>	</a:t>
            </a:r>
          </a:p>
          <a:p>
            <a:pPr>
              <a:buNone/>
            </a:pPr>
            <a:r>
              <a:rPr lang="en-US" sz="1900" b="1" dirty="0">
                <a:solidFill>
                  <a:srgbClr val="FF0000"/>
                </a:solidFill>
                <a:latin typeface="Times New Roman" pitchFamily="18" charset="0"/>
                <a:cs typeface="Times New Roman" pitchFamily="18" charset="0"/>
              </a:rPr>
              <a:t>	</a:t>
            </a:r>
            <a:r>
              <a:rPr lang="en-US" sz="1900" b="1" dirty="0">
                <a:latin typeface="Times New Roman" pitchFamily="18" charset="0"/>
                <a:cs typeface="Times New Roman" pitchFamily="18" charset="0"/>
              </a:rPr>
              <a:t>RAPD</a:t>
            </a:r>
          </a:p>
          <a:p>
            <a:pPr algn="just"/>
            <a:r>
              <a:rPr lang="en-US" sz="2000" b="1" dirty="0">
                <a:solidFill>
                  <a:srgbClr val="FF0000"/>
                </a:solidFill>
                <a:latin typeface="Times New Roman" pitchFamily="18" charset="0"/>
                <a:cs typeface="Times New Roman" pitchFamily="18" charset="0"/>
              </a:rPr>
              <a:t>C</a:t>
            </a:r>
            <a:r>
              <a:rPr lang="en-US" sz="2200" b="1" dirty="0">
                <a:solidFill>
                  <a:srgbClr val="FF0000"/>
                </a:solidFill>
                <a:latin typeface="Times New Roman" pitchFamily="18" charset="0"/>
                <a:cs typeface="Times New Roman" pitchFamily="18" charset="0"/>
              </a:rPr>
              <a:t>hemicals except primers were obtained from </a:t>
            </a:r>
            <a:r>
              <a:rPr lang="en-US" sz="2200" b="1" dirty="0" err="1">
                <a:solidFill>
                  <a:srgbClr val="FF0000"/>
                </a:solidFill>
                <a:latin typeface="Times New Roman" pitchFamily="18" charset="0"/>
                <a:cs typeface="Times New Roman" pitchFamily="18" charset="0"/>
              </a:rPr>
              <a:t>Genei</a:t>
            </a:r>
            <a:r>
              <a:rPr lang="en-US" sz="2200" b="1" dirty="0">
                <a:solidFill>
                  <a:srgbClr val="FF0000"/>
                </a:solidFill>
                <a:latin typeface="Times New Roman" pitchFamily="18" charset="0"/>
                <a:cs typeface="Times New Roman" pitchFamily="18" charset="0"/>
              </a:rPr>
              <a:t>, Bangalore, India</a:t>
            </a:r>
          </a:p>
          <a:p>
            <a:pPr algn="just"/>
            <a:r>
              <a:rPr lang="en-US" sz="2200" b="1" dirty="0">
                <a:solidFill>
                  <a:srgbClr val="FF0000"/>
                </a:solidFill>
                <a:latin typeface="Times New Roman" pitchFamily="18" charset="0"/>
                <a:cs typeface="Times New Roman" pitchFamily="18" charset="0"/>
              </a:rPr>
              <a:t>Primer sequences used were obtained from OPERON Technologies Inc., USA and University of British Columbia, Canada synthesized at </a:t>
            </a:r>
            <a:r>
              <a:rPr lang="en-US" sz="2200" b="1" dirty="0" err="1">
                <a:solidFill>
                  <a:srgbClr val="FF0000"/>
                </a:solidFill>
                <a:latin typeface="Times New Roman" pitchFamily="18" charset="0"/>
                <a:cs typeface="Times New Roman" pitchFamily="18" charset="0"/>
              </a:rPr>
              <a:t>Xcelris</a:t>
            </a:r>
            <a:r>
              <a:rPr lang="en-US" sz="2200" b="1" dirty="0">
                <a:solidFill>
                  <a:srgbClr val="FF0000"/>
                </a:solidFill>
                <a:latin typeface="Times New Roman" pitchFamily="18" charset="0"/>
                <a:cs typeface="Times New Roman" pitchFamily="18" charset="0"/>
              </a:rPr>
              <a:t> Genomics, India</a:t>
            </a:r>
          </a:p>
          <a:p>
            <a:pPr algn="just"/>
            <a:r>
              <a:rPr lang="en-US" sz="2200" b="1" dirty="0">
                <a:solidFill>
                  <a:srgbClr val="FF0000"/>
                </a:solidFill>
                <a:latin typeface="Times New Roman" pitchFamily="18" charset="0"/>
                <a:cs typeface="Times New Roman" pitchFamily="18" charset="0"/>
              </a:rPr>
              <a:t>The thirty primers were screened for obtaining maximum polymorphic bands with clarity and reproducibility</a:t>
            </a:r>
          </a:p>
          <a:p>
            <a:pPr algn="just"/>
            <a:r>
              <a:rPr lang="en-US" sz="2200" b="1" dirty="0">
                <a:solidFill>
                  <a:srgbClr val="FF0000"/>
                </a:solidFill>
                <a:latin typeface="Times New Roman" pitchFamily="18" charset="0"/>
                <a:cs typeface="Times New Roman" pitchFamily="18" charset="0"/>
              </a:rPr>
              <a:t>Accordingly, eighteen RAPD primers showing clear and consistent bands were finally selected</a:t>
            </a:r>
          </a:p>
          <a:p>
            <a:pPr algn="just">
              <a:buNone/>
            </a:pPr>
            <a:r>
              <a:rPr lang="en-US" sz="1900" dirty="0">
                <a:solidFill>
                  <a:srgbClr val="FF0000"/>
                </a:solidFill>
                <a:latin typeface="Times New Roman" pitchFamily="18" charset="0"/>
                <a:cs typeface="Times New Roman" pitchFamily="18" charset="0"/>
              </a:rPr>
              <a:t>	</a:t>
            </a:r>
          </a:p>
          <a:p>
            <a:pPr algn="just">
              <a:buNone/>
            </a:pPr>
            <a:r>
              <a:rPr lang="en-US" sz="1900" b="1" dirty="0">
                <a:solidFill>
                  <a:srgbClr val="FF0000"/>
                </a:solidFill>
                <a:latin typeface="Times New Roman" pitchFamily="18" charset="0"/>
                <a:cs typeface="Times New Roman" pitchFamily="18" charset="0"/>
              </a:rPr>
              <a:t>	</a:t>
            </a:r>
            <a:r>
              <a:rPr lang="en-US" sz="1900" b="1" dirty="0">
                <a:latin typeface="Times New Roman" pitchFamily="18" charset="0"/>
                <a:cs typeface="Times New Roman" pitchFamily="18" charset="0"/>
              </a:rPr>
              <a:t>ISSR</a:t>
            </a:r>
          </a:p>
          <a:p>
            <a:pPr algn="just"/>
            <a:r>
              <a:rPr lang="en-US" sz="2200" b="1" dirty="0">
                <a:solidFill>
                  <a:srgbClr val="FF0000"/>
                </a:solidFill>
                <a:latin typeface="Times New Roman" pitchFamily="18" charset="0"/>
                <a:cs typeface="Times New Roman" pitchFamily="18" charset="0"/>
              </a:rPr>
              <a:t>A total of ten primers from University of British Columbia, Canada</a:t>
            </a:r>
          </a:p>
          <a:p>
            <a:pPr algn="just">
              <a:buNone/>
            </a:pPr>
            <a:r>
              <a:rPr lang="en-US" sz="2200" b="1" dirty="0">
                <a:solidFill>
                  <a:srgbClr val="FF0000"/>
                </a:solidFill>
                <a:latin typeface="Times New Roman" pitchFamily="18" charset="0"/>
                <a:cs typeface="Times New Roman" pitchFamily="18" charset="0"/>
              </a:rPr>
              <a:t>	synthesized at Sigma, India were tried</a:t>
            </a:r>
            <a:endParaRPr lang="en-US" sz="2200" b="1" i="1" dirty="0">
              <a:solidFill>
                <a:srgbClr val="FF0000"/>
              </a:solidFill>
              <a:latin typeface="Times New Roman" pitchFamily="18" charset="0"/>
              <a:cs typeface="Times New Roman" pitchFamily="18" charset="0"/>
            </a:endParaRPr>
          </a:p>
          <a:p>
            <a:pPr algn="just"/>
            <a:r>
              <a:rPr lang="en-US" sz="2200" b="1" dirty="0">
                <a:solidFill>
                  <a:srgbClr val="FF0000"/>
                </a:solidFill>
                <a:latin typeface="Times New Roman" pitchFamily="18" charset="0"/>
                <a:cs typeface="Times New Roman" pitchFamily="18" charset="0"/>
              </a:rPr>
              <a:t>Out of the total ten primers tested, seven primers were selected for</a:t>
            </a:r>
          </a:p>
          <a:p>
            <a:pPr algn="just">
              <a:buNone/>
            </a:pPr>
            <a:r>
              <a:rPr lang="en-US" sz="2200" b="1" dirty="0">
                <a:solidFill>
                  <a:srgbClr val="FF0000"/>
                </a:solidFill>
                <a:latin typeface="Times New Roman" pitchFamily="18" charset="0"/>
                <a:cs typeface="Times New Roman" pitchFamily="18" charset="0"/>
              </a:rPr>
              <a:t>	analyzing the specimens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228600"/>
            <a:ext cx="7772400" cy="533400"/>
          </a:xfrm>
        </p:spPr>
        <p:txBody>
          <a:bodyPr>
            <a:normAutofit/>
          </a:bodyPr>
          <a:lstStyle/>
          <a:p>
            <a:pPr algn="ctr">
              <a:buNone/>
            </a:pPr>
            <a:r>
              <a:rPr lang="en-US" sz="2000" b="1" dirty="0">
                <a:latin typeface="Times New Roman" pitchFamily="18" charset="0"/>
                <a:cs typeface="Times New Roman" pitchFamily="18" charset="0"/>
              </a:rPr>
              <a:t>Electrophoresis of RAPD and ISSR products</a:t>
            </a:r>
            <a:endParaRPr lang="en-US" sz="2000" dirty="0">
              <a:latin typeface="Times New Roman" pitchFamily="18" charset="0"/>
              <a:cs typeface="Times New Roman" pitchFamily="18" charset="0"/>
            </a:endParaRPr>
          </a:p>
        </p:txBody>
      </p:sp>
      <p:sp>
        <p:nvSpPr>
          <p:cNvPr id="4" name="Rectangle 3"/>
          <p:cNvSpPr/>
          <p:nvPr/>
        </p:nvSpPr>
        <p:spPr>
          <a:xfrm>
            <a:off x="762000" y="838200"/>
            <a:ext cx="79248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a:solidFill>
                  <a:srgbClr val="FF0000"/>
                </a:solidFill>
                <a:latin typeface="Times New Roman" pitchFamily="18" charset="0"/>
                <a:cs typeface="Times New Roman" pitchFamily="18" charset="0"/>
              </a:rPr>
              <a:t>Agarose</a:t>
            </a:r>
            <a:r>
              <a:rPr lang="en-US" sz="1600" b="1" dirty="0">
                <a:solidFill>
                  <a:srgbClr val="FF0000"/>
                </a:solidFill>
                <a:latin typeface="Times New Roman" pitchFamily="18" charset="0"/>
                <a:cs typeface="Times New Roman" pitchFamily="18" charset="0"/>
              </a:rPr>
              <a:t> gel was prepared by dissolving 2g </a:t>
            </a:r>
            <a:r>
              <a:rPr lang="en-US" sz="1600" b="1" dirty="0" err="1">
                <a:solidFill>
                  <a:srgbClr val="FF0000"/>
                </a:solidFill>
                <a:latin typeface="Times New Roman" pitchFamily="18" charset="0"/>
                <a:cs typeface="Times New Roman" pitchFamily="18" charset="0"/>
              </a:rPr>
              <a:t>agarose</a:t>
            </a:r>
            <a:r>
              <a:rPr lang="en-US" sz="1600" b="1" dirty="0">
                <a:solidFill>
                  <a:srgbClr val="FF0000"/>
                </a:solidFill>
                <a:latin typeface="Times New Roman" pitchFamily="18" charset="0"/>
                <a:cs typeface="Times New Roman" pitchFamily="18" charset="0"/>
              </a:rPr>
              <a:t> in 200ml of 0.5 × TBE buffer</a:t>
            </a:r>
          </a:p>
        </p:txBody>
      </p:sp>
      <p:sp>
        <p:nvSpPr>
          <p:cNvPr id="5" name="Rectangle 4"/>
          <p:cNvSpPr/>
          <p:nvPr/>
        </p:nvSpPr>
        <p:spPr>
          <a:xfrm>
            <a:off x="457200" y="1524000"/>
            <a:ext cx="83058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0000"/>
                </a:solidFill>
                <a:latin typeface="Times New Roman" pitchFamily="18" charset="0"/>
                <a:cs typeface="Times New Roman" pitchFamily="18" charset="0"/>
              </a:rPr>
              <a:t>20×20 cm running tray prepared by sealing both the ends with tape firmly to contain </a:t>
            </a:r>
            <a:r>
              <a:rPr lang="en-US" sz="1600" b="1" dirty="0" err="1">
                <a:solidFill>
                  <a:srgbClr val="FF0000"/>
                </a:solidFill>
                <a:latin typeface="Times New Roman" pitchFamily="18" charset="0"/>
                <a:cs typeface="Times New Roman" pitchFamily="18" charset="0"/>
              </a:rPr>
              <a:t>agarose</a:t>
            </a:r>
            <a:endParaRPr lang="en-US" sz="1600" b="1" dirty="0">
              <a:solidFill>
                <a:schemeClr val="tx1"/>
              </a:solidFill>
              <a:latin typeface="Times New Roman" pitchFamily="18" charset="0"/>
              <a:cs typeface="Times New Roman" pitchFamily="18" charset="0"/>
            </a:endParaRPr>
          </a:p>
        </p:txBody>
      </p:sp>
      <p:sp>
        <p:nvSpPr>
          <p:cNvPr id="6" name="Rectangle 5"/>
          <p:cNvSpPr/>
          <p:nvPr/>
        </p:nvSpPr>
        <p:spPr>
          <a:xfrm>
            <a:off x="609600" y="2209800"/>
            <a:ext cx="82296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0000"/>
                </a:solidFill>
                <a:latin typeface="Times New Roman" pitchFamily="18" charset="0"/>
                <a:cs typeface="Times New Roman" pitchFamily="18" charset="0"/>
              </a:rPr>
              <a:t>Running tray along with the required size of the comb was leveled using the spirit level</a:t>
            </a:r>
          </a:p>
        </p:txBody>
      </p:sp>
      <p:sp>
        <p:nvSpPr>
          <p:cNvPr id="7" name="Rectangle 6"/>
          <p:cNvSpPr/>
          <p:nvPr/>
        </p:nvSpPr>
        <p:spPr>
          <a:xfrm>
            <a:off x="762000" y="2819400"/>
            <a:ext cx="80010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0000"/>
                </a:solidFill>
                <a:latin typeface="Times New Roman" pitchFamily="18" charset="0"/>
                <a:cs typeface="Times New Roman" pitchFamily="18" charset="0"/>
              </a:rPr>
              <a:t>Solution was cooled to 65ºC and poured into the running tray and allow to set for 1hr</a:t>
            </a:r>
          </a:p>
        </p:txBody>
      </p:sp>
      <p:sp>
        <p:nvSpPr>
          <p:cNvPr id="8" name="Rectangle 7"/>
          <p:cNvSpPr/>
          <p:nvPr/>
        </p:nvSpPr>
        <p:spPr>
          <a:xfrm>
            <a:off x="762000" y="3505200"/>
            <a:ext cx="80010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0000"/>
                </a:solidFill>
                <a:latin typeface="Times New Roman" pitchFamily="18" charset="0"/>
                <a:cs typeface="Times New Roman" pitchFamily="18" charset="0"/>
              </a:rPr>
              <a:t>Running tray was transferred to the running platform of electrophoresis unit and 1800 </a:t>
            </a:r>
            <a:r>
              <a:rPr lang="en-US" sz="1600" b="1" dirty="0" err="1">
                <a:solidFill>
                  <a:srgbClr val="FF0000"/>
                </a:solidFill>
                <a:latin typeface="Times New Roman" pitchFamily="18" charset="0"/>
                <a:cs typeface="Times New Roman" pitchFamily="18" charset="0"/>
              </a:rPr>
              <a:t>mL</a:t>
            </a:r>
            <a:r>
              <a:rPr lang="en-US" sz="1600" b="1" dirty="0">
                <a:solidFill>
                  <a:srgbClr val="FF0000"/>
                </a:solidFill>
                <a:latin typeface="Times New Roman" pitchFamily="18" charset="0"/>
                <a:cs typeface="Times New Roman" pitchFamily="18" charset="0"/>
              </a:rPr>
              <a:t> of 0.5 × TBE buffer was added to the tank</a:t>
            </a:r>
          </a:p>
        </p:txBody>
      </p:sp>
      <p:sp>
        <p:nvSpPr>
          <p:cNvPr id="9" name="Rectangle 8"/>
          <p:cNvSpPr/>
          <p:nvPr/>
        </p:nvSpPr>
        <p:spPr>
          <a:xfrm>
            <a:off x="762000" y="4191000"/>
            <a:ext cx="80010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0000"/>
                </a:solidFill>
                <a:latin typeface="Times New Roman" pitchFamily="18" charset="0"/>
                <a:cs typeface="Times New Roman" pitchFamily="18" charset="0"/>
              </a:rPr>
              <a:t>DNA sample was loaded in each well. One of the wells was loaded with 100 </a:t>
            </a:r>
            <a:r>
              <a:rPr lang="en-US" sz="1600" b="1" dirty="0" err="1">
                <a:solidFill>
                  <a:srgbClr val="FF0000"/>
                </a:solidFill>
                <a:latin typeface="Times New Roman" pitchFamily="18" charset="0"/>
                <a:cs typeface="Times New Roman" pitchFamily="18" charset="0"/>
              </a:rPr>
              <a:t>bp</a:t>
            </a:r>
            <a:r>
              <a:rPr lang="en-US" sz="1600" b="1" dirty="0">
                <a:solidFill>
                  <a:srgbClr val="FF0000"/>
                </a:solidFill>
                <a:latin typeface="Times New Roman" pitchFamily="18" charset="0"/>
                <a:cs typeface="Times New Roman" pitchFamily="18" charset="0"/>
              </a:rPr>
              <a:t> DNA  as the standard molecular weight marker</a:t>
            </a:r>
          </a:p>
        </p:txBody>
      </p:sp>
      <p:sp>
        <p:nvSpPr>
          <p:cNvPr id="10" name="Rectangle 9"/>
          <p:cNvSpPr/>
          <p:nvPr/>
        </p:nvSpPr>
        <p:spPr>
          <a:xfrm>
            <a:off x="762000" y="4953000"/>
            <a:ext cx="80010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0000"/>
                </a:solidFill>
                <a:latin typeface="Times New Roman" pitchFamily="18" charset="0"/>
                <a:cs typeface="Times New Roman" pitchFamily="18" charset="0"/>
              </a:rPr>
              <a:t>Electrophoresis carried out at 70 V for 3 hours  and stained with </a:t>
            </a:r>
            <a:r>
              <a:rPr lang="en-US" sz="1600" b="1" dirty="0" err="1">
                <a:solidFill>
                  <a:srgbClr val="FF0000"/>
                </a:solidFill>
                <a:latin typeface="Times New Roman" pitchFamily="18" charset="0"/>
                <a:cs typeface="Times New Roman" pitchFamily="18" charset="0"/>
              </a:rPr>
              <a:t>ethidium</a:t>
            </a:r>
            <a:r>
              <a:rPr lang="en-US" sz="1600" b="1" dirty="0">
                <a:solidFill>
                  <a:srgbClr val="FF0000"/>
                </a:solidFill>
                <a:latin typeface="Times New Roman" pitchFamily="18" charset="0"/>
                <a:cs typeface="Times New Roman" pitchFamily="18" charset="0"/>
              </a:rPr>
              <a:t> bromide</a:t>
            </a:r>
          </a:p>
        </p:txBody>
      </p:sp>
      <p:sp>
        <p:nvSpPr>
          <p:cNvPr id="11" name="Rectangle 10"/>
          <p:cNvSpPr/>
          <p:nvPr/>
        </p:nvSpPr>
        <p:spPr>
          <a:xfrm>
            <a:off x="762000" y="5334000"/>
            <a:ext cx="80010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0000"/>
                </a:solidFill>
                <a:latin typeface="Times New Roman" pitchFamily="18" charset="0"/>
                <a:cs typeface="Times New Roman" pitchFamily="18" charset="0"/>
              </a:rPr>
              <a:t>Gel was viewed under UV </a:t>
            </a:r>
            <a:r>
              <a:rPr lang="en-US" sz="1600" b="1" dirty="0" err="1">
                <a:solidFill>
                  <a:srgbClr val="FF0000"/>
                </a:solidFill>
                <a:latin typeface="Times New Roman" pitchFamily="18" charset="0"/>
                <a:cs typeface="Times New Roman" pitchFamily="18" charset="0"/>
              </a:rPr>
              <a:t>transilluminator</a:t>
            </a:r>
            <a:r>
              <a:rPr lang="en-US" sz="1600" b="1" dirty="0">
                <a:solidFill>
                  <a:srgbClr val="FF0000"/>
                </a:solidFill>
                <a:latin typeface="Times New Roman" pitchFamily="18" charset="0"/>
                <a:cs typeface="Times New Roman" pitchFamily="18" charset="0"/>
              </a:rPr>
              <a:t> and photographed using Gel Doc System </a:t>
            </a:r>
          </a:p>
        </p:txBody>
      </p:sp>
      <p:sp>
        <p:nvSpPr>
          <p:cNvPr id="12" name="Rectangle 11"/>
          <p:cNvSpPr/>
          <p:nvPr/>
        </p:nvSpPr>
        <p:spPr>
          <a:xfrm>
            <a:off x="762000" y="5943600"/>
            <a:ext cx="80010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0000"/>
                </a:solidFill>
                <a:latin typeface="Times New Roman" pitchFamily="18" charset="0"/>
                <a:cs typeface="Times New Roman" pitchFamily="18" charset="0"/>
              </a:rPr>
              <a:t>Sizes of the amplified fragments were estimated from a marker DNA profile</a:t>
            </a:r>
          </a:p>
        </p:txBody>
      </p:sp>
      <p:sp>
        <p:nvSpPr>
          <p:cNvPr id="13" name="Down Arrow 12"/>
          <p:cNvSpPr/>
          <p:nvPr/>
        </p:nvSpPr>
        <p:spPr>
          <a:xfrm>
            <a:off x="4572000" y="1219200"/>
            <a:ext cx="304800" cy="228600"/>
          </a:xfrm>
          <a:prstGeom prst="down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wn Arrow 20"/>
          <p:cNvSpPr/>
          <p:nvPr/>
        </p:nvSpPr>
        <p:spPr>
          <a:xfrm>
            <a:off x="4572000" y="1905000"/>
            <a:ext cx="304800" cy="228600"/>
          </a:xfrm>
          <a:prstGeom prst="down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wn Arrow 21"/>
          <p:cNvSpPr/>
          <p:nvPr/>
        </p:nvSpPr>
        <p:spPr>
          <a:xfrm>
            <a:off x="4572000" y="2667000"/>
            <a:ext cx="304800" cy="228600"/>
          </a:xfrm>
          <a:prstGeom prst="down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own Arrow 22"/>
          <p:cNvSpPr/>
          <p:nvPr/>
        </p:nvSpPr>
        <p:spPr>
          <a:xfrm>
            <a:off x="4572000" y="3276600"/>
            <a:ext cx="304800" cy="228600"/>
          </a:xfrm>
          <a:prstGeom prst="down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own Arrow 23"/>
          <p:cNvSpPr/>
          <p:nvPr/>
        </p:nvSpPr>
        <p:spPr>
          <a:xfrm>
            <a:off x="4572000" y="3962400"/>
            <a:ext cx="304800" cy="228600"/>
          </a:xfrm>
          <a:prstGeom prst="down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own Arrow 24"/>
          <p:cNvSpPr/>
          <p:nvPr/>
        </p:nvSpPr>
        <p:spPr>
          <a:xfrm>
            <a:off x="4572000" y="4724400"/>
            <a:ext cx="304800" cy="228600"/>
          </a:xfrm>
          <a:prstGeom prst="down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own Arrow 25"/>
          <p:cNvSpPr/>
          <p:nvPr/>
        </p:nvSpPr>
        <p:spPr>
          <a:xfrm>
            <a:off x="4572000" y="5257800"/>
            <a:ext cx="304800" cy="228600"/>
          </a:xfrm>
          <a:prstGeom prst="down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own Arrow 26"/>
          <p:cNvSpPr/>
          <p:nvPr/>
        </p:nvSpPr>
        <p:spPr>
          <a:xfrm>
            <a:off x="4572000" y="5715000"/>
            <a:ext cx="304800" cy="228600"/>
          </a:xfrm>
          <a:prstGeom prst="down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0"/>
            <a:ext cx="8077200" cy="5943600"/>
          </a:xfrm>
        </p:spPr>
        <p:txBody>
          <a:bodyPr>
            <a:normAutofit/>
          </a:bodyPr>
          <a:lstStyle/>
          <a:p>
            <a:pPr>
              <a:buNone/>
            </a:pPr>
            <a:r>
              <a:rPr lang="en-US" sz="2000" b="1" dirty="0">
                <a:latin typeface="Arial" pitchFamily="34" charset="0"/>
                <a:cs typeface="Arial" pitchFamily="34" charset="0"/>
              </a:rPr>
              <a:t>Data scoring and statistical analysis</a:t>
            </a:r>
          </a:p>
          <a:p>
            <a:pPr marL="0" indent="0" algn="just">
              <a:buNone/>
            </a:pPr>
            <a:endParaRPr lang="en-US" sz="1800" dirty="0">
              <a:solidFill>
                <a:srgbClr val="C00000"/>
              </a:solidFill>
              <a:latin typeface="Arial" pitchFamily="34" charset="0"/>
              <a:cs typeface="Arial" pitchFamily="34" charset="0"/>
            </a:endParaRPr>
          </a:p>
          <a:p>
            <a:pPr marL="0" indent="0" algn="just">
              <a:buNone/>
            </a:pPr>
            <a:r>
              <a:rPr lang="en-US" sz="1800" b="1" dirty="0">
                <a:solidFill>
                  <a:srgbClr val="FF0000"/>
                </a:solidFill>
                <a:latin typeface="Arial" pitchFamily="34" charset="0"/>
                <a:cs typeface="Arial" pitchFamily="34" charset="0"/>
              </a:rPr>
              <a:t>Primer banding characteristics such as number of total bands, number of polymorphic bands and percentage of polymorphic bands were obtained.</a:t>
            </a:r>
          </a:p>
          <a:p>
            <a:pPr marL="0" indent="0" algn="just">
              <a:buNone/>
            </a:pPr>
            <a:endParaRPr lang="en-US" sz="1800" b="1" dirty="0">
              <a:solidFill>
                <a:srgbClr val="C00000"/>
              </a:solidFill>
              <a:latin typeface="Arial" pitchFamily="34" charset="0"/>
              <a:cs typeface="Arial" pitchFamily="34" charset="0"/>
            </a:endParaRPr>
          </a:p>
          <a:p>
            <a:pPr marL="0" indent="0" algn="just">
              <a:buNone/>
            </a:pPr>
            <a:r>
              <a:rPr lang="en-US" sz="1800" b="1" dirty="0">
                <a:solidFill>
                  <a:srgbClr val="C00000"/>
                </a:solidFill>
                <a:latin typeface="Arial" pitchFamily="34" charset="0"/>
                <a:cs typeface="Arial" pitchFamily="34" charset="0"/>
              </a:rPr>
              <a:t>To analyze the suitability of both the markers for evaluating genetic profiles</a:t>
            </a:r>
            <a:r>
              <a:rPr lang="en-US" sz="1800" b="1" i="1" dirty="0">
                <a:solidFill>
                  <a:srgbClr val="C00000"/>
                </a:solidFill>
                <a:latin typeface="Arial" pitchFamily="34" charset="0"/>
                <a:cs typeface="Arial" pitchFamily="34" charset="0"/>
              </a:rPr>
              <a:t>, </a:t>
            </a:r>
            <a:r>
              <a:rPr lang="en-US" sz="1800" b="1" dirty="0">
                <a:solidFill>
                  <a:srgbClr val="C00000"/>
                </a:solidFill>
                <a:latin typeface="Arial" pitchFamily="34" charset="0"/>
                <a:cs typeface="Arial" pitchFamily="34" charset="0"/>
              </a:rPr>
              <a:t>the performance of the markers was measured using three parameters: polymorphic information content, marker index and resolving power.</a:t>
            </a:r>
          </a:p>
          <a:p>
            <a:pPr marL="0" indent="0" algn="just">
              <a:buNone/>
            </a:pPr>
            <a:endParaRPr lang="en-US" sz="2000" b="1" dirty="0">
              <a:solidFill>
                <a:srgbClr val="C00000"/>
              </a:solidFill>
              <a:latin typeface="Arial" pitchFamily="34" charset="0"/>
              <a:cs typeface="Arial" pitchFamily="34" charset="0"/>
            </a:endParaRPr>
          </a:p>
          <a:p>
            <a:pPr marL="0" indent="0" algn="just">
              <a:buNone/>
            </a:pPr>
            <a:r>
              <a:rPr lang="en-US" sz="1800" b="1" dirty="0">
                <a:solidFill>
                  <a:srgbClr val="FF0000"/>
                </a:solidFill>
                <a:latin typeface="Arial" pitchFamily="34" charset="0"/>
                <a:cs typeface="Arial" pitchFamily="34" charset="0"/>
              </a:rPr>
              <a:t>The data obtained by scoring RAPD and ISSR profiles with different primers individually as well as collectively were subjected to the construction of similarity matrix based on simple matrix coefficients.</a:t>
            </a:r>
          </a:p>
          <a:p>
            <a:pPr marL="0" indent="0" algn="just">
              <a:buNone/>
            </a:pPr>
            <a:endParaRPr lang="en-US" sz="1800" b="1" dirty="0">
              <a:solidFill>
                <a:srgbClr val="C00000"/>
              </a:solidFill>
              <a:latin typeface="Arial" pitchFamily="34" charset="0"/>
              <a:cs typeface="Arial" pitchFamily="34" charset="0"/>
            </a:endParaRPr>
          </a:p>
          <a:p>
            <a:pPr marL="0" indent="0" algn="just">
              <a:buNone/>
            </a:pPr>
            <a:r>
              <a:rPr lang="en-US" sz="1800" b="1" dirty="0">
                <a:solidFill>
                  <a:srgbClr val="C00000"/>
                </a:solidFill>
                <a:latin typeface="Arial" pitchFamily="34" charset="0"/>
                <a:cs typeface="Arial" pitchFamily="34" charset="0"/>
              </a:rPr>
              <a:t>Cluster analysis was performed on the basis of genetic similarity matrix, and the resulting similarity coefficients were used for constructing </a:t>
            </a:r>
            <a:r>
              <a:rPr lang="en-US" sz="1800" b="1" dirty="0" err="1">
                <a:solidFill>
                  <a:srgbClr val="C00000"/>
                </a:solidFill>
                <a:latin typeface="Arial" pitchFamily="34" charset="0"/>
                <a:cs typeface="Arial" pitchFamily="34" charset="0"/>
              </a:rPr>
              <a:t>dendrograms</a:t>
            </a:r>
            <a:r>
              <a:rPr lang="en-US" sz="1800" b="1" dirty="0">
                <a:solidFill>
                  <a:srgbClr val="C00000"/>
                </a:solidFill>
                <a:latin typeface="Arial" pitchFamily="34" charset="0"/>
                <a:cs typeface="Arial" pitchFamily="34" charset="0"/>
              </a:rPr>
              <a:t> using UPGMA with SHAN  module.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382000" cy="944562"/>
          </a:xfrm>
        </p:spPr>
        <p:txBody>
          <a:bodyPr>
            <a:normAutofit/>
          </a:bodyPr>
          <a:lstStyle/>
          <a:p>
            <a:pPr algn="l"/>
            <a:r>
              <a:rPr lang="en-US" sz="2400" b="1" dirty="0">
                <a:solidFill>
                  <a:srgbClr val="C00000"/>
                </a:solidFill>
                <a:latin typeface="Times New Roman" pitchFamily="18" charset="0"/>
                <a:cs typeface="Times New Roman" pitchFamily="18" charset="0"/>
              </a:rPr>
              <a:t> Genetic diversity analysis</a:t>
            </a:r>
            <a:br>
              <a:rPr lang="en-US" sz="2400" b="1" i="1" dirty="0">
                <a:solidFill>
                  <a:srgbClr val="FF0000"/>
                </a:solidFill>
                <a:latin typeface="Times New Roman" pitchFamily="18" charset="0"/>
                <a:cs typeface="Times New Roman" pitchFamily="18" charset="0"/>
              </a:rPr>
            </a:br>
            <a:endParaRPr lang="en-US" sz="2400" dirty="0">
              <a:solidFill>
                <a:srgbClr val="FF0000"/>
              </a:solidFill>
            </a:endParaRPr>
          </a:p>
        </p:txBody>
      </p:sp>
      <p:sp>
        <p:nvSpPr>
          <p:cNvPr id="3" name="Content Placeholder 2"/>
          <p:cNvSpPr>
            <a:spLocks noGrp="1"/>
          </p:cNvSpPr>
          <p:nvPr>
            <p:ph idx="1"/>
          </p:nvPr>
        </p:nvSpPr>
        <p:spPr>
          <a:xfrm>
            <a:off x="228600" y="838200"/>
            <a:ext cx="8763000" cy="5791200"/>
          </a:xfrm>
        </p:spPr>
        <p:txBody>
          <a:bodyPr>
            <a:normAutofit/>
          </a:bodyPr>
          <a:lstStyle/>
          <a:p>
            <a:pPr marL="0" indent="0" algn="just">
              <a:buNone/>
            </a:pPr>
            <a:r>
              <a:rPr lang="en-US" sz="2400" b="1" dirty="0">
                <a:solidFill>
                  <a:schemeClr val="bg2">
                    <a:lumMod val="10000"/>
                  </a:schemeClr>
                </a:solidFill>
                <a:latin typeface="Arial Narrow" panose="020B0606020202030204" pitchFamily="34" charset="0"/>
                <a:cs typeface="Times New Roman" pitchFamily="18" charset="0"/>
              </a:rPr>
              <a:t>DNA profiles of 19 different accessions of  </a:t>
            </a:r>
            <a:r>
              <a:rPr lang="en-US" sz="2400" b="1" i="1" dirty="0" err="1">
                <a:solidFill>
                  <a:schemeClr val="bg2">
                    <a:lumMod val="10000"/>
                  </a:schemeClr>
                </a:solidFill>
                <a:latin typeface="Arial Narrow" panose="020B0606020202030204" pitchFamily="34" charset="0"/>
                <a:cs typeface="Times New Roman" pitchFamily="18" charset="0"/>
              </a:rPr>
              <a:t>Acorus</a:t>
            </a:r>
            <a:r>
              <a:rPr lang="en-US" sz="2400" b="1" i="1" dirty="0">
                <a:solidFill>
                  <a:schemeClr val="bg2">
                    <a:lumMod val="10000"/>
                  </a:schemeClr>
                </a:solidFill>
                <a:latin typeface="Arial Narrow" panose="020B0606020202030204" pitchFamily="34" charset="0"/>
                <a:cs typeface="Times New Roman" pitchFamily="18" charset="0"/>
              </a:rPr>
              <a:t> calamus </a:t>
            </a:r>
            <a:r>
              <a:rPr lang="en-US" sz="2400" b="1" dirty="0">
                <a:solidFill>
                  <a:schemeClr val="bg2">
                    <a:lumMod val="10000"/>
                  </a:schemeClr>
                </a:solidFill>
                <a:latin typeface="Arial Narrow" panose="020B0606020202030204" pitchFamily="34" charset="0"/>
                <a:cs typeface="Times New Roman" pitchFamily="18" charset="0"/>
              </a:rPr>
              <a:t>were</a:t>
            </a:r>
            <a:r>
              <a:rPr lang="en-US" sz="2400" b="1" i="1" dirty="0">
                <a:solidFill>
                  <a:schemeClr val="bg2">
                    <a:lumMod val="10000"/>
                  </a:schemeClr>
                </a:solidFill>
                <a:latin typeface="Arial Narrow" panose="020B0606020202030204" pitchFamily="34" charset="0"/>
                <a:cs typeface="Times New Roman" pitchFamily="18" charset="0"/>
              </a:rPr>
              <a:t> </a:t>
            </a:r>
            <a:r>
              <a:rPr lang="en-US" sz="2400" b="1" dirty="0">
                <a:solidFill>
                  <a:schemeClr val="bg2">
                    <a:lumMod val="10000"/>
                  </a:schemeClr>
                </a:solidFill>
                <a:latin typeface="Arial Narrow" panose="020B0606020202030204" pitchFamily="34" charset="0"/>
                <a:cs typeface="Times New Roman" pitchFamily="18" charset="0"/>
              </a:rPr>
              <a:t>generated and the clustering patterns of the population were</a:t>
            </a:r>
            <a:r>
              <a:rPr lang="en-US" sz="2400" b="1" i="1" dirty="0">
                <a:solidFill>
                  <a:schemeClr val="bg2">
                    <a:lumMod val="10000"/>
                  </a:schemeClr>
                </a:solidFill>
                <a:latin typeface="Arial Narrow" panose="020B0606020202030204" pitchFamily="34" charset="0"/>
                <a:cs typeface="Times New Roman" pitchFamily="18" charset="0"/>
              </a:rPr>
              <a:t> </a:t>
            </a:r>
            <a:r>
              <a:rPr lang="en-US" sz="2400" b="1" dirty="0">
                <a:solidFill>
                  <a:schemeClr val="bg2">
                    <a:lumMod val="10000"/>
                  </a:schemeClr>
                </a:solidFill>
                <a:latin typeface="Arial Narrow" panose="020B0606020202030204" pitchFamily="34" charset="0"/>
                <a:cs typeface="Times New Roman" pitchFamily="18" charset="0"/>
              </a:rPr>
              <a:t>estimated</a:t>
            </a:r>
          </a:p>
          <a:p>
            <a:pPr marL="0" indent="0" algn="just">
              <a:buNone/>
            </a:pPr>
            <a:r>
              <a:rPr lang="en-US" sz="2200" b="1" dirty="0">
                <a:solidFill>
                  <a:srgbClr val="FF0000"/>
                </a:solidFill>
              </a:rPr>
              <a:t>Genetic polymorphisms and cluster analysis based on RAPD markers</a:t>
            </a:r>
          </a:p>
          <a:p>
            <a:pPr marL="0" indent="0" algn="just">
              <a:buNone/>
            </a:pPr>
            <a:r>
              <a:rPr lang="en-US" sz="1800" b="1" dirty="0">
                <a:latin typeface="Times New Roman" pitchFamily="18" charset="0"/>
                <a:cs typeface="Times New Roman" pitchFamily="18" charset="0"/>
              </a:rPr>
              <a:t>PCR amplification performed using 25 random RAPD primers: 18 primers showed reliable banding patterns with high reproducibility and clear band resolution.</a:t>
            </a:r>
          </a:p>
          <a:p>
            <a:pPr marL="0" indent="0" algn="just">
              <a:buNone/>
            </a:pPr>
            <a:r>
              <a:rPr lang="en-US" sz="2000" b="1" dirty="0">
                <a:solidFill>
                  <a:srgbClr val="FF0000"/>
                </a:solidFill>
                <a:latin typeface="Times New Roman" pitchFamily="18" charset="0"/>
                <a:cs typeface="Times New Roman" pitchFamily="18" charset="0"/>
              </a:rPr>
              <a:t>Of  the 188 bands generated, 124 bands were </a:t>
            </a:r>
            <a:r>
              <a:rPr lang="en-US" sz="2000" b="1" dirty="0" err="1">
                <a:solidFill>
                  <a:srgbClr val="FF0000"/>
                </a:solidFill>
                <a:latin typeface="Times New Roman" pitchFamily="18" charset="0"/>
                <a:cs typeface="Times New Roman" pitchFamily="18" charset="0"/>
              </a:rPr>
              <a:t>monomorphic</a:t>
            </a:r>
            <a:r>
              <a:rPr lang="en-US" sz="2000" b="1" dirty="0">
                <a:solidFill>
                  <a:srgbClr val="FF0000"/>
                </a:solidFill>
                <a:latin typeface="Times New Roman" pitchFamily="18" charset="0"/>
                <a:cs typeface="Times New Roman" pitchFamily="18" charset="0"/>
              </a:rPr>
              <a:t> and </a:t>
            </a:r>
            <a:r>
              <a:rPr lang="pl-PL" sz="2000" b="1" dirty="0">
                <a:solidFill>
                  <a:srgbClr val="FF0000"/>
                </a:solidFill>
                <a:latin typeface="Times New Roman" pitchFamily="18" charset="0"/>
                <a:cs typeface="Times New Roman" pitchFamily="18" charset="0"/>
              </a:rPr>
              <a:t>6</a:t>
            </a:r>
            <a:r>
              <a:rPr lang="en-US" sz="2000" b="1" dirty="0">
                <a:solidFill>
                  <a:srgbClr val="FF0000"/>
                </a:solidFill>
                <a:latin typeface="Times New Roman" pitchFamily="18" charset="0"/>
                <a:cs typeface="Times New Roman" pitchFamily="18" charset="0"/>
              </a:rPr>
              <a:t>4 were polymorphic (34.04%).</a:t>
            </a:r>
          </a:p>
          <a:p>
            <a:pPr marL="0" indent="0" algn="just">
              <a:buNone/>
            </a:pPr>
            <a:r>
              <a:rPr lang="en-US" sz="1800" b="1" dirty="0">
                <a:latin typeface="Times New Roman" pitchFamily="18" charset="0"/>
                <a:cs typeface="Times New Roman" pitchFamily="18" charset="0"/>
              </a:rPr>
              <a:t>The number of polymorphic bands varied from one (OPU-</a:t>
            </a:r>
            <a:r>
              <a:rPr lang="pl-PL" sz="1800" b="1" dirty="0">
                <a:latin typeface="Times New Roman" pitchFamily="18" charset="0"/>
                <a:cs typeface="Times New Roman" pitchFamily="18" charset="0"/>
              </a:rPr>
              <a:t>05, OP</a:t>
            </a:r>
            <a:r>
              <a:rPr lang="en-US" sz="1800" b="1" dirty="0">
                <a:latin typeface="Times New Roman" pitchFamily="18" charset="0"/>
                <a:cs typeface="Times New Roman" pitchFamily="18" charset="0"/>
              </a:rPr>
              <a:t>U-1</a:t>
            </a:r>
            <a:r>
              <a:rPr lang="pl-PL" sz="1800" b="1" dirty="0">
                <a:latin typeface="Times New Roman" pitchFamily="18" charset="0"/>
                <a:cs typeface="Times New Roman" pitchFamily="18" charset="0"/>
              </a:rPr>
              <a:t>6) to </a:t>
            </a:r>
            <a:r>
              <a:rPr lang="en-US" sz="1800" b="1" dirty="0">
                <a:latin typeface="Times New Roman" pitchFamily="18" charset="0"/>
                <a:cs typeface="Times New Roman" pitchFamily="18" charset="0"/>
              </a:rPr>
              <a:t>five </a:t>
            </a:r>
            <a:r>
              <a:rPr lang="pl-PL" sz="1800" b="1" dirty="0">
                <a:latin typeface="Times New Roman" pitchFamily="18" charset="0"/>
                <a:cs typeface="Times New Roman" pitchFamily="18" charset="0"/>
              </a:rPr>
              <a:t>(OP</a:t>
            </a:r>
            <a:r>
              <a:rPr lang="en-US" sz="1800" b="1" dirty="0">
                <a:latin typeface="Times New Roman" pitchFamily="18" charset="0"/>
                <a:cs typeface="Times New Roman" pitchFamily="18" charset="0"/>
              </a:rPr>
              <a:t>A-</a:t>
            </a:r>
            <a:r>
              <a:rPr lang="pl-PL" sz="1800" b="1" dirty="0">
                <a:latin typeface="Times New Roman" pitchFamily="18" charset="0"/>
                <a:cs typeface="Times New Roman" pitchFamily="18" charset="0"/>
              </a:rPr>
              <a:t>0</a:t>
            </a:r>
            <a:r>
              <a:rPr lang="en-US" sz="1800" b="1" dirty="0">
                <a:latin typeface="Times New Roman" pitchFamily="18" charset="0"/>
                <a:cs typeface="Times New Roman" pitchFamily="18" charset="0"/>
              </a:rPr>
              <a:t>9, OPD-03, UBC-2, UBC-04 and UBC-05</a:t>
            </a:r>
            <a:r>
              <a:rPr lang="pl-PL" sz="1800" b="1" dirty="0">
                <a:latin typeface="Times New Roman" pitchFamily="18" charset="0"/>
                <a:cs typeface="Times New Roman" pitchFamily="18" charset="0"/>
              </a:rPr>
              <a:t>).</a:t>
            </a:r>
          </a:p>
          <a:p>
            <a:pPr marL="0" indent="0" algn="just">
              <a:buNone/>
            </a:pPr>
            <a:r>
              <a:rPr lang="en-US" sz="2000" b="1" dirty="0">
                <a:solidFill>
                  <a:srgbClr val="FF0000"/>
                </a:solidFill>
                <a:latin typeface="Times New Roman" pitchFamily="18" charset="0"/>
                <a:cs typeface="Times New Roman" pitchFamily="18" charset="0"/>
              </a:rPr>
              <a:t>Percentage polymorphism ranged from 14.28% (OPU-05) to a maximum of 71.42% (UBC-05).</a:t>
            </a:r>
          </a:p>
          <a:p>
            <a:pPr marL="0" indent="0" algn="just">
              <a:buNone/>
            </a:pPr>
            <a:r>
              <a:rPr lang="en-US" sz="1800" b="1" dirty="0">
                <a:latin typeface="Times New Roman" pitchFamily="18" charset="0"/>
                <a:cs typeface="Times New Roman" pitchFamily="18" charset="0"/>
              </a:rPr>
              <a:t>The polymorphic information content (PIC) was maximum in UBC-02 (0.245) and marker index (MI) varied from 0.026 (OPU-5) to 0.154 (UBC 05). </a:t>
            </a:r>
          </a:p>
          <a:p>
            <a:pPr marL="0" indent="0" algn="just">
              <a:buNone/>
            </a:pPr>
            <a:r>
              <a:rPr lang="en-US" sz="2000" b="1" dirty="0">
                <a:solidFill>
                  <a:srgbClr val="FF0000"/>
                </a:solidFill>
                <a:latin typeface="Times New Roman" pitchFamily="18" charset="0"/>
                <a:cs typeface="Times New Roman" pitchFamily="18" charset="0"/>
              </a:rPr>
              <a:t>Most informative primers were UBC-02 and UBC-05.</a:t>
            </a:r>
          </a:p>
          <a:p>
            <a:pPr marL="0" indent="0" algn="just">
              <a:buNone/>
            </a:pPr>
            <a:r>
              <a:rPr lang="en-US" sz="1800" b="1" dirty="0">
                <a:latin typeface="Times New Roman" pitchFamily="18" charset="0"/>
                <a:cs typeface="Times New Roman" pitchFamily="18" charset="0"/>
              </a:rPr>
              <a:t>The highest RP value was observed with the primer UBC-02 (0.295) and the lowest with the primers OPD-03, OPD-05 , OPD-11 and UBC 03 with 0.010.</a:t>
            </a:r>
          </a:p>
          <a:p>
            <a:endParaRPr lang="en-US" sz="2000" dirty="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noGrp="1"/>
          </p:cNvSpPr>
          <p:nvPr>
            <p:ph idx="1"/>
          </p:nvPr>
        </p:nvSpPr>
        <p:spPr>
          <a:xfrm>
            <a:off x="533400" y="4953000"/>
            <a:ext cx="7924800" cy="646331"/>
          </a:xfrm>
          <a:prstGeom prst="rect">
            <a:avLst/>
          </a:prstGeom>
          <a:noFill/>
        </p:spPr>
        <p:txBody>
          <a:bodyPr wrap="square" rtlCol="0">
            <a:spAutoFit/>
          </a:bodyPr>
          <a:lstStyle/>
          <a:p>
            <a:pPr>
              <a:buNone/>
            </a:pPr>
            <a:r>
              <a:rPr lang="en-US" sz="1800" b="1" dirty="0">
                <a:solidFill>
                  <a:srgbClr val="FF0000"/>
                </a:solidFill>
                <a:latin typeface="Arial" pitchFamily="34" charset="0"/>
                <a:cs typeface="Arial" pitchFamily="34" charset="0"/>
              </a:rPr>
              <a:t>Fig 8. PCR products of genomic DNA from </a:t>
            </a:r>
            <a:r>
              <a:rPr lang="en-US" sz="1800" b="1" i="1" dirty="0">
                <a:solidFill>
                  <a:srgbClr val="FF0000"/>
                </a:solidFill>
                <a:latin typeface="Arial" pitchFamily="34" charset="0"/>
                <a:cs typeface="Arial" pitchFamily="34" charset="0"/>
              </a:rPr>
              <a:t>A. calamus </a:t>
            </a:r>
            <a:r>
              <a:rPr lang="en-US" sz="1800" b="1" dirty="0">
                <a:solidFill>
                  <a:srgbClr val="FF0000"/>
                </a:solidFill>
                <a:latin typeface="Arial" pitchFamily="34" charset="0"/>
                <a:cs typeface="Arial" pitchFamily="34" charset="0"/>
              </a:rPr>
              <a:t>accessions with    RAPD</a:t>
            </a:r>
            <a:r>
              <a:rPr lang="en-US" sz="1800" b="1" i="1" dirty="0">
                <a:solidFill>
                  <a:srgbClr val="FF0000"/>
                </a:solidFill>
                <a:latin typeface="Arial" pitchFamily="34" charset="0"/>
                <a:cs typeface="Arial" pitchFamily="34" charset="0"/>
              </a:rPr>
              <a:t> </a:t>
            </a:r>
            <a:r>
              <a:rPr lang="en-US" sz="1800" b="1" dirty="0">
                <a:solidFill>
                  <a:srgbClr val="FF0000"/>
                </a:solidFill>
                <a:latin typeface="Arial" pitchFamily="34" charset="0"/>
                <a:cs typeface="Arial" pitchFamily="34" charset="0"/>
              </a:rPr>
              <a:t>primers, A) OPA-9 and </a:t>
            </a:r>
            <a:r>
              <a:rPr lang="en-US" sz="1800" b="1" i="1" dirty="0">
                <a:solidFill>
                  <a:srgbClr val="FF0000"/>
                </a:solidFill>
                <a:latin typeface="Arial" pitchFamily="34" charset="0"/>
                <a:cs typeface="Arial" pitchFamily="34" charset="0"/>
              </a:rPr>
              <a:t>B)</a:t>
            </a:r>
            <a:r>
              <a:rPr lang="en-US" sz="1800" b="1" dirty="0">
                <a:solidFill>
                  <a:srgbClr val="FF0000"/>
                </a:solidFill>
                <a:latin typeface="Arial" pitchFamily="34" charset="0"/>
                <a:cs typeface="Arial" pitchFamily="34" charset="0"/>
              </a:rPr>
              <a:t> OPA-11. </a:t>
            </a:r>
          </a:p>
        </p:txBody>
      </p:sp>
      <p:pic>
        <p:nvPicPr>
          <p:cNvPr id="2050" name="Picture 2" descr="C:\Users\Win\Desktop\ssssss.jpg"/>
          <p:cNvPicPr>
            <a:picLocks noChangeAspect="1" noChangeArrowheads="1"/>
          </p:cNvPicPr>
          <p:nvPr/>
        </p:nvPicPr>
        <p:blipFill>
          <a:blip r:embed="rId2" cstate="print"/>
          <a:srcRect/>
          <a:stretch>
            <a:fillRect/>
          </a:stretch>
        </p:blipFill>
        <p:spPr bwMode="auto">
          <a:xfrm>
            <a:off x="381000" y="1447800"/>
            <a:ext cx="8337157" cy="34290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001000" cy="1295400"/>
          </a:xfrm>
        </p:spPr>
        <p:txBody>
          <a:bodyPr>
            <a:noAutofit/>
          </a:bodyPr>
          <a:lstStyle/>
          <a:p>
            <a:pPr algn="l"/>
            <a:r>
              <a:rPr lang="en-US" sz="1200" b="1" dirty="0"/>
              <a:t> </a:t>
            </a:r>
            <a:br>
              <a:rPr lang="en-US" sz="1200" b="1" dirty="0"/>
            </a:br>
            <a:br>
              <a:rPr lang="en-US" sz="1200" b="1" dirty="0"/>
            </a:br>
            <a:br>
              <a:rPr lang="en-US" sz="1200" b="1" dirty="0"/>
            </a:br>
            <a:br>
              <a:rPr lang="en-US" sz="1200" b="1" dirty="0"/>
            </a:br>
            <a:br>
              <a:rPr lang="en-US" sz="1200" b="1" dirty="0"/>
            </a:br>
            <a:br>
              <a:rPr lang="en-US" sz="1200" b="1" dirty="0"/>
            </a:br>
            <a:br>
              <a:rPr lang="en-US" sz="1200" b="1" dirty="0"/>
            </a:br>
            <a:br>
              <a:rPr lang="en-US" sz="1200" b="1" dirty="0"/>
            </a:br>
            <a:r>
              <a:rPr lang="en-US" sz="1600" b="1" dirty="0">
                <a:solidFill>
                  <a:srgbClr val="FF0000"/>
                </a:solidFill>
                <a:latin typeface="Times New Roman" pitchFamily="18" charset="0"/>
                <a:cs typeface="Times New Roman" pitchFamily="18" charset="0"/>
              </a:rPr>
              <a:t>Table 5.</a:t>
            </a:r>
            <a:r>
              <a:rPr lang="en-US" sz="1600" dirty="0">
                <a:solidFill>
                  <a:srgbClr val="FF0000"/>
                </a:solidFill>
                <a:latin typeface="Times New Roman" pitchFamily="18" charset="0"/>
                <a:cs typeface="Times New Roman" pitchFamily="18" charset="0"/>
              </a:rPr>
              <a:t> </a:t>
            </a:r>
            <a:r>
              <a:rPr lang="en-US" sz="1600" b="1" dirty="0">
                <a:solidFill>
                  <a:srgbClr val="FF0000"/>
                </a:solidFill>
                <a:latin typeface="Times New Roman" pitchFamily="18" charset="0"/>
                <a:cs typeface="Times New Roman" pitchFamily="18" charset="0"/>
              </a:rPr>
              <a:t>Marker parameters calculated for each RAPD primer used with </a:t>
            </a:r>
            <a:r>
              <a:rPr lang="en-US" sz="1600" b="1" i="1" dirty="0" err="1">
                <a:solidFill>
                  <a:srgbClr val="FF0000"/>
                </a:solidFill>
                <a:latin typeface="Times New Roman" pitchFamily="18" charset="0"/>
                <a:cs typeface="Times New Roman" pitchFamily="18" charset="0"/>
              </a:rPr>
              <a:t>Acorus</a:t>
            </a:r>
            <a:r>
              <a:rPr lang="en-US" sz="1600" b="1" i="1" dirty="0">
                <a:solidFill>
                  <a:srgbClr val="FF0000"/>
                </a:solidFill>
                <a:latin typeface="Times New Roman" pitchFamily="18" charset="0"/>
                <a:cs typeface="Times New Roman" pitchFamily="18" charset="0"/>
              </a:rPr>
              <a:t> </a:t>
            </a:r>
            <a:r>
              <a:rPr lang="en-US" sz="1600" b="1" i="1" dirty="0" err="1">
                <a:solidFill>
                  <a:srgbClr val="FF0000"/>
                </a:solidFill>
                <a:latin typeface="Times New Roman" pitchFamily="18" charset="0"/>
                <a:cs typeface="Times New Roman" pitchFamily="18" charset="0"/>
              </a:rPr>
              <a:t>calamus</a:t>
            </a:r>
            <a:br>
              <a:rPr lang="en-US" sz="1200" dirty="0"/>
            </a:br>
            <a:br>
              <a:rPr lang="en-US" sz="1200" dirty="0"/>
            </a:br>
            <a:r>
              <a:rPr lang="en-US" sz="1200" b="1" dirty="0">
                <a:solidFill>
                  <a:srgbClr val="FF0000"/>
                </a:solidFill>
                <a:latin typeface="Times New Roman" pitchFamily="18" charset="0"/>
                <a:cs typeface="Times New Roman" pitchFamily="18" charset="0"/>
              </a:rPr>
              <a:t>TB: total band, PB: polymorphic band, PPB (%): percentage polymorphic band (%), PIC: polymorphism </a:t>
            </a:r>
            <a:r>
              <a:rPr lang="en-US" sz="1200" b="1" dirty="0" err="1">
                <a:solidFill>
                  <a:srgbClr val="FF0000"/>
                </a:solidFill>
                <a:latin typeface="Times New Roman" pitchFamily="18" charset="0"/>
                <a:cs typeface="Times New Roman" pitchFamily="18" charset="0"/>
              </a:rPr>
              <a:t>informatio</a:t>
            </a:r>
            <a:r>
              <a:rPr lang="en-US" sz="1200" b="1" dirty="0">
                <a:solidFill>
                  <a:srgbClr val="FF0000"/>
                </a:solidFill>
                <a:latin typeface="Times New Roman" pitchFamily="18" charset="0"/>
                <a:cs typeface="Times New Roman" pitchFamily="18" charset="0"/>
              </a:rPr>
              <a:t>       content, RP: resolving power, EMR: effective multiplex ratio, MI: marker index</a:t>
            </a:r>
            <a:r>
              <a:rPr lang="en-US" sz="1200" b="1" i="1" dirty="0">
                <a:solidFill>
                  <a:srgbClr val="FF0000"/>
                </a:solidFill>
                <a:latin typeface="Times New Roman" pitchFamily="18" charset="0"/>
                <a:cs typeface="Times New Roman" pitchFamily="18" charset="0"/>
              </a:rPr>
              <a:t>.</a:t>
            </a:r>
            <a:br>
              <a:rPr lang="en-US" sz="1200" i="1" dirty="0">
                <a:solidFill>
                  <a:schemeClr val="tx1"/>
                </a:solidFill>
                <a:latin typeface="Times New Roman" pitchFamily="18" charset="0"/>
                <a:cs typeface="Times New Roman" pitchFamily="18" charset="0"/>
              </a:rPr>
            </a:br>
            <a:br>
              <a:rPr lang="en-US" sz="1200" i="1" dirty="0">
                <a:solidFill>
                  <a:schemeClr val="tx1"/>
                </a:solidFill>
                <a:latin typeface="Times New Roman" pitchFamily="18" charset="0"/>
                <a:cs typeface="Times New Roman" pitchFamily="18" charset="0"/>
              </a:rPr>
            </a:br>
            <a:br>
              <a:rPr lang="en-US" sz="1200" i="1" dirty="0">
                <a:solidFill>
                  <a:schemeClr val="tx1"/>
                </a:solidFill>
                <a:latin typeface="Times New Roman" pitchFamily="18" charset="0"/>
                <a:cs typeface="Times New Roman" pitchFamily="18" charset="0"/>
              </a:rPr>
            </a:br>
            <a:br>
              <a:rPr lang="en-US" sz="1200" i="1" dirty="0">
                <a:solidFill>
                  <a:schemeClr val="tx1"/>
                </a:solidFill>
                <a:latin typeface="Times New Roman" pitchFamily="18" charset="0"/>
                <a:cs typeface="Times New Roman" pitchFamily="18" charset="0"/>
              </a:rPr>
            </a:br>
            <a:r>
              <a:rPr lang="en-US" sz="1200" dirty="0"/>
              <a:t> </a:t>
            </a:r>
            <a:br>
              <a:rPr lang="en-US" sz="1200" dirty="0"/>
            </a:br>
            <a:endParaRPr lang="en-US" sz="1200" dirty="0">
              <a:solidFill>
                <a:schemeClr val="tx1"/>
              </a:solidFill>
              <a:latin typeface="Times New Roman" pitchFamily="18" charset="0"/>
              <a:cs typeface="Times New Roman" pitchFamily="18" charset="0"/>
            </a:endParaRPr>
          </a:p>
        </p:txBody>
      </p:sp>
      <p:graphicFrame>
        <p:nvGraphicFramePr>
          <p:cNvPr id="5" name="Table 4"/>
          <p:cNvGraphicFramePr>
            <a:graphicFrameLocks noGrp="1"/>
          </p:cNvGraphicFramePr>
          <p:nvPr/>
        </p:nvGraphicFramePr>
        <p:xfrm>
          <a:off x="685800" y="1371600"/>
          <a:ext cx="7696197" cy="5202239"/>
        </p:xfrm>
        <a:graphic>
          <a:graphicData uri="http://schemas.openxmlformats.org/drawingml/2006/table">
            <a:tbl>
              <a:tblPr/>
              <a:tblGrid>
                <a:gridCol w="660495">
                  <a:extLst>
                    <a:ext uri="{9D8B030D-6E8A-4147-A177-3AD203B41FA5}">
                      <a16:colId xmlns:a16="http://schemas.microsoft.com/office/drawing/2014/main" val="20000"/>
                    </a:ext>
                  </a:extLst>
                </a:gridCol>
                <a:gridCol w="789721">
                  <a:extLst>
                    <a:ext uri="{9D8B030D-6E8A-4147-A177-3AD203B41FA5}">
                      <a16:colId xmlns:a16="http://schemas.microsoft.com/office/drawing/2014/main" val="20001"/>
                    </a:ext>
                  </a:extLst>
                </a:gridCol>
                <a:gridCol w="1435857">
                  <a:extLst>
                    <a:ext uri="{9D8B030D-6E8A-4147-A177-3AD203B41FA5}">
                      <a16:colId xmlns:a16="http://schemas.microsoft.com/office/drawing/2014/main" val="20002"/>
                    </a:ext>
                  </a:extLst>
                </a:gridCol>
                <a:gridCol w="502551">
                  <a:extLst>
                    <a:ext uri="{9D8B030D-6E8A-4147-A177-3AD203B41FA5}">
                      <a16:colId xmlns:a16="http://schemas.microsoft.com/office/drawing/2014/main" val="20003"/>
                    </a:ext>
                  </a:extLst>
                </a:gridCol>
                <a:gridCol w="430757">
                  <a:extLst>
                    <a:ext uri="{9D8B030D-6E8A-4147-A177-3AD203B41FA5}">
                      <a16:colId xmlns:a16="http://schemas.microsoft.com/office/drawing/2014/main" val="20004"/>
                    </a:ext>
                  </a:extLst>
                </a:gridCol>
                <a:gridCol w="646135">
                  <a:extLst>
                    <a:ext uri="{9D8B030D-6E8A-4147-A177-3AD203B41FA5}">
                      <a16:colId xmlns:a16="http://schemas.microsoft.com/office/drawing/2014/main" val="20005"/>
                    </a:ext>
                  </a:extLst>
                </a:gridCol>
                <a:gridCol w="933309">
                  <a:extLst>
                    <a:ext uri="{9D8B030D-6E8A-4147-A177-3AD203B41FA5}">
                      <a16:colId xmlns:a16="http://schemas.microsoft.com/office/drawing/2014/main" val="20006"/>
                    </a:ext>
                  </a:extLst>
                </a:gridCol>
                <a:gridCol w="574343">
                  <a:extLst>
                    <a:ext uri="{9D8B030D-6E8A-4147-A177-3AD203B41FA5}">
                      <a16:colId xmlns:a16="http://schemas.microsoft.com/office/drawing/2014/main" val="20007"/>
                    </a:ext>
                  </a:extLst>
                </a:gridCol>
                <a:gridCol w="574343">
                  <a:extLst>
                    <a:ext uri="{9D8B030D-6E8A-4147-A177-3AD203B41FA5}">
                      <a16:colId xmlns:a16="http://schemas.microsoft.com/office/drawing/2014/main" val="20008"/>
                    </a:ext>
                  </a:extLst>
                </a:gridCol>
                <a:gridCol w="539089">
                  <a:extLst>
                    <a:ext uri="{9D8B030D-6E8A-4147-A177-3AD203B41FA5}">
                      <a16:colId xmlns:a16="http://schemas.microsoft.com/office/drawing/2014/main" val="20009"/>
                    </a:ext>
                  </a:extLst>
                </a:gridCol>
                <a:gridCol w="609597">
                  <a:extLst>
                    <a:ext uri="{9D8B030D-6E8A-4147-A177-3AD203B41FA5}">
                      <a16:colId xmlns:a16="http://schemas.microsoft.com/office/drawing/2014/main" val="20010"/>
                    </a:ext>
                  </a:extLst>
                </a:gridCol>
              </a:tblGrid>
              <a:tr h="262865">
                <a:tc>
                  <a:txBody>
                    <a:bodyPr/>
                    <a:lstStyle/>
                    <a:p>
                      <a:pPr marL="0" marR="0" algn="just">
                        <a:lnSpc>
                          <a:spcPct val="115000"/>
                        </a:lnSpc>
                        <a:spcBef>
                          <a:spcPts val="600"/>
                        </a:spcBef>
                        <a:spcAft>
                          <a:spcPts val="0"/>
                        </a:spcAft>
                      </a:pPr>
                      <a:r>
                        <a:rPr lang="en-US" sz="1050" dirty="0" err="1">
                          <a:latin typeface="Times New Roman"/>
                          <a:ea typeface="Calibri"/>
                          <a:cs typeface="Times New Roman"/>
                        </a:rPr>
                        <a:t>Sl</a:t>
                      </a:r>
                      <a:r>
                        <a:rPr lang="en-US" sz="1050" dirty="0">
                          <a:latin typeface="Times New Roman"/>
                          <a:ea typeface="Calibri"/>
                          <a:cs typeface="Times New Roman"/>
                        </a:rPr>
                        <a:t> no.</a:t>
                      </a:r>
                      <a:endParaRPr lang="en-US" sz="1050" dirty="0">
                        <a:latin typeface="Calibri"/>
                        <a:ea typeface="Calibri"/>
                        <a:cs typeface="Times New Roman"/>
                      </a:endParaRPr>
                    </a:p>
                  </a:txBody>
                  <a:tcPr marL="56012" marR="5601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600"/>
                        </a:spcBef>
                        <a:spcAft>
                          <a:spcPts val="0"/>
                        </a:spcAft>
                      </a:pPr>
                      <a:r>
                        <a:rPr lang="en-US" sz="1050" dirty="0">
                          <a:latin typeface="Times New Roman"/>
                          <a:ea typeface="Calibri"/>
                          <a:cs typeface="Times New Roman"/>
                        </a:rPr>
                        <a:t>Primer </a:t>
                      </a:r>
                      <a:endParaRPr lang="en-US" sz="1050" dirty="0">
                        <a:latin typeface="Calibri"/>
                        <a:ea typeface="Calibri"/>
                        <a:cs typeface="Times New Roman"/>
                      </a:endParaRPr>
                    </a:p>
                  </a:txBody>
                  <a:tcPr marL="56012" marR="5601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600"/>
                        </a:spcBef>
                        <a:spcAft>
                          <a:spcPts val="0"/>
                        </a:spcAft>
                      </a:pPr>
                      <a:r>
                        <a:rPr lang="en-US" sz="1050" dirty="0">
                          <a:latin typeface="Times New Roman"/>
                          <a:ea typeface="Calibri"/>
                          <a:cs typeface="Times New Roman"/>
                        </a:rPr>
                        <a:t>Sequence(5’ to 3’)</a:t>
                      </a:r>
                      <a:endParaRPr lang="en-US" sz="1050" dirty="0">
                        <a:latin typeface="Calibri"/>
                        <a:ea typeface="Calibri"/>
                        <a:cs typeface="Times New Roman"/>
                      </a:endParaRPr>
                    </a:p>
                  </a:txBody>
                  <a:tcPr marL="56012" marR="5601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600"/>
                        </a:spcBef>
                        <a:spcAft>
                          <a:spcPts val="0"/>
                        </a:spcAft>
                      </a:pPr>
                      <a:r>
                        <a:rPr lang="en-US" sz="1050" dirty="0">
                          <a:latin typeface="Times New Roman"/>
                          <a:ea typeface="Calibri"/>
                          <a:cs typeface="Times New Roman"/>
                        </a:rPr>
                        <a:t>TB</a:t>
                      </a:r>
                      <a:endParaRPr lang="en-US" sz="1050" dirty="0">
                        <a:latin typeface="Calibri"/>
                        <a:ea typeface="Calibri"/>
                        <a:cs typeface="Times New Roman"/>
                      </a:endParaRPr>
                    </a:p>
                  </a:txBody>
                  <a:tcPr marL="56012" marR="5601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600"/>
                        </a:spcBef>
                        <a:spcAft>
                          <a:spcPts val="0"/>
                        </a:spcAft>
                      </a:pPr>
                      <a:r>
                        <a:rPr lang="en-US" sz="1050" dirty="0">
                          <a:latin typeface="Times New Roman"/>
                          <a:ea typeface="Calibri"/>
                          <a:cs typeface="Times New Roman"/>
                        </a:rPr>
                        <a:t>PB</a:t>
                      </a:r>
                      <a:endParaRPr lang="en-US" sz="1050" dirty="0">
                        <a:latin typeface="Calibri"/>
                        <a:ea typeface="Calibri"/>
                        <a:cs typeface="Times New Roman"/>
                      </a:endParaRPr>
                    </a:p>
                  </a:txBody>
                  <a:tcPr marL="56012" marR="5601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600"/>
                        </a:spcBef>
                        <a:spcAft>
                          <a:spcPts val="0"/>
                        </a:spcAft>
                      </a:pPr>
                      <a:r>
                        <a:rPr lang="en-US" sz="1050" dirty="0">
                          <a:latin typeface="Times New Roman"/>
                          <a:ea typeface="Calibri"/>
                          <a:cs typeface="Times New Roman"/>
                        </a:rPr>
                        <a:t>PPB (%)</a:t>
                      </a:r>
                      <a:endParaRPr lang="en-US" sz="1050" dirty="0">
                        <a:latin typeface="Calibri"/>
                        <a:ea typeface="Calibri"/>
                        <a:cs typeface="Times New Roman"/>
                      </a:endParaRPr>
                    </a:p>
                  </a:txBody>
                  <a:tcPr marL="56012" marR="5601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600"/>
                        </a:spcBef>
                        <a:spcAft>
                          <a:spcPts val="0"/>
                        </a:spcAft>
                      </a:pPr>
                      <a:r>
                        <a:rPr lang="en-US" sz="1050">
                          <a:latin typeface="Times New Roman"/>
                          <a:ea typeface="Calibri"/>
                          <a:cs typeface="Times New Roman"/>
                        </a:rPr>
                        <a:t>Product size      (bp)</a:t>
                      </a:r>
                      <a:endParaRPr lang="en-US" sz="1050">
                        <a:latin typeface="Calibri"/>
                        <a:ea typeface="Calibri"/>
                        <a:cs typeface="Times New Roman"/>
                      </a:endParaRPr>
                    </a:p>
                  </a:txBody>
                  <a:tcPr marL="56012" marR="5601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600"/>
                        </a:spcBef>
                        <a:spcAft>
                          <a:spcPts val="0"/>
                        </a:spcAft>
                      </a:pPr>
                      <a:r>
                        <a:rPr lang="en-US" sz="1050">
                          <a:latin typeface="Times New Roman"/>
                          <a:ea typeface="Calibri"/>
                          <a:cs typeface="Times New Roman"/>
                        </a:rPr>
                        <a:t>PIC</a:t>
                      </a:r>
                      <a:endParaRPr lang="en-US" sz="1050">
                        <a:latin typeface="Calibri"/>
                        <a:ea typeface="Calibri"/>
                        <a:cs typeface="Times New Roman"/>
                      </a:endParaRPr>
                    </a:p>
                  </a:txBody>
                  <a:tcPr marL="56012" marR="5601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600"/>
                        </a:spcBef>
                        <a:spcAft>
                          <a:spcPts val="0"/>
                        </a:spcAft>
                      </a:pPr>
                      <a:r>
                        <a:rPr lang="en-US" sz="1050">
                          <a:latin typeface="Times New Roman"/>
                          <a:ea typeface="Calibri"/>
                          <a:cs typeface="Times New Roman"/>
                        </a:rPr>
                        <a:t>RP</a:t>
                      </a:r>
                      <a:endParaRPr lang="en-US" sz="1050">
                        <a:latin typeface="Calibri"/>
                        <a:ea typeface="Calibri"/>
                        <a:cs typeface="Times New Roman"/>
                      </a:endParaRPr>
                    </a:p>
                  </a:txBody>
                  <a:tcPr marL="56012" marR="5601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600"/>
                        </a:spcBef>
                        <a:spcAft>
                          <a:spcPts val="0"/>
                        </a:spcAft>
                      </a:pPr>
                      <a:r>
                        <a:rPr lang="en-US" sz="1050">
                          <a:latin typeface="Times New Roman"/>
                          <a:ea typeface="Calibri"/>
                          <a:cs typeface="Times New Roman"/>
                        </a:rPr>
                        <a:t>EMR</a:t>
                      </a:r>
                      <a:endParaRPr lang="en-US" sz="1050">
                        <a:latin typeface="Calibri"/>
                        <a:ea typeface="Calibri"/>
                        <a:cs typeface="Times New Roman"/>
                      </a:endParaRPr>
                    </a:p>
                  </a:txBody>
                  <a:tcPr marL="56012" marR="5601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600"/>
                        </a:spcBef>
                        <a:spcAft>
                          <a:spcPts val="0"/>
                        </a:spcAft>
                      </a:pPr>
                      <a:r>
                        <a:rPr lang="en-US" sz="1050">
                          <a:latin typeface="Times New Roman"/>
                          <a:ea typeface="Calibri"/>
                          <a:cs typeface="Times New Roman"/>
                        </a:rPr>
                        <a:t>MI</a:t>
                      </a:r>
                      <a:endParaRPr lang="en-US" sz="1050">
                        <a:latin typeface="Calibri"/>
                        <a:ea typeface="Calibri"/>
                        <a:cs typeface="Times New Roman"/>
                      </a:endParaRPr>
                    </a:p>
                  </a:txBody>
                  <a:tcPr marL="56012" marR="5601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89701">
                <a:tc>
                  <a:txBody>
                    <a:bodyPr/>
                    <a:lstStyle/>
                    <a:p>
                      <a:pPr marL="0" marR="0" algn="just">
                        <a:lnSpc>
                          <a:spcPct val="115000"/>
                        </a:lnSpc>
                        <a:spcBef>
                          <a:spcPts val="600"/>
                        </a:spcBef>
                        <a:spcAft>
                          <a:spcPts val="0"/>
                        </a:spcAft>
                      </a:pPr>
                      <a:r>
                        <a:rPr lang="en-US" sz="1050" dirty="0">
                          <a:latin typeface="Times New Roman"/>
                          <a:ea typeface="Calibri"/>
                          <a:cs typeface="Times New Roman"/>
                        </a:rPr>
                        <a:t>1</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2</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3</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4</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5</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6</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7</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8</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9</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10</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11</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12</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13</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14</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15</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16</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17</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18</a:t>
                      </a:r>
                      <a:endParaRPr lang="en-US" sz="1050" dirty="0">
                        <a:latin typeface="Calibri"/>
                        <a:ea typeface="Calibri"/>
                        <a:cs typeface="Times New Roman"/>
                      </a:endParaRPr>
                    </a:p>
                  </a:txBody>
                  <a:tcPr marL="56012" marR="5601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600"/>
                        </a:spcBef>
                        <a:spcAft>
                          <a:spcPts val="0"/>
                        </a:spcAft>
                      </a:pPr>
                      <a:r>
                        <a:rPr lang="en-US" sz="1050" dirty="0">
                          <a:latin typeface="Times New Roman"/>
                          <a:ea typeface="Calibri"/>
                          <a:cs typeface="Times New Roman"/>
                        </a:rPr>
                        <a:t>OPA-4</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OPA-9</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OPA-11</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OPA-15</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OPC-5</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OPC-7</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OPC-11</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OPD-3</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OPD-5</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OPD-11</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OPQ-5</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OPU-5</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OPU-16</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UBC-1</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UBC-2</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UBC-4</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UBC-5</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UBC-6</a:t>
                      </a:r>
                      <a:endParaRPr lang="en-US" sz="1050" dirty="0">
                        <a:latin typeface="Calibri"/>
                        <a:ea typeface="Calibri"/>
                        <a:cs typeface="Times New Roman"/>
                      </a:endParaRPr>
                    </a:p>
                  </a:txBody>
                  <a:tcPr marL="56012" marR="5601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600"/>
                        </a:spcBef>
                        <a:spcAft>
                          <a:spcPts val="0"/>
                        </a:spcAft>
                      </a:pPr>
                      <a:r>
                        <a:rPr lang="en-US" sz="1050" dirty="0">
                          <a:latin typeface="Times New Roman"/>
                          <a:ea typeface="Calibri"/>
                          <a:cs typeface="Times New Roman"/>
                        </a:rPr>
                        <a:t>AATCGGGCTG</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GGGTAACGCC</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CAATCGCCGT</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TTCCGAACCC</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GATGACCGCC</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GTCCCGACGA</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AAAGCTGCGG</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GTCGCCGTCA</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TGAGCGGACA</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AGCGCCATTG</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CCGCGTCTTG</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TTGGCGGCCT</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CTGCGCTGGA</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CCTGGGCTTC</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CCTGGGCTTG</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CCTGGGCTGG</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CCGGCCTTAA</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CCGGCTGGAA</a:t>
                      </a:r>
                      <a:endParaRPr lang="en-US" sz="1050" dirty="0">
                        <a:latin typeface="Calibri"/>
                        <a:ea typeface="Calibri"/>
                        <a:cs typeface="Times New Roman"/>
                      </a:endParaRPr>
                    </a:p>
                  </a:txBody>
                  <a:tcPr marL="56012" marR="5601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600"/>
                        </a:spcBef>
                        <a:spcAft>
                          <a:spcPts val="0"/>
                        </a:spcAft>
                      </a:pPr>
                      <a:r>
                        <a:rPr lang="en-US" sz="1050" dirty="0">
                          <a:latin typeface="Times New Roman"/>
                          <a:ea typeface="Calibri"/>
                          <a:cs typeface="Times New Roman"/>
                        </a:rPr>
                        <a:t>8</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10</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10</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5</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4</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10</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12</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11</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12</a:t>
                      </a:r>
                      <a:endParaRPr lang="en-US" sz="1050" dirty="0">
                        <a:latin typeface="Calibri"/>
                        <a:ea typeface="Calibri"/>
                        <a:cs typeface="Times New Roman"/>
                      </a:endParaRPr>
                    </a:p>
                    <a:p>
                      <a:pPr marL="0" marR="0" algn="just">
                        <a:lnSpc>
                          <a:spcPct val="115000"/>
                        </a:lnSpc>
                        <a:spcBef>
                          <a:spcPts val="600"/>
                        </a:spcBef>
                        <a:spcAft>
                          <a:spcPts val="0"/>
                        </a:spcAft>
                      </a:pPr>
                      <a:r>
                        <a:rPr lang="en-US" sz="1200" b="1" dirty="0">
                          <a:solidFill>
                            <a:schemeClr val="tx1"/>
                          </a:solidFill>
                          <a:latin typeface="Times New Roman"/>
                          <a:ea typeface="Calibri"/>
                          <a:cs typeface="Times New Roman"/>
                        </a:rPr>
                        <a:t>14</a:t>
                      </a:r>
                      <a:endParaRPr lang="en-US" sz="1200" b="1" dirty="0">
                        <a:solidFill>
                          <a:schemeClr val="tx1"/>
                        </a:solidFill>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11</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7</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2</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13</a:t>
                      </a:r>
                      <a:endParaRPr lang="en-US" sz="1050" dirty="0">
                        <a:latin typeface="Calibri"/>
                        <a:ea typeface="Calibri"/>
                        <a:cs typeface="Times New Roman"/>
                      </a:endParaRPr>
                    </a:p>
                    <a:p>
                      <a:pPr marL="0" marR="0" algn="just">
                        <a:lnSpc>
                          <a:spcPct val="115000"/>
                        </a:lnSpc>
                        <a:spcBef>
                          <a:spcPts val="600"/>
                        </a:spcBef>
                        <a:spcAft>
                          <a:spcPts val="0"/>
                        </a:spcAft>
                      </a:pPr>
                      <a:r>
                        <a:rPr lang="en-US" sz="1200" b="1" dirty="0">
                          <a:solidFill>
                            <a:schemeClr val="tx1"/>
                          </a:solidFill>
                          <a:latin typeface="Times New Roman"/>
                          <a:ea typeface="Calibri"/>
                          <a:cs typeface="Times New Roman"/>
                        </a:rPr>
                        <a:t>14</a:t>
                      </a:r>
                      <a:endParaRPr lang="en-US" sz="1200" b="1" dirty="0">
                        <a:solidFill>
                          <a:schemeClr val="tx1"/>
                        </a:solidFill>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13</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7</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8</a:t>
                      </a:r>
                      <a:endParaRPr lang="en-US" sz="1050" dirty="0">
                        <a:latin typeface="Calibri"/>
                        <a:ea typeface="Calibri"/>
                        <a:cs typeface="Times New Roman"/>
                      </a:endParaRPr>
                    </a:p>
                  </a:txBody>
                  <a:tcPr marL="56012" marR="5601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600"/>
                        </a:spcBef>
                        <a:spcAft>
                          <a:spcPts val="0"/>
                        </a:spcAft>
                      </a:pPr>
                      <a:r>
                        <a:rPr lang="en-US" sz="1050" dirty="0">
                          <a:latin typeface="Times New Roman"/>
                          <a:ea typeface="Calibri"/>
                          <a:cs typeface="Times New Roman"/>
                        </a:rPr>
                        <a:t>3</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5</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3</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2</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2</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4</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4</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5</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4</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4</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4</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1</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1</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3</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5</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5</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5</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4</a:t>
                      </a:r>
                      <a:endParaRPr lang="en-US" sz="1050" dirty="0">
                        <a:latin typeface="Calibri"/>
                        <a:ea typeface="Calibri"/>
                        <a:cs typeface="Times New Roman"/>
                      </a:endParaRPr>
                    </a:p>
                  </a:txBody>
                  <a:tcPr marL="56012" marR="5601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600"/>
                        </a:spcBef>
                        <a:spcAft>
                          <a:spcPts val="0"/>
                        </a:spcAft>
                      </a:pPr>
                      <a:r>
                        <a:rPr lang="en-US" sz="1050" dirty="0">
                          <a:latin typeface="Times New Roman"/>
                          <a:ea typeface="Calibri"/>
                          <a:cs typeface="Times New Roman"/>
                        </a:rPr>
                        <a:t>30.00</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50.00</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30.00</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40.00</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50.00</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40.00</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33.34</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45.45</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33.34</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28.57</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36.36</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14.28</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50.00</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23.08</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36.42</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38.46</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71.42</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50.00</a:t>
                      </a:r>
                      <a:endParaRPr lang="en-US" sz="1050" dirty="0">
                        <a:latin typeface="Calibri"/>
                        <a:ea typeface="Calibri"/>
                        <a:cs typeface="Times New Roman"/>
                      </a:endParaRPr>
                    </a:p>
                  </a:txBody>
                  <a:tcPr marL="56012" marR="5601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600"/>
                        </a:spcBef>
                        <a:spcAft>
                          <a:spcPts val="0"/>
                        </a:spcAft>
                      </a:pPr>
                      <a:r>
                        <a:rPr lang="en-US" sz="1050" dirty="0">
                          <a:latin typeface="Times New Roman"/>
                          <a:ea typeface="Calibri"/>
                          <a:cs typeface="Times New Roman"/>
                        </a:rPr>
                        <a:t>630-270</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560-230</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1000-210</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520-390</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500-130</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1500-180</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870-150</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1000-280</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850-210</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910-200</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800-240</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720-270</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380-280</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1000-190</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790-190</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710-210</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810-220</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1500-210</a:t>
                      </a:r>
                      <a:endParaRPr lang="en-US" sz="1050" dirty="0">
                        <a:latin typeface="Calibri"/>
                        <a:ea typeface="Calibri"/>
                        <a:cs typeface="Times New Roman"/>
                      </a:endParaRPr>
                    </a:p>
                  </a:txBody>
                  <a:tcPr marL="56012" marR="5601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600"/>
                        </a:spcBef>
                        <a:spcAft>
                          <a:spcPts val="0"/>
                        </a:spcAft>
                      </a:pPr>
                      <a:r>
                        <a:rPr lang="en-US" sz="1050" dirty="0">
                          <a:latin typeface="Times New Roman"/>
                          <a:ea typeface="Calibri"/>
                          <a:cs typeface="Times New Roman"/>
                        </a:rPr>
                        <a:t>0.223</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0.187</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0.235</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0.187</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0.187</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0.187</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0.187</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0.187</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0.187</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0.187</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0.187</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0.187</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0.187</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0.187</a:t>
                      </a:r>
                      <a:endParaRPr lang="en-US" sz="1050" dirty="0">
                        <a:latin typeface="Calibri"/>
                        <a:ea typeface="Calibri"/>
                        <a:cs typeface="Times New Roman"/>
                      </a:endParaRPr>
                    </a:p>
                    <a:p>
                      <a:pPr marL="0" marR="0" algn="just">
                        <a:lnSpc>
                          <a:spcPct val="115000"/>
                        </a:lnSpc>
                        <a:spcBef>
                          <a:spcPts val="600"/>
                        </a:spcBef>
                        <a:spcAft>
                          <a:spcPts val="0"/>
                        </a:spcAft>
                      </a:pPr>
                      <a:r>
                        <a:rPr lang="en-US" sz="1200" b="1" dirty="0">
                          <a:solidFill>
                            <a:schemeClr val="tx1"/>
                          </a:solidFill>
                          <a:latin typeface="Times New Roman"/>
                          <a:ea typeface="Calibri"/>
                          <a:cs typeface="Times New Roman"/>
                        </a:rPr>
                        <a:t>0.245</a:t>
                      </a:r>
                      <a:endParaRPr lang="en-US" sz="1200" b="1" dirty="0">
                        <a:solidFill>
                          <a:schemeClr val="tx1"/>
                        </a:solidFill>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0.187</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0.216</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0.187</a:t>
                      </a:r>
                      <a:endParaRPr lang="en-US" sz="1050" dirty="0">
                        <a:latin typeface="Calibri"/>
                        <a:ea typeface="Calibri"/>
                        <a:cs typeface="Times New Roman"/>
                      </a:endParaRPr>
                    </a:p>
                  </a:txBody>
                  <a:tcPr marL="56012" marR="5601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600"/>
                        </a:spcBef>
                        <a:spcAft>
                          <a:spcPts val="0"/>
                        </a:spcAft>
                      </a:pPr>
                      <a:r>
                        <a:rPr lang="en-US" sz="1050" dirty="0">
                          <a:latin typeface="Times New Roman"/>
                          <a:ea typeface="Calibri"/>
                          <a:cs typeface="Times New Roman"/>
                        </a:rPr>
                        <a:t>0.264</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0.211</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0.281</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0.211</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0.211</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0.211</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0.211</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0.210</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0.210</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0.210</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0.211</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0.212</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0.212</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0.212</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0.295</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0.211</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0.211</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0.211</a:t>
                      </a:r>
                      <a:endParaRPr lang="en-US" sz="1050" dirty="0">
                        <a:latin typeface="Calibri"/>
                        <a:ea typeface="Calibri"/>
                        <a:cs typeface="Times New Roman"/>
                      </a:endParaRPr>
                    </a:p>
                  </a:txBody>
                  <a:tcPr marL="56012" marR="5601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600"/>
                        </a:spcBef>
                        <a:spcAft>
                          <a:spcPts val="0"/>
                        </a:spcAft>
                      </a:pPr>
                      <a:r>
                        <a:rPr lang="en-US" sz="1050" dirty="0">
                          <a:latin typeface="Times New Roman"/>
                          <a:ea typeface="Calibri"/>
                          <a:cs typeface="Times New Roman"/>
                        </a:rPr>
                        <a:t>0.500</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0.500</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0.300</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0.400</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0.500</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0.400</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0.333</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0.454</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0.333</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0.285</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0.363</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0.142</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0.500</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0.230</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0.357</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0.384</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0.714</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0.500</a:t>
                      </a:r>
                      <a:endParaRPr lang="en-US" sz="1050" dirty="0">
                        <a:latin typeface="Calibri"/>
                        <a:ea typeface="Calibri"/>
                        <a:cs typeface="Times New Roman"/>
                      </a:endParaRPr>
                    </a:p>
                  </a:txBody>
                  <a:tcPr marL="56012" marR="5601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600"/>
                        </a:spcBef>
                        <a:spcAft>
                          <a:spcPts val="0"/>
                        </a:spcAft>
                      </a:pPr>
                      <a:r>
                        <a:rPr lang="en-US" sz="1050" dirty="0">
                          <a:latin typeface="Times New Roman"/>
                          <a:ea typeface="Calibri"/>
                          <a:cs typeface="Times New Roman"/>
                        </a:rPr>
                        <a:t>0.111</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0.093</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0.070</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0.074</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0.093</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0.074</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0.062</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0.084</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0.062</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0.053</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0.067</a:t>
                      </a:r>
                      <a:endParaRPr lang="en-US" sz="1050" dirty="0">
                        <a:latin typeface="Calibri"/>
                        <a:ea typeface="Calibri"/>
                        <a:cs typeface="Times New Roman"/>
                      </a:endParaRPr>
                    </a:p>
                    <a:p>
                      <a:pPr marL="0" marR="0" algn="just">
                        <a:lnSpc>
                          <a:spcPct val="115000"/>
                        </a:lnSpc>
                        <a:spcBef>
                          <a:spcPts val="600"/>
                        </a:spcBef>
                        <a:spcAft>
                          <a:spcPts val="0"/>
                        </a:spcAft>
                      </a:pPr>
                      <a:r>
                        <a:rPr lang="en-US" sz="1200" b="1" dirty="0">
                          <a:solidFill>
                            <a:schemeClr val="tx1"/>
                          </a:solidFill>
                          <a:latin typeface="Times New Roman"/>
                          <a:ea typeface="Calibri"/>
                          <a:cs typeface="Times New Roman"/>
                        </a:rPr>
                        <a:t>0.026</a:t>
                      </a:r>
                      <a:endParaRPr lang="en-US" sz="1200" b="1" dirty="0">
                        <a:solidFill>
                          <a:schemeClr val="tx1"/>
                        </a:solidFill>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0.093</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0.043</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0.087</a:t>
                      </a:r>
                      <a:endParaRPr lang="en-US" sz="1050" dirty="0">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0.071</a:t>
                      </a:r>
                      <a:endParaRPr lang="en-US" sz="1050" dirty="0">
                        <a:latin typeface="Calibri"/>
                        <a:ea typeface="Calibri"/>
                        <a:cs typeface="Times New Roman"/>
                      </a:endParaRPr>
                    </a:p>
                    <a:p>
                      <a:pPr marL="0" marR="0" algn="just">
                        <a:lnSpc>
                          <a:spcPct val="115000"/>
                        </a:lnSpc>
                        <a:spcBef>
                          <a:spcPts val="600"/>
                        </a:spcBef>
                        <a:spcAft>
                          <a:spcPts val="0"/>
                        </a:spcAft>
                      </a:pPr>
                      <a:r>
                        <a:rPr lang="en-US" sz="1200" b="1" dirty="0">
                          <a:solidFill>
                            <a:schemeClr val="tx1"/>
                          </a:solidFill>
                          <a:latin typeface="Times New Roman"/>
                          <a:ea typeface="Calibri"/>
                          <a:cs typeface="Times New Roman"/>
                        </a:rPr>
                        <a:t>0.154</a:t>
                      </a:r>
                      <a:endParaRPr lang="en-US" sz="1200" b="1" dirty="0">
                        <a:solidFill>
                          <a:schemeClr val="tx1"/>
                        </a:solidFill>
                        <a:latin typeface="Calibri"/>
                        <a:ea typeface="Calibri"/>
                        <a:cs typeface="Times New Roman"/>
                      </a:endParaRPr>
                    </a:p>
                    <a:p>
                      <a:pPr marL="0" marR="0" algn="just">
                        <a:lnSpc>
                          <a:spcPct val="115000"/>
                        </a:lnSpc>
                        <a:spcBef>
                          <a:spcPts val="600"/>
                        </a:spcBef>
                        <a:spcAft>
                          <a:spcPts val="0"/>
                        </a:spcAft>
                      </a:pPr>
                      <a:r>
                        <a:rPr lang="en-US" sz="1050" dirty="0">
                          <a:latin typeface="Times New Roman"/>
                          <a:ea typeface="Calibri"/>
                          <a:cs typeface="Times New Roman"/>
                        </a:rPr>
                        <a:t>0.093</a:t>
                      </a:r>
                      <a:endParaRPr lang="en-US" sz="1050" dirty="0">
                        <a:latin typeface="Calibri"/>
                        <a:ea typeface="Calibri"/>
                        <a:cs typeface="Times New Roman"/>
                      </a:endParaRPr>
                    </a:p>
                  </a:txBody>
                  <a:tcPr marL="56012" marR="5601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35717">
                <a:tc>
                  <a:txBody>
                    <a:bodyPr/>
                    <a:lstStyle/>
                    <a:p>
                      <a:pPr marL="0" marR="0" algn="just">
                        <a:lnSpc>
                          <a:spcPct val="115000"/>
                        </a:lnSpc>
                        <a:spcBef>
                          <a:spcPts val="600"/>
                        </a:spcBef>
                        <a:spcAft>
                          <a:spcPts val="0"/>
                        </a:spcAft>
                      </a:pPr>
                      <a:r>
                        <a:rPr lang="en-US" sz="1050">
                          <a:latin typeface="Times New Roman"/>
                          <a:ea typeface="Calibri"/>
                          <a:cs typeface="Times New Roman"/>
                        </a:rPr>
                        <a:t>Total</a:t>
                      </a:r>
                      <a:endParaRPr lang="en-US" sz="1050">
                        <a:latin typeface="Calibri"/>
                        <a:ea typeface="Calibri"/>
                        <a:cs typeface="Times New Roman"/>
                      </a:endParaRPr>
                    </a:p>
                  </a:txBody>
                  <a:tcPr marL="56012" marR="5601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600"/>
                        </a:spcBef>
                        <a:spcAft>
                          <a:spcPts val="0"/>
                        </a:spcAft>
                      </a:pPr>
                      <a:endParaRPr lang="en-US" sz="1050" dirty="0">
                        <a:latin typeface="Times New Roman"/>
                        <a:ea typeface="Calibri"/>
                        <a:cs typeface="Times New Roman"/>
                      </a:endParaRPr>
                    </a:p>
                  </a:txBody>
                  <a:tcPr marL="56012" marR="5601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600"/>
                        </a:spcBef>
                        <a:spcAft>
                          <a:spcPts val="0"/>
                        </a:spcAft>
                      </a:pPr>
                      <a:endParaRPr lang="en-US" sz="1050">
                        <a:latin typeface="Times New Roman"/>
                        <a:ea typeface="Calibri"/>
                        <a:cs typeface="Times New Roman"/>
                      </a:endParaRPr>
                    </a:p>
                  </a:txBody>
                  <a:tcPr marL="56012" marR="5601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600"/>
                        </a:spcBef>
                        <a:spcAft>
                          <a:spcPts val="0"/>
                        </a:spcAft>
                      </a:pPr>
                      <a:r>
                        <a:rPr lang="en-US" sz="1200" b="1" dirty="0">
                          <a:solidFill>
                            <a:schemeClr val="tx1"/>
                          </a:solidFill>
                          <a:latin typeface="Times New Roman"/>
                          <a:ea typeface="Calibri"/>
                          <a:cs typeface="Times New Roman"/>
                        </a:rPr>
                        <a:t>188</a:t>
                      </a:r>
                      <a:endParaRPr lang="en-US" sz="1200" b="1" dirty="0">
                        <a:solidFill>
                          <a:schemeClr val="tx1"/>
                        </a:solidFill>
                        <a:latin typeface="Calibri"/>
                        <a:ea typeface="Calibri"/>
                        <a:cs typeface="Times New Roman"/>
                      </a:endParaRPr>
                    </a:p>
                  </a:txBody>
                  <a:tcPr marL="56012" marR="5601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600"/>
                        </a:spcBef>
                        <a:spcAft>
                          <a:spcPts val="0"/>
                        </a:spcAft>
                      </a:pPr>
                      <a:r>
                        <a:rPr lang="en-US" sz="1200" b="1" dirty="0">
                          <a:solidFill>
                            <a:schemeClr val="tx1"/>
                          </a:solidFill>
                          <a:latin typeface="Times New Roman"/>
                          <a:ea typeface="Calibri"/>
                          <a:cs typeface="Times New Roman"/>
                        </a:rPr>
                        <a:t>64</a:t>
                      </a:r>
                      <a:endParaRPr lang="en-US" sz="1200" b="1" dirty="0">
                        <a:solidFill>
                          <a:schemeClr val="tx1"/>
                        </a:solidFill>
                        <a:latin typeface="Calibri"/>
                        <a:ea typeface="Calibri"/>
                        <a:cs typeface="Times New Roman"/>
                      </a:endParaRPr>
                    </a:p>
                  </a:txBody>
                  <a:tcPr marL="56012" marR="5601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600"/>
                        </a:spcBef>
                        <a:spcAft>
                          <a:spcPts val="0"/>
                        </a:spcAft>
                      </a:pPr>
                      <a:r>
                        <a:rPr lang="en-US" sz="1200" b="1" dirty="0">
                          <a:solidFill>
                            <a:schemeClr val="tx1"/>
                          </a:solidFill>
                          <a:latin typeface="Times New Roman"/>
                          <a:ea typeface="Calibri"/>
                          <a:cs typeface="Times New Roman"/>
                        </a:rPr>
                        <a:t>34.04</a:t>
                      </a:r>
                      <a:endParaRPr lang="en-US" sz="1200" b="1" dirty="0">
                        <a:solidFill>
                          <a:schemeClr val="tx1"/>
                        </a:solidFill>
                        <a:latin typeface="Calibri"/>
                        <a:ea typeface="Calibri"/>
                        <a:cs typeface="Times New Roman"/>
                      </a:endParaRPr>
                    </a:p>
                  </a:txBody>
                  <a:tcPr marL="56012" marR="5601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600"/>
                        </a:spcBef>
                        <a:spcAft>
                          <a:spcPts val="0"/>
                        </a:spcAft>
                      </a:pPr>
                      <a:endParaRPr lang="en-US" sz="1050">
                        <a:latin typeface="Times New Roman"/>
                        <a:ea typeface="Calibri"/>
                        <a:cs typeface="Times New Roman"/>
                      </a:endParaRPr>
                    </a:p>
                  </a:txBody>
                  <a:tcPr marL="56012" marR="5601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600"/>
                        </a:spcBef>
                        <a:spcAft>
                          <a:spcPts val="0"/>
                        </a:spcAft>
                      </a:pPr>
                      <a:r>
                        <a:rPr lang="en-US" sz="1050" dirty="0">
                          <a:latin typeface="Times New Roman"/>
                          <a:ea typeface="Calibri"/>
                          <a:cs typeface="Times New Roman"/>
                        </a:rPr>
                        <a:t>0.196</a:t>
                      </a:r>
                      <a:endParaRPr lang="en-US" sz="1050" dirty="0">
                        <a:latin typeface="Calibri"/>
                        <a:ea typeface="Calibri"/>
                        <a:cs typeface="Times New Roman"/>
                      </a:endParaRPr>
                    </a:p>
                  </a:txBody>
                  <a:tcPr marL="56012" marR="5601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600"/>
                        </a:spcBef>
                        <a:spcAft>
                          <a:spcPts val="0"/>
                        </a:spcAft>
                      </a:pPr>
                      <a:r>
                        <a:rPr lang="en-US" sz="1050">
                          <a:latin typeface="Times New Roman"/>
                          <a:ea typeface="Calibri"/>
                          <a:cs typeface="Times New Roman"/>
                        </a:rPr>
                        <a:t>0.22</a:t>
                      </a:r>
                      <a:endParaRPr lang="en-US" sz="1050">
                        <a:latin typeface="Calibri"/>
                        <a:ea typeface="Calibri"/>
                        <a:cs typeface="Times New Roman"/>
                      </a:endParaRPr>
                    </a:p>
                  </a:txBody>
                  <a:tcPr marL="56012" marR="5601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600"/>
                        </a:spcBef>
                        <a:spcAft>
                          <a:spcPts val="0"/>
                        </a:spcAft>
                      </a:pPr>
                      <a:endParaRPr lang="en-US" sz="1050">
                        <a:latin typeface="Times New Roman"/>
                        <a:ea typeface="Calibri"/>
                        <a:cs typeface="Times New Roman"/>
                      </a:endParaRPr>
                    </a:p>
                  </a:txBody>
                  <a:tcPr marL="56012" marR="5601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600"/>
                        </a:spcBef>
                        <a:spcAft>
                          <a:spcPts val="0"/>
                        </a:spcAft>
                      </a:pPr>
                      <a:r>
                        <a:rPr lang="en-US" sz="1050" dirty="0">
                          <a:latin typeface="Times New Roman"/>
                          <a:ea typeface="Calibri"/>
                          <a:cs typeface="Times New Roman"/>
                        </a:rPr>
                        <a:t>0.078</a:t>
                      </a:r>
                      <a:endParaRPr lang="en-US" sz="1050" dirty="0">
                        <a:latin typeface="Calibri"/>
                        <a:ea typeface="Calibri"/>
                        <a:cs typeface="Times New Roman"/>
                      </a:endParaRPr>
                    </a:p>
                  </a:txBody>
                  <a:tcPr marL="56012" marR="5601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1066802" y="915113"/>
          <a:ext cx="6095998" cy="3885487"/>
        </p:xfrm>
        <a:graphic>
          <a:graphicData uri="http://schemas.openxmlformats.org/drawingml/2006/table">
            <a:tbl>
              <a:tblPr/>
              <a:tblGrid>
                <a:gridCol w="386393">
                  <a:extLst>
                    <a:ext uri="{9D8B030D-6E8A-4147-A177-3AD203B41FA5}">
                      <a16:colId xmlns:a16="http://schemas.microsoft.com/office/drawing/2014/main" val="20000"/>
                    </a:ext>
                  </a:extLst>
                </a:gridCol>
                <a:gridCol w="299528">
                  <a:extLst>
                    <a:ext uri="{9D8B030D-6E8A-4147-A177-3AD203B41FA5}">
                      <a16:colId xmlns:a16="http://schemas.microsoft.com/office/drawing/2014/main" val="20001"/>
                    </a:ext>
                  </a:extLst>
                </a:gridCol>
                <a:gridCol w="299528">
                  <a:extLst>
                    <a:ext uri="{9D8B030D-6E8A-4147-A177-3AD203B41FA5}">
                      <a16:colId xmlns:a16="http://schemas.microsoft.com/office/drawing/2014/main" val="20002"/>
                    </a:ext>
                  </a:extLst>
                </a:gridCol>
                <a:gridCol w="299528">
                  <a:extLst>
                    <a:ext uri="{9D8B030D-6E8A-4147-A177-3AD203B41FA5}">
                      <a16:colId xmlns:a16="http://schemas.microsoft.com/office/drawing/2014/main" val="20003"/>
                    </a:ext>
                  </a:extLst>
                </a:gridCol>
                <a:gridCol w="299528">
                  <a:extLst>
                    <a:ext uri="{9D8B030D-6E8A-4147-A177-3AD203B41FA5}">
                      <a16:colId xmlns:a16="http://schemas.microsoft.com/office/drawing/2014/main" val="20004"/>
                    </a:ext>
                  </a:extLst>
                </a:gridCol>
                <a:gridCol w="299528">
                  <a:extLst>
                    <a:ext uri="{9D8B030D-6E8A-4147-A177-3AD203B41FA5}">
                      <a16:colId xmlns:a16="http://schemas.microsoft.com/office/drawing/2014/main" val="20005"/>
                    </a:ext>
                  </a:extLst>
                </a:gridCol>
                <a:gridCol w="299528">
                  <a:extLst>
                    <a:ext uri="{9D8B030D-6E8A-4147-A177-3AD203B41FA5}">
                      <a16:colId xmlns:a16="http://schemas.microsoft.com/office/drawing/2014/main" val="20006"/>
                    </a:ext>
                  </a:extLst>
                </a:gridCol>
                <a:gridCol w="299528">
                  <a:extLst>
                    <a:ext uri="{9D8B030D-6E8A-4147-A177-3AD203B41FA5}">
                      <a16:colId xmlns:a16="http://schemas.microsoft.com/office/drawing/2014/main" val="20007"/>
                    </a:ext>
                  </a:extLst>
                </a:gridCol>
                <a:gridCol w="299528">
                  <a:extLst>
                    <a:ext uri="{9D8B030D-6E8A-4147-A177-3AD203B41FA5}">
                      <a16:colId xmlns:a16="http://schemas.microsoft.com/office/drawing/2014/main" val="20008"/>
                    </a:ext>
                  </a:extLst>
                </a:gridCol>
                <a:gridCol w="299528">
                  <a:extLst>
                    <a:ext uri="{9D8B030D-6E8A-4147-A177-3AD203B41FA5}">
                      <a16:colId xmlns:a16="http://schemas.microsoft.com/office/drawing/2014/main" val="20009"/>
                    </a:ext>
                  </a:extLst>
                </a:gridCol>
                <a:gridCol w="299528">
                  <a:extLst>
                    <a:ext uri="{9D8B030D-6E8A-4147-A177-3AD203B41FA5}">
                      <a16:colId xmlns:a16="http://schemas.microsoft.com/office/drawing/2014/main" val="20010"/>
                    </a:ext>
                  </a:extLst>
                </a:gridCol>
                <a:gridCol w="299528">
                  <a:extLst>
                    <a:ext uri="{9D8B030D-6E8A-4147-A177-3AD203B41FA5}">
                      <a16:colId xmlns:a16="http://schemas.microsoft.com/office/drawing/2014/main" val="20011"/>
                    </a:ext>
                  </a:extLst>
                </a:gridCol>
                <a:gridCol w="299528">
                  <a:extLst>
                    <a:ext uri="{9D8B030D-6E8A-4147-A177-3AD203B41FA5}">
                      <a16:colId xmlns:a16="http://schemas.microsoft.com/office/drawing/2014/main" val="20012"/>
                    </a:ext>
                  </a:extLst>
                </a:gridCol>
                <a:gridCol w="299528">
                  <a:extLst>
                    <a:ext uri="{9D8B030D-6E8A-4147-A177-3AD203B41FA5}">
                      <a16:colId xmlns:a16="http://schemas.microsoft.com/office/drawing/2014/main" val="20013"/>
                    </a:ext>
                  </a:extLst>
                </a:gridCol>
                <a:gridCol w="299528">
                  <a:extLst>
                    <a:ext uri="{9D8B030D-6E8A-4147-A177-3AD203B41FA5}">
                      <a16:colId xmlns:a16="http://schemas.microsoft.com/office/drawing/2014/main" val="20014"/>
                    </a:ext>
                  </a:extLst>
                </a:gridCol>
                <a:gridCol w="299528">
                  <a:extLst>
                    <a:ext uri="{9D8B030D-6E8A-4147-A177-3AD203B41FA5}">
                      <a16:colId xmlns:a16="http://schemas.microsoft.com/office/drawing/2014/main" val="20015"/>
                    </a:ext>
                  </a:extLst>
                </a:gridCol>
                <a:gridCol w="404363">
                  <a:extLst>
                    <a:ext uri="{9D8B030D-6E8A-4147-A177-3AD203B41FA5}">
                      <a16:colId xmlns:a16="http://schemas.microsoft.com/office/drawing/2014/main" val="20016"/>
                    </a:ext>
                  </a:extLst>
                </a:gridCol>
                <a:gridCol w="270774">
                  <a:extLst>
                    <a:ext uri="{9D8B030D-6E8A-4147-A177-3AD203B41FA5}">
                      <a16:colId xmlns:a16="http://schemas.microsoft.com/office/drawing/2014/main" val="20017"/>
                    </a:ext>
                  </a:extLst>
                </a:gridCol>
                <a:gridCol w="270774">
                  <a:extLst>
                    <a:ext uri="{9D8B030D-6E8A-4147-A177-3AD203B41FA5}">
                      <a16:colId xmlns:a16="http://schemas.microsoft.com/office/drawing/2014/main" val="20018"/>
                    </a:ext>
                  </a:extLst>
                </a:gridCol>
                <a:gridCol w="270774">
                  <a:extLst>
                    <a:ext uri="{9D8B030D-6E8A-4147-A177-3AD203B41FA5}">
                      <a16:colId xmlns:a16="http://schemas.microsoft.com/office/drawing/2014/main" val="20019"/>
                    </a:ext>
                  </a:extLst>
                </a:gridCol>
              </a:tblGrid>
              <a:tr h="181874">
                <a:tc>
                  <a:txBody>
                    <a:bodyPr/>
                    <a:lstStyle/>
                    <a:p>
                      <a:pPr>
                        <a:lnSpc>
                          <a:spcPct val="115000"/>
                        </a:lnSpc>
                      </a:pPr>
                      <a:endParaRPr lang="en-US" sz="900" b="1" dirty="0">
                        <a:latin typeface="Calibri"/>
                        <a:ea typeface="Times New Roman"/>
                      </a:endParaRPr>
                    </a:p>
                  </a:txBody>
                  <a:tcPr marL="64698" marR="64698" marT="0"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700" b="1">
                          <a:solidFill>
                            <a:srgbClr val="000000"/>
                          </a:solidFill>
                          <a:latin typeface="Calibri"/>
                          <a:ea typeface="Times New Roman"/>
                          <a:cs typeface="Times New Roman"/>
                        </a:rPr>
                        <a:t>  S1</a:t>
                      </a:r>
                      <a:endParaRPr lang="en-US" sz="900" b="1">
                        <a:latin typeface="Calibri"/>
                        <a:ea typeface="Calibri"/>
                        <a:cs typeface="Times New Roman"/>
                      </a:endParaRPr>
                    </a:p>
                  </a:txBody>
                  <a:tcPr marL="64698" marR="64698" marT="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700" b="1">
                          <a:solidFill>
                            <a:srgbClr val="000000"/>
                          </a:solidFill>
                          <a:latin typeface="Calibri"/>
                          <a:ea typeface="Times New Roman"/>
                          <a:cs typeface="Times New Roman"/>
                        </a:rPr>
                        <a:t>   S2</a:t>
                      </a:r>
                      <a:endParaRPr lang="en-US" sz="900" b="1">
                        <a:latin typeface="Calibri"/>
                        <a:ea typeface="Calibri"/>
                        <a:cs typeface="Times New Roman"/>
                      </a:endParaRPr>
                    </a:p>
                  </a:txBody>
                  <a:tcPr marL="64698" marR="64698" marT="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700" b="1">
                          <a:solidFill>
                            <a:srgbClr val="000000"/>
                          </a:solidFill>
                          <a:latin typeface="Calibri"/>
                          <a:ea typeface="Times New Roman"/>
                          <a:cs typeface="Times New Roman"/>
                        </a:rPr>
                        <a:t>   S3</a:t>
                      </a:r>
                      <a:endParaRPr lang="en-US" sz="900" b="1">
                        <a:latin typeface="Calibri"/>
                        <a:ea typeface="Calibri"/>
                        <a:cs typeface="Times New Roman"/>
                      </a:endParaRPr>
                    </a:p>
                  </a:txBody>
                  <a:tcPr marL="64698" marR="64698" marT="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700" b="1">
                          <a:solidFill>
                            <a:srgbClr val="000000"/>
                          </a:solidFill>
                          <a:latin typeface="Calibri"/>
                          <a:ea typeface="Times New Roman"/>
                          <a:cs typeface="Times New Roman"/>
                        </a:rPr>
                        <a:t>S4</a:t>
                      </a:r>
                      <a:endParaRPr lang="en-US" sz="900" b="1">
                        <a:latin typeface="Calibri"/>
                        <a:ea typeface="Calibri"/>
                        <a:cs typeface="Times New Roman"/>
                      </a:endParaRPr>
                    </a:p>
                  </a:txBody>
                  <a:tcPr marL="64698" marR="64698" marT="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700" b="1">
                          <a:solidFill>
                            <a:srgbClr val="000000"/>
                          </a:solidFill>
                          <a:latin typeface="Calibri"/>
                          <a:ea typeface="Times New Roman"/>
                          <a:cs typeface="Times New Roman"/>
                        </a:rPr>
                        <a:t>S5</a:t>
                      </a:r>
                      <a:endParaRPr lang="en-US" sz="900" b="1">
                        <a:latin typeface="Calibri"/>
                        <a:ea typeface="Calibri"/>
                        <a:cs typeface="Times New Roman"/>
                      </a:endParaRPr>
                    </a:p>
                  </a:txBody>
                  <a:tcPr marL="64698" marR="64698" marT="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700" b="1">
                          <a:solidFill>
                            <a:srgbClr val="000000"/>
                          </a:solidFill>
                          <a:latin typeface="Calibri"/>
                          <a:ea typeface="Times New Roman"/>
                          <a:cs typeface="Times New Roman"/>
                        </a:rPr>
                        <a:t>S6</a:t>
                      </a:r>
                      <a:endParaRPr lang="en-US" sz="900" b="1">
                        <a:latin typeface="Calibri"/>
                        <a:ea typeface="Calibri"/>
                        <a:cs typeface="Times New Roman"/>
                      </a:endParaRPr>
                    </a:p>
                  </a:txBody>
                  <a:tcPr marL="64698" marR="64698" marT="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700" b="1">
                          <a:solidFill>
                            <a:srgbClr val="000000"/>
                          </a:solidFill>
                          <a:latin typeface="Calibri"/>
                          <a:ea typeface="Times New Roman"/>
                          <a:cs typeface="Times New Roman"/>
                        </a:rPr>
                        <a:t>S7</a:t>
                      </a:r>
                      <a:endParaRPr lang="en-US" sz="900" b="1">
                        <a:latin typeface="Calibri"/>
                        <a:ea typeface="Calibri"/>
                        <a:cs typeface="Times New Roman"/>
                      </a:endParaRPr>
                    </a:p>
                  </a:txBody>
                  <a:tcPr marL="64698" marR="64698" marT="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700" b="1">
                          <a:solidFill>
                            <a:srgbClr val="000000"/>
                          </a:solidFill>
                          <a:latin typeface="Calibri"/>
                          <a:ea typeface="Times New Roman"/>
                          <a:cs typeface="Times New Roman"/>
                        </a:rPr>
                        <a:t>S8</a:t>
                      </a:r>
                      <a:endParaRPr lang="en-US" sz="900" b="1">
                        <a:latin typeface="Calibri"/>
                        <a:ea typeface="Calibri"/>
                        <a:cs typeface="Times New Roman"/>
                      </a:endParaRPr>
                    </a:p>
                  </a:txBody>
                  <a:tcPr marL="64698" marR="64698" marT="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700" b="1">
                          <a:solidFill>
                            <a:srgbClr val="000000"/>
                          </a:solidFill>
                          <a:latin typeface="Calibri"/>
                          <a:ea typeface="Times New Roman"/>
                          <a:cs typeface="Times New Roman"/>
                        </a:rPr>
                        <a:t>S9</a:t>
                      </a:r>
                      <a:endParaRPr lang="en-US" sz="900" b="1">
                        <a:latin typeface="Calibri"/>
                        <a:ea typeface="Calibri"/>
                        <a:cs typeface="Times New Roman"/>
                      </a:endParaRPr>
                    </a:p>
                  </a:txBody>
                  <a:tcPr marL="64698" marR="64698" marT="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700" b="1">
                          <a:solidFill>
                            <a:srgbClr val="000000"/>
                          </a:solidFill>
                          <a:latin typeface="Calibri"/>
                          <a:ea typeface="Times New Roman"/>
                          <a:cs typeface="Times New Roman"/>
                        </a:rPr>
                        <a:t>S10</a:t>
                      </a:r>
                      <a:endParaRPr lang="en-US" sz="900" b="1">
                        <a:latin typeface="Calibri"/>
                        <a:ea typeface="Calibri"/>
                        <a:cs typeface="Times New Roman"/>
                      </a:endParaRPr>
                    </a:p>
                  </a:txBody>
                  <a:tcPr marL="64698" marR="64698" marT="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700" b="1">
                          <a:solidFill>
                            <a:srgbClr val="000000"/>
                          </a:solidFill>
                          <a:latin typeface="Calibri"/>
                          <a:ea typeface="Times New Roman"/>
                          <a:cs typeface="Times New Roman"/>
                        </a:rPr>
                        <a:t>S11</a:t>
                      </a:r>
                      <a:endParaRPr lang="en-US" sz="900" b="1">
                        <a:latin typeface="Calibri"/>
                        <a:ea typeface="Calibri"/>
                        <a:cs typeface="Times New Roman"/>
                      </a:endParaRPr>
                    </a:p>
                  </a:txBody>
                  <a:tcPr marL="64698" marR="64698" marT="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700" b="1">
                          <a:solidFill>
                            <a:srgbClr val="000000"/>
                          </a:solidFill>
                          <a:latin typeface="Calibri"/>
                          <a:ea typeface="Times New Roman"/>
                          <a:cs typeface="Times New Roman"/>
                        </a:rPr>
                        <a:t>S12</a:t>
                      </a:r>
                      <a:endParaRPr lang="en-US" sz="900" b="1">
                        <a:latin typeface="Calibri"/>
                        <a:ea typeface="Calibri"/>
                        <a:cs typeface="Times New Roman"/>
                      </a:endParaRPr>
                    </a:p>
                  </a:txBody>
                  <a:tcPr marL="64698" marR="64698" marT="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700" b="1">
                          <a:solidFill>
                            <a:srgbClr val="000000"/>
                          </a:solidFill>
                          <a:latin typeface="Calibri"/>
                          <a:ea typeface="Times New Roman"/>
                          <a:cs typeface="Times New Roman"/>
                        </a:rPr>
                        <a:t>S13</a:t>
                      </a:r>
                      <a:endParaRPr lang="en-US" sz="900" b="1">
                        <a:latin typeface="Calibri"/>
                        <a:ea typeface="Calibri"/>
                        <a:cs typeface="Times New Roman"/>
                      </a:endParaRPr>
                    </a:p>
                  </a:txBody>
                  <a:tcPr marL="64698" marR="64698" marT="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700" b="1">
                          <a:solidFill>
                            <a:srgbClr val="000000"/>
                          </a:solidFill>
                          <a:latin typeface="Calibri"/>
                          <a:ea typeface="Times New Roman"/>
                          <a:cs typeface="Times New Roman"/>
                        </a:rPr>
                        <a:t>S14</a:t>
                      </a:r>
                      <a:endParaRPr lang="en-US" sz="900" b="1">
                        <a:latin typeface="Calibri"/>
                        <a:ea typeface="Calibri"/>
                        <a:cs typeface="Times New Roman"/>
                      </a:endParaRPr>
                    </a:p>
                  </a:txBody>
                  <a:tcPr marL="64698" marR="64698" marT="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700" b="1">
                          <a:solidFill>
                            <a:srgbClr val="000000"/>
                          </a:solidFill>
                          <a:latin typeface="Calibri"/>
                          <a:ea typeface="Times New Roman"/>
                          <a:cs typeface="Times New Roman"/>
                        </a:rPr>
                        <a:t>S15</a:t>
                      </a:r>
                      <a:endParaRPr lang="en-US" sz="900" b="1">
                        <a:latin typeface="Calibri"/>
                        <a:ea typeface="Calibri"/>
                        <a:cs typeface="Times New Roman"/>
                      </a:endParaRPr>
                    </a:p>
                  </a:txBody>
                  <a:tcPr marL="64698" marR="64698" marT="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700" b="1">
                          <a:solidFill>
                            <a:srgbClr val="000000"/>
                          </a:solidFill>
                          <a:latin typeface="Calibri"/>
                          <a:ea typeface="Times New Roman"/>
                          <a:cs typeface="Times New Roman"/>
                        </a:rPr>
                        <a:t>S16</a:t>
                      </a:r>
                      <a:endParaRPr lang="en-US" sz="900" b="1">
                        <a:latin typeface="Calibri"/>
                        <a:ea typeface="Calibri"/>
                        <a:cs typeface="Times New Roman"/>
                      </a:endParaRPr>
                    </a:p>
                  </a:txBody>
                  <a:tcPr marL="64698" marR="64698" marT="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700" b="1">
                          <a:solidFill>
                            <a:srgbClr val="000000"/>
                          </a:solidFill>
                          <a:latin typeface="Calibri"/>
                          <a:ea typeface="Times New Roman"/>
                          <a:cs typeface="Times New Roman"/>
                        </a:rPr>
                        <a:t>S17</a:t>
                      </a:r>
                      <a:endParaRPr lang="en-US" sz="900" b="1">
                        <a:latin typeface="Calibri"/>
                        <a:ea typeface="Calibri"/>
                        <a:cs typeface="Times New Roman"/>
                      </a:endParaRPr>
                    </a:p>
                  </a:txBody>
                  <a:tcPr marL="64698" marR="64698" marT="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700" b="1" dirty="0">
                          <a:solidFill>
                            <a:srgbClr val="000000"/>
                          </a:solidFill>
                          <a:latin typeface="Calibri"/>
                          <a:ea typeface="Times New Roman"/>
                          <a:cs typeface="Times New Roman"/>
                        </a:rPr>
                        <a:t>S18</a:t>
                      </a:r>
                      <a:endParaRPr lang="en-US" sz="900" b="1" dirty="0">
                        <a:latin typeface="Calibri"/>
                        <a:ea typeface="Calibri"/>
                        <a:cs typeface="Times New Roman"/>
                      </a:endParaRPr>
                    </a:p>
                  </a:txBody>
                  <a:tcPr marL="64698" marR="64698" marT="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700" b="1" dirty="0">
                          <a:solidFill>
                            <a:srgbClr val="000000"/>
                          </a:solidFill>
                          <a:latin typeface="Calibri"/>
                          <a:ea typeface="Times New Roman"/>
                          <a:cs typeface="Times New Roman"/>
                        </a:rPr>
                        <a:t>S19</a:t>
                      </a:r>
                      <a:endParaRPr lang="en-US" sz="900" b="1" dirty="0">
                        <a:latin typeface="Calibri"/>
                        <a:ea typeface="Calibri"/>
                        <a:cs typeface="Times New Roman"/>
                      </a:endParaRPr>
                    </a:p>
                  </a:txBody>
                  <a:tcPr marL="64698" marR="64698" marT="0"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10000"/>
                  </a:ext>
                </a:extLst>
              </a:tr>
              <a:tr h="181874">
                <a:tc>
                  <a:txBody>
                    <a:bodyPr/>
                    <a:lstStyle/>
                    <a:p>
                      <a:pPr marL="0" marR="0">
                        <a:lnSpc>
                          <a:spcPct val="115000"/>
                        </a:lnSpc>
                        <a:spcBef>
                          <a:spcPts val="0"/>
                        </a:spcBef>
                        <a:spcAft>
                          <a:spcPts val="0"/>
                        </a:spcAft>
                      </a:pPr>
                      <a:r>
                        <a:rPr lang="en-US" sz="700" b="1" dirty="0">
                          <a:solidFill>
                            <a:srgbClr val="000000"/>
                          </a:solidFill>
                          <a:latin typeface="Calibri"/>
                          <a:ea typeface="Times New Roman"/>
                          <a:cs typeface="Times New Roman"/>
                        </a:rPr>
                        <a:t>S1</a:t>
                      </a:r>
                      <a:endParaRPr lang="en-US" sz="900" b="1" dirty="0">
                        <a:latin typeface="Calibri"/>
                        <a:ea typeface="Calibri"/>
                        <a:cs typeface="Times New Roman"/>
                      </a:endParaRPr>
                    </a:p>
                  </a:txBody>
                  <a:tcPr marL="64698" marR="64698"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700" b="1" dirty="0">
                          <a:solidFill>
                            <a:srgbClr val="000000"/>
                          </a:solidFill>
                          <a:latin typeface="Calibri"/>
                          <a:ea typeface="Times New Roman"/>
                          <a:cs typeface="Times New Roman"/>
                        </a:rPr>
                        <a:t>1.00</a:t>
                      </a:r>
                      <a:endParaRPr lang="en-US" sz="900" b="1" dirty="0">
                        <a:latin typeface="Calibri"/>
                        <a:ea typeface="Calibri"/>
                        <a:cs typeface="Times New Roman"/>
                      </a:endParaRPr>
                    </a:p>
                  </a:txBody>
                  <a:tcPr marL="64698" marR="64698" marT="0" marB="0" anchor="b">
                    <a:lnL>
                      <a:noFill/>
                    </a:lnL>
                    <a:lnR>
                      <a:noFill/>
                    </a:lnR>
                    <a:lnT>
                      <a:noFill/>
                    </a:lnT>
                    <a:lnB>
                      <a:noFill/>
                    </a:lnB>
                  </a:tcPr>
                </a:tc>
                <a:tc>
                  <a:txBody>
                    <a:bodyPr/>
                    <a:lstStyle/>
                    <a:p>
                      <a:pPr>
                        <a:lnSpc>
                          <a:spcPct val="115000"/>
                        </a:lnSpc>
                      </a:pPr>
                      <a:endParaRPr lang="en-US" sz="900" b="1" dirty="0">
                        <a:latin typeface="Calibri"/>
                        <a:ea typeface="Times New Roman"/>
                      </a:endParaRPr>
                    </a:p>
                  </a:txBody>
                  <a:tcPr marL="64698" marR="64698" marT="0" marB="0" anchor="b">
                    <a:lnL>
                      <a:noFill/>
                    </a:lnL>
                    <a:lnR>
                      <a:noFill/>
                    </a:lnR>
                    <a:lnT>
                      <a:noFill/>
                    </a:lnT>
                    <a:lnB>
                      <a:noFill/>
                    </a:lnB>
                  </a:tcPr>
                </a:tc>
                <a:tc>
                  <a:txBody>
                    <a:bodyPr/>
                    <a:lstStyle/>
                    <a:p>
                      <a:pPr>
                        <a:lnSpc>
                          <a:spcPct val="115000"/>
                        </a:lnSpc>
                      </a:pPr>
                      <a:endParaRPr lang="en-US" sz="900" b="1" dirty="0">
                        <a:latin typeface="Calibri"/>
                        <a:ea typeface="Times New Roman"/>
                      </a:endParaRPr>
                    </a:p>
                  </a:txBody>
                  <a:tcPr marL="64698" marR="64698" marT="0" marB="0" anchor="b">
                    <a:lnL>
                      <a:noFill/>
                    </a:lnL>
                    <a:lnR>
                      <a:noFill/>
                    </a:lnR>
                    <a:lnT>
                      <a:noFill/>
                    </a:lnT>
                    <a:lnB>
                      <a:noFill/>
                    </a:lnB>
                  </a:tcPr>
                </a:tc>
                <a:tc>
                  <a:txBody>
                    <a:bodyPr/>
                    <a:lstStyle/>
                    <a:p>
                      <a:pPr>
                        <a:lnSpc>
                          <a:spcPct val="115000"/>
                        </a:lnSpc>
                      </a:pPr>
                      <a:endParaRPr lang="en-US" sz="900" b="1">
                        <a:latin typeface="Calibri"/>
                        <a:ea typeface="Times New Roman"/>
                      </a:endParaRPr>
                    </a:p>
                  </a:txBody>
                  <a:tcPr marL="64698" marR="64698" marT="0" marB="0" anchor="b">
                    <a:lnL>
                      <a:noFill/>
                    </a:lnL>
                    <a:lnR>
                      <a:noFill/>
                    </a:lnR>
                    <a:lnT>
                      <a:noFill/>
                    </a:lnT>
                    <a:lnB>
                      <a:noFill/>
                    </a:lnB>
                  </a:tcPr>
                </a:tc>
                <a:tc>
                  <a:txBody>
                    <a:bodyPr/>
                    <a:lstStyle/>
                    <a:p>
                      <a:pPr>
                        <a:lnSpc>
                          <a:spcPct val="115000"/>
                        </a:lnSpc>
                      </a:pPr>
                      <a:endParaRPr lang="en-US" sz="900" b="1">
                        <a:latin typeface="Calibri"/>
                        <a:ea typeface="Times New Roman"/>
                      </a:endParaRPr>
                    </a:p>
                  </a:txBody>
                  <a:tcPr marL="64698" marR="64698" marT="0" marB="0" anchor="b">
                    <a:lnL>
                      <a:noFill/>
                    </a:lnL>
                    <a:lnR>
                      <a:noFill/>
                    </a:lnR>
                    <a:lnT>
                      <a:noFill/>
                    </a:lnT>
                    <a:lnB>
                      <a:noFill/>
                    </a:lnB>
                  </a:tcPr>
                </a:tc>
                <a:tc>
                  <a:txBody>
                    <a:bodyPr/>
                    <a:lstStyle/>
                    <a:p>
                      <a:pPr>
                        <a:lnSpc>
                          <a:spcPct val="115000"/>
                        </a:lnSpc>
                      </a:pPr>
                      <a:endParaRPr lang="en-US" sz="900" b="1">
                        <a:latin typeface="Calibri"/>
                        <a:ea typeface="Times New Roman"/>
                      </a:endParaRPr>
                    </a:p>
                  </a:txBody>
                  <a:tcPr marL="64698" marR="64698" marT="0" marB="0" anchor="b">
                    <a:lnL>
                      <a:noFill/>
                    </a:lnL>
                    <a:lnR>
                      <a:noFill/>
                    </a:lnR>
                    <a:lnT>
                      <a:noFill/>
                    </a:lnT>
                    <a:lnB>
                      <a:noFill/>
                    </a:lnB>
                  </a:tcPr>
                </a:tc>
                <a:tc>
                  <a:txBody>
                    <a:bodyPr/>
                    <a:lstStyle/>
                    <a:p>
                      <a:pPr>
                        <a:lnSpc>
                          <a:spcPct val="115000"/>
                        </a:lnSpc>
                      </a:pPr>
                      <a:endParaRPr lang="en-US" sz="900" b="1">
                        <a:latin typeface="Calibri"/>
                        <a:ea typeface="Times New Roman"/>
                      </a:endParaRPr>
                    </a:p>
                  </a:txBody>
                  <a:tcPr marL="64698" marR="64698" marT="0" marB="0" anchor="b">
                    <a:lnL>
                      <a:noFill/>
                    </a:lnL>
                    <a:lnR>
                      <a:noFill/>
                    </a:lnR>
                    <a:lnT>
                      <a:noFill/>
                    </a:lnT>
                    <a:lnB>
                      <a:noFill/>
                    </a:lnB>
                  </a:tcPr>
                </a:tc>
                <a:tc>
                  <a:txBody>
                    <a:bodyPr/>
                    <a:lstStyle/>
                    <a:p>
                      <a:pPr>
                        <a:lnSpc>
                          <a:spcPct val="115000"/>
                        </a:lnSpc>
                      </a:pPr>
                      <a:endParaRPr lang="en-US" sz="900" b="1">
                        <a:latin typeface="Calibri"/>
                        <a:ea typeface="Times New Roman"/>
                      </a:endParaRPr>
                    </a:p>
                  </a:txBody>
                  <a:tcPr marL="64698" marR="64698" marT="0" marB="0" anchor="b">
                    <a:lnL>
                      <a:noFill/>
                    </a:lnL>
                    <a:lnR>
                      <a:noFill/>
                    </a:lnR>
                    <a:lnT>
                      <a:noFill/>
                    </a:lnT>
                    <a:lnB>
                      <a:noFill/>
                    </a:lnB>
                  </a:tcPr>
                </a:tc>
                <a:tc>
                  <a:txBody>
                    <a:bodyPr/>
                    <a:lstStyle/>
                    <a:p>
                      <a:pPr>
                        <a:lnSpc>
                          <a:spcPct val="115000"/>
                        </a:lnSpc>
                      </a:pPr>
                      <a:endParaRPr lang="en-US" sz="900" b="1">
                        <a:latin typeface="Calibri"/>
                        <a:ea typeface="Times New Roman"/>
                      </a:endParaRPr>
                    </a:p>
                  </a:txBody>
                  <a:tcPr marL="64698" marR="64698" marT="0" marB="0" anchor="b">
                    <a:lnL>
                      <a:noFill/>
                    </a:lnL>
                    <a:lnR>
                      <a:noFill/>
                    </a:lnR>
                    <a:lnT>
                      <a:noFill/>
                    </a:lnT>
                    <a:lnB>
                      <a:noFill/>
                    </a:lnB>
                  </a:tcPr>
                </a:tc>
                <a:tc>
                  <a:txBody>
                    <a:bodyPr/>
                    <a:lstStyle/>
                    <a:p>
                      <a:pPr>
                        <a:lnSpc>
                          <a:spcPct val="115000"/>
                        </a:lnSpc>
                      </a:pPr>
                      <a:endParaRPr lang="en-US" sz="900" b="1">
                        <a:latin typeface="Calibri"/>
                        <a:ea typeface="Times New Roman"/>
                      </a:endParaRPr>
                    </a:p>
                  </a:txBody>
                  <a:tcPr marL="64698" marR="64698" marT="0" marB="0" anchor="b">
                    <a:lnL>
                      <a:noFill/>
                    </a:lnL>
                    <a:lnR>
                      <a:noFill/>
                    </a:lnR>
                    <a:lnT>
                      <a:noFill/>
                    </a:lnT>
                    <a:lnB>
                      <a:noFill/>
                    </a:lnB>
                  </a:tcPr>
                </a:tc>
                <a:tc>
                  <a:txBody>
                    <a:bodyPr/>
                    <a:lstStyle/>
                    <a:p>
                      <a:pPr>
                        <a:lnSpc>
                          <a:spcPct val="115000"/>
                        </a:lnSpc>
                      </a:pPr>
                      <a:endParaRPr lang="en-US" sz="900" b="1">
                        <a:latin typeface="Calibri"/>
                        <a:ea typeface="Times New Roman"/>
                      </a:endParaRPr>
                    </a:p>
                  </a:txBody>
                  <a:tcPr marL="64698" marR="64698" marT="0" marB="0" anchor="b">
                    <a:lnL>
                      <a:noFill/>
                    </a:lnL>
                    <a:lnR>
                      <a:noFill/>
                    </a:lnR>
                    <a:lnT>
                      <a:noFill/>
                    </a:lnT>
                    <a:lnB>
                      <a:noFill/>
                    </a:lnB>
                  </a:tcPr>
                </a:tc>
                <a:tc>
                  <a:txBody>
                    <a:bodyPr/>
                    <a:lstStyle/>
                    <a:p>
                      <a:pPr>
                        <a:lnSpc>
                          <a:spcPct val="115000"/>
                        </a:lnSpc>
                      </a:pPr>
                      <a:endParaRPr lang="en-US" sz="900" b="1">
                        <a:latin typeface="Calibri"/>
                        <a:ea typeface="Times New Roman"/>
                      </a:endParaRPr>
                    </a:p>
                  </a:txBody>
                  <a:tcPr marL="64698" marR="64698" marT="0" marB="0" anchor="b">
                    <a:lnL>
                      <a:noFill/>
                    </a:lnL>
                    <a:lnR>
                      <a:noFill/>
                    </a:lnR>
                    <a:lnT>
                      <a:noFill/>
                    </a:lnT>
                    <a:lnB>
                      <a:noFill/>
                    </a:lnB>
                  </a:tcPr>
                </a:tc>
                <a:tc>
                  <a:txBody>
                    <a:bodyPr/>
                    <a:lstStyle/>
                    <a:p>
                      <a:pPr>
                        <a:lnSpc>
                          <a:spcPct val="115000"/>
                        </a:lnSpc>
                      </a:pPr>
                      <a:endParaRPr lang="en-US" sz="900" b="1">
                        <a:latin typeface="Calibri"/>
                        <a:ea typeface="Times New Roman"/>
                      </a:endParaRPr>
                    </a:p>
                  </a:txBody>
                  <a:tcPr marL="64698" marR="64698" marT="0" marB="0" anchor="b">
                    <a:lnL>
                      <a:noFill/>
                    </a:lnL>
                    <a:lnR>
                      <a:noFill/>
                    </a:lnR>
                    <a:lnT>
                      <a:noFill/>
                    </a:lnT>
                    <a:lnB>
                      <a:noFill/>
                    </a:lnB>
                  </a:tcPr>
                </a:tc>
                <a:tc>
                  <a:txBody>
                    <a:bodyPr/>
                    <a:lstStyle/>
                    <a:p>
                      <a:pPr>
                        <a:lnSpc>
                          <a:spcPct val="115000"/>
                        </a:lnSpc>
                      </a:pPr>
                      <a:endParaRPr lang="en-US" sz="900" b="1">
                        <a:latin typeface="Calibri"/>
                        <a:ea typeface="Times New Roman"/>
                      </a:endParaRPr>
                    </a:p>
                  </a:txBody>
                  <a:tcPr marL="64698" marR="64698" marT="0" marB="0" anchor="b">
                    <a:lnL>
                      <a:noFill/>
                    </a:lnL>
                    <a:lnR>
                      <a:noFill/>
                    </a:lnR>
                    <a:lnT>
                      <a:noFill/>
                    </a:lnT>
                    <a:lnB>
                      <a:noFill/>
                    </a:lnB>
                  </a:tcPr>
                </a:tc>
                <a:tc>
                  <a:txBody>
                    <a:bodyPr/>
                    <a:lstStyle/>
                    <a:p>
                      <a:pPr>
                        <a:lnSpc>
                          <a:spcPct val="115000"/>
                        </a:lnSpc>
                      </a:pPr>
                      <a:endParaRPr lang="en-US" sz="900" b="1" dirty="0">
                        <a:latin typeface="Calibri"/>
                        <a:ea typeface="Times New Roman"/>
                      </a:endParaRPr>
                    </a:p>
                  </a:txBody>
                  <a:tcPr marL="64698" marR="64698" marT="0" marB="0" anchor="b">
                    <a:lnL>
                      <a:noFill/>
                    </a:lnL>
                    <a:lnR>
                      <a:noFill/>
                    </a:lnR>
                    <a:lnT>
                      <a:noFill/>
                    </a:lnT>
                    <a:lnB>
                      <a:noFill/>
                    </a:lnB>
                  </a:tcPr>
                </a:tc>
                <a:tc>
                  <a:txBody>
                    <a:bodyPr/>
                    <a:lstStyle/>
                    <a:p>
                      <a:pPr>
                        <a:lnSpc>
                          <a:spcPct val="115000"/>
                        </a:lnSpc>
                      </a:pPr>
                      <a:endParaRPr lang="en-US" sz="900" b="1">
                        <a:latin typeface="Calibri"/>
                        <a:ea typeface="Times New Roman"/>
                      </a:endParaRPr>
                    </a:p>
                  </a:txBody>
                  <a:tcPr marL="64698" marR="64698" marT="0" marB="0" anchor="b">
                    <a:lnL>
                      <a:noFill/>
                    </a:lnL>
                    <a:lnR>
                      <a:noFill/>
                    </a:lnR>
                    <a:lnT>
                      <a:noFill/>
                    </a:lnT>
                    <a:lnB>
                      <a:noFill/>
                    </a:lnB>
                  </a:tcPr>
                </a:tc>
                <a:tc>
                  <a:txBody>
                    <a:bodyPr/>
                    <a:lstStyle/>
                    <a:p>
                      <a:pPr>
                        <a:lnSpc>
                          <a:spcPct val="115000"/>
                        </a:lnSpc>
                      </a:pPr>
                      <a:endParaRPr lang="en-US" sz="900" b="1">
                        <a:latin typeface="Calibri"/>
                        <a:ea typeface="Times New Roman"/>
                      </a:endParaRPr>
                    </a:p>
                  </a:txBody>
                  <a:tcPr marL="64698" marR="64698" marT="0" marB="0" anchor="b">
                    <a:lnL>
                      <a:noFill/>
                    </a:lnL>
                    <a:lnR>
                      <a:noFill/>
                    </a:lnR>
                    <a:lnT>
                      <a:noFill/>
                    </a:lnT>
                    <a:lnB>
                      <a:noFill/>
                    </a:lnB>
                  </a:tcPr>
                </a:tc>
                <a:tc>
                  <a:txBody>
                    <a:bodyPr/>
                    <a:lstStyle/>
                    <a:p>
                      <a:pPr>
                        <a:lnSpc>
                          <a:spcPct val="115000"/>
                        </a:lnSpc>
                      </a:pPr>
                      <a:endParaRPr lang="en-US" sz="900" b="1">
                        <a:latin typeface="Calibri"/>
                        <a:ea typeface="Times New Roman"/>
                      </a:endParaRPr>
                    </a:p>
                  </a:txBody>
                  <a:tcPr marL="64698" marR="64698" marT="0" marB="0" anchor="b">
                    <a:lnL>
                      <a:noFill/>
                    </a:lnL>
                    <a:lnR>
                      <a:noFill/>
                    </a:lnR>
                    <a:lnT>
                      <a:noFill/>
                    </a:lnT>
                    <a:lnB>
                      <a:noFill/>
                    </a:lnB>
                  </a:tcPr>
                </a:tc>
                <a:tc>
                  <a:txBody>
                    <a:bodyPr/>
                    <a:lstStyle/>
                    <a:p>
                      <a:pPr>
                        <a:lnSpc>
                          <a:spcPct val="115000"/>
                        </a:lnSpc>
                      </a:pPr>
                      <a:endParaRPr lang="en-US" sz="900" b="1" dirty="0">
                        <a:latin typeface="Calibri"/>
                        <a:ea typeface="Times New Roman"/>
                      </a:endParaRPr>
                    </a:p>
                  </a:txBody>
                  <a:tcPr marL="64698" marR="64698" marT="0"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0001"/>
                  </a:ext>
                </a:extLst>
              </a:tr>
              <a:tr h="181874">
                <a:tc>
                  <a:txBody>
                    <a:bodyPr/>
                    <a:lstStyle/>
                    <a:p>
                      <a:pPr marL="0" marR="0">
                        <a:lnSpc>
                          <a:spcPct val="115000"/>
                        </a:lnSpc>
                        <a:spcBef>
                          <a:spcPts val="0"/>
                        </a:spcBef>
                        <a:spcAft>
                          <a:spcPts val="0"/>
                        </a:spcAft>
                      </a:pPr>
                      <a:r>
                        <a:rPr lang="en-US" sz="700" b="1">
                          <a:solidFill>
                            <a:srgbClr val="000000"/>
                          </a:solidFill>
                          <a:latin typeface="Calibri"/>
                          <a:ea typeface="Times New Roman"/>
                          <a:cs typeface="Times New Roman"/>
                        </a:rPr>
                        <a:t>S2</a:t>
                      </a:r>
                      <a:endParaRPr lang="en-US" sz="900" b="1">
                        <a:latin typeface="Calibri"/>
                        <a:ea typeface="Calibri"/>
                        <a:cs typeface="Times New Roman"/>
                      </a:endParaRPr>
                    </a:p>
                  </a:txBody>
                  <a:tcPr marL="64698" marR="64698"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700" b="1">
                          <a:solidFill>
                            <a:srgbClr val="000000"/>
                          </a:solidFill>
                          <a:latin typeface="Calibri"/>
                          <a:ea typeface="Times New Roman"/>
                          <a:cs typeface="Times New Roman"/>
                        </a:rPr>
                        <a:t>1.00</a:t>
                      </a:r>
                      <a:endParaRPr lang="en-US" sz="900" b="1">
                        <a:latin typeface="Calibri"/>
                        <a:ea typeface="Calibri"/>
                        <a:cs typeface="Times New Roman"/>
                      </a:endParaRPr>
                    </a:p>
                  </a:txBody>
                  <a:tcPr marL="64698" marR="64698" marT="0" marB="0" anchor="b">
                    <a:lnL>
                      <a:noFill/>
                    </a:lnL>
                    <a:lnR>
                      <a:noFill/>
                    </a:lnR>
                    <a:lnT>
                      <a:noFill/>
                    </a:lnT>
                    <a:lnB>
                      <a:noFill/>
                    </a:lnB>
                  </a:tcPr>
                </a:tc>
                <a:tc>
                  <a:txBody>
                    <a:bodyPr/>
                    <a:lstStyle/>
                    <a:p>
                      <a:pPr marL="0" marR="0" algn="r">
                        <a:lnSpc>
                          <a:spcPct val="115000"/>
                        </a:lnSpc>
                        <a:spcBef>
                          <a:spcPts val="0"/>
                        </a:spcBef>
                        <a:spcAft>
                          <a:spcPts val="0"/>
                        </a:spcAft>
                      </a:pPr>
                      <a:r>
                        <a:rPr lang="en-US" sz="700" b="1" dirty="0">
                          <a:solidFill>
                            <a:srgbClr val="000000"/>
                          </a:solidFill>
                          <a:latin typeface="Calibri"/>
                          <a:ea typeface="Times New Roman"/>
                          <a:cs typeface="Times New Roman"/>
                        </a:rPr>
                        <a:t>1.00</a:t>
                      </a:r>
                      <a:endParaRPr lang="en-US" sz="900" b="1" dirty="0">
                        <a:latin typeface="Calibri"/>
                        <a:ea typeface="Calibri"/>
                        <a:cs typeface="Times New Roman"/>
                      </a:endParaRPr>
                    </a:p>
                  </a:txBody>
                  <a:tcPr marL="64698" marR="64698" marT="0" marB="0" anchor="b">
                    <a:lnL>
                      <a:noFill/>
                    </a:lnL>
                    <a:lnR>
                      <a:noFill/>
                    </a:lnR>
                    <a:lnT>
                      <a:noFill/>
                    </a:lnT>
                    <a:lnB>
                      <a:noFill/>
                    </a:lnB>
                  </a:tcPr>
                </a:tc>
                <a:tc>
                  <a:txBody>
                    <a:bodyPr/>
                    <a:lstStyle/>
                    <a:p>
                      <a:pPr>
                        <a:lnSpc>
                          <a:spcPct val="115000"/>
                        </a:lnSpc>
                      </a:pPr>
                      <a:endParaRPr lang="en-US" sz="900" b="1" dirty="0">
                        <a:latin typeface="Calibri"/>
                        <a:ea typeface="Times New Roman"/>
                      </a:endParaRPr>
                    </a:p>
                  </a:txBody>
                  <a:tcPr marL="64698" marR="64698" marT="0" marB="0" anchor="b">
                    <a:lnL>
                      <a:noFill/>
                    </a:lnL>
                    <a:lnR>
                      <a:noFill/>
                    </a:lnR>
                    <a:lnT>
                      <a:noFill/>
                    </a:lnT>
                    <a:lnB>
                      <a:noFill/>
                    </a:lnB>
                  </a:tcPr>
                </a:tc>
                <a:tc>
                  <a:txBody>
                    <a:bodyPr/>
                    <a:lstStyle/>
                    <a:p>
                      <a:pPr>
                        <a:lnSpc>
                          <a:spcPct val="115000"/>
                        </a:lnSpc>
                      </a:pPr>
                      <a:endParaRPr lang="en-US" sz="900" b="1" dirty="0">
                        <a:latin typeface="Calibri"/>
                        <a:ea typeface="Times New Roman"/>
                      </a:endParaRPr>
                    </a:p>
                  </a:txBody>
                  <a:tcPr marL="64698" marR="64698" marT="0" marB="0" anchor="b">
                    <a:lnL>
                      <a:noFill/>
                    </a:lnL>
                    <a:lnR>
                      <a:noFill/>
                    </a:lnR>
                    <a:lnT>
                      <a:noFill/>
                    </a:lnT>
                    <a:lnB>
                      <a:noFill/>
                    </a:lnB>
                  </a:tcPr>
                </a:tc>
                <a:tc>
                  <a:txBody>
                    <a:bodyPr/>
                    <a:lstStyle/>
                    <a:p>
                      <a:pPr>
                        <a:lnSpc>
                          <a:spcPct val="115000"/>
                        </a:lnSpc>
                      </a:pPr>
                      <a:endParaRPr lang="en-US" sz="900" b="1" dirty="0">
                        <a:latin typeface="Calibri"/>
                        <a:ea typeface="Times New Roman"/>
                      </a:endParaRPr>
                    </a:p>
                  </a:txBody>
                  <a:tcPr marL="64698" marR="64698" marT="0" marB="0" anchor="b">
                    <a:lnL>
                      <a:noFill/>
                    </a:lnL>
                    <a:lnR>
                      <a:noFill/>
                    </a:lnR>
                    <a:lnT>
                      <a:noFill/>
                    </a:lnT>
                    <a:lnB>
                      <a:noFill/>
                    </a:lnB>
                  </a:tcPr>
                </a:tc>
                <a:tc>
                  <a:txBody>
                    <a:bodyPr/>
                    <a:lstStyle/>
                    <a:p>
                      <a:pPr>
                        <a:lnSpc>
                          <a:spcPct val="115000"/>
                        </a:lnSpc>
                      </a:pPr>
                      <a:endParaRPr lang="en-US" sz="900" b="1" dirty="0">
                        <a:latin typeface="Calibri"/>
                        <a:ea typeface="Times New Roman"/>
                      </a:endParaRPr>
                    </a:p>
                  </a:txBody>
                  <a:tcPr marL="64698" marR="64698" marT="0" marB="0" anchor="b">
                    <a:lnL>
                      <a:noFill/>
                    </a:lnL>
                    <a:lnR>
                      <a:noFill/>
                    </a:lnR>
                    <a:lnT>
                      <a:noFill/>
                    </a:lnT>
                    <a:lnB>
                      <a:noFill/>
                    </a:lnB>
                  </a:tcPr>
                </a:tc>
                <a:tc>
                  <a:txBody>
                    <a:bodyPr/>
                    <a:lstStyle/>
                    <a:p>
                      <a:pPr>
                        <a:lnSpc>
                          <a:spcPct val="115000"/>
                        </a:lnSpc>
                      </a:pPr>
                      <a:endParaRPr lang="en-US" sz="900" b="1" dirty="0">
                        <a:latin typeface="Calibri"/>
                        <a:ea typeface="Times New Roman"/>
                      </a:endParaRPr>
                    </a:p>
                  </a:txBody>
                  <a:tcPr marL="64698" marR="64698" marT="0" marB="0" anchor="b">
                    <a:lnL>
                      <a:noFill/>
                    </a:lnL>
                    <a:lnR>
                      <a:noFill/>
                    </a:lnR>
                    <a:lnT>
                      <a:noFill/>
                    </a:lnT>
                    <a:lnB>
                      <a:noFill/>
                    </a:lnB>
                  </a:tcPr>
                </a:tc>
                <a:tc>
                  <a:txBody>
                    <a:bodyPr/>
                    <a:lstStyle/>
                    <a:p>
                      <a:pPr>
                        <a:lnSpc>
                          <a:spcPct val="115000"/>
                        </a:lnSpc>
                      </a:pPr>
                      <a:endParaRPr lang="en-US" sz="900" b="1">
                        <a:latin typeface="Calibri"/>
                        <a:ea typeface="Times New Roman"/>
                      </a:endParaRPr>
                    </a:p>
                  </a:txBody>
                  <a:tcPr marL="64698" marR="64698" marT="0" marB="0" anchor="b">
                    <a:lnL>
                      <a:noFill/>
                    </a:lnL>
                    <a:lnR>
                      <a:noFill/>
                    </a:lnR>
                    <a:lnT>
                      <a:noFill/>
                    </a:lnT>
                    <a:lnB>
                      <a:noFill/>
                    </a:lnB>
                  </a:tcPr>
                </a:tc>
                <a:tc>
                  <a:txBody>
                    <a:bodyPr/>
                    <a:lstStyle/>
                    <a:p>
                      <a:pPr>
                        <a:lnSpc>
                          <a:spcPct val="115000"/>
                        </a:lnSpc>
                      </a:pPr>
                      <a:endParaRPr lang="en-US" sz="900" b="1">
                        <a:latin typeface="Calibri"/>
                        <a:ea typeface="Times New Roman"/>
                      </a:endParaRPr>
                    </a:p>
                  </a:txBody>
                  <a:tcPr marL="64698" marR="64698" marT="0" marB="0" anchor="b">
                    <a:lnL>
                      <a:noFill/>
                    </a:lnL>
                    <a:lnR>
                      <a:noFill/>
                    </a:lnR>
                    <a:lnT>
                      <a:noFill/>
                    </a:lnT>
                    <a:lnB>
                      <a:noFill/>
                    </a:lnB>
                  </a:tcPr>
                </a:tc>
                <a:tc>
                  <a:txBody>
                    <a:bodyPr/>
                    <a:lstStyle/>
                    <a:p>
                      <a:pPr>
                        <a:lnSpc>
                          <a:spcPct val="115000"/>
                        </a:lnSpc>
                      </a:pPr>
                      <a:endParaRPr lang="en-US" sz="900" b="1">
                        <a:latin typeface="Calibri"/>
                        <a:ea typeface="Times New Roman"/>
                      </a:endParaRPr>
                    </a:p>
                  </a:txBody>
                  <a:tcPr marL="64698" marR="64698" marT="0" marB="0" anchor="b">
                    <a:lnL>
                      <a:noFill/>
                    </a:lnL>
                    <a:lnR>
                      <a:noFill/>
                    </a:lnR>
                    <a:lnT>
                      <a:noFill/>
                    </a:lnT>
                    <a:lnB>
                      <a:noFill/>
                    </a:lnB>
                  </a:tcPr>
                </a:tc>
                <a:tc>
                  <a:txBody>
                    <a:bodyPr/>
                    <a:lstStyle/>
                    <a:p>
                      <a:pPr>
                        <a:lnSpc>
                          <a:spcPct val="115000"/>
                        </a:lnSpc>
                      </a:pPr>
                      <a:endParaRPr lang="en-US" sz="900" b="1">
                        <a:latin typeface="Calibri"/>
                        <a:ea typeface="Times New Roman"/>
                      </a:endParaRPr>
                    </a:p>
                  </a:txBody>
                  <a:tcPr marL="64698" marR="64698" marT="0" marB="0" anchor="b">
                    <a:lnL>
                      <a:noFill/>
                    </a:lnL>
                    <a:lnR>
                      <a:noFill/>
                    </a:lnR>
                    <a:lnT>
                      <a:noFill/>
                    </a:lnT>
                    <a:lnB>
                      <a:noFill/>
                    </a:lnB>
                  </a:tcPr>
                </a:tc>
                <a:tc>
                  <a:txBody>
                    <a:bodyPr/>
                    <a:lstStyle/>
                    <a:p>
                      <a:pPr>
                        <a:lnSpc>
                          <a:spcPct val="115000"/>
                        </a:lnSpc>
                      </a:pPr>
                      <a:endParaRPr lang="en-US" sz="900" b="1">
                        <a:latin typeface="Calibri"/>
                        <a:ea typeface="Times New Roman"/>
                      </a:endParaRPr>
                    </a:p>
                  </a:txBody>
                  <a:tcPr marL="64698" marR="64698" marT="0" marB="0" anchor="b">
                    <a:lnL>
                      <a:noFill/>
                    </a:lnL>
                    <a:lnR>
                      <a:noFill/>
                    </a:lnR>
                    <a:lnT>
                      <a:noFill/>
                    </a:lnT>
                    <a:lnB>
                      <a:noFill/>
                    </a:lnB>
                  </a:tcPr>
                </a:tc>
                <a:tc>
                  <a:txBody>
                    <a:bodyPr/>
                    <a:lstStyle/>
                    <a:p>
                      <a:pPr>
                        <a:lnSpc>
                          <a:spcPct val="115000"/>
                        </a:lnSpc>
                      </a:pPr>
                      <a:endParaRPr lang="en-US" sz="900" b="1">
                        <a:latin typeface="Calibri"/>
                        <a:ea typeface="Times New Roman"/>
                      </a:endParaRPr>
                    </a:p>
                  </a:txBody>
                  <a:tcPr marL="64698" marR="64698" marT="0" marB="0" anchor="b">
                    <a:lnL>
                      <a:noFill/>
                    </a:lnL>
                    <a:lnR>
                      <a:noFill/>
                    </a:lnR>
                    <a:lnT>
                      <a:noFill/>
                    </a:lnT>
                    <a:lnB>
                      <a:noFill/>
                    </a:lnB>
                  </a:tcPr>
                </a:tc>
                <a:tc>
                  <a:txBody>
                    <a:bodyPr/>
                    <a:lstStyle/>
                    <a:p>
                      <a:pPr>
                        <a:lnSpc>
                          <a:spcPct val="115000"/>
                        </a:lnSpc>
                      </a:pPr>
                      <a:endParaRPr lang="en-US" sz="900" b="1">
                        <a:latin typeface="Calibri"/>
                        <a:ea typeface="Times New Roman"/>
                      </a:endParaRPr>
                    </a:p>
                  </a:txBody>
                  <a:tcPr marL="64698" marR="64698" marT="0" marB="0" anchor="b">
                    <a:lnL>
                      <a:noFill/>
                    </a:lnL>
                    <a:lnR>
                      <a:noFill/>
                    </a:lnR>
                    <a:lnT>
                      <a:noFill/>
                    </a:lnT>
                    <a:lnB>
                      <a:noFill/>
                    </a:lnB>
                  </a:tcPr>
                </a:tc>
                <a:tc>
                  <a:txBody>
                    <a:bodyPr/>
                    <a:lstStyle/>
                    <a:p>
                      <a:pPr>
                        <a:lnSpc>
                          <a:spcPct val="115000"/>
                        </a:lnSpc>
                      </a:pPr>
                      <a:endParaRPr lang="en-US" sz="900" b="1" dirty="0">
                        <a:latin typeface="Calibri"/>
                        <a:ea typeface="Times New Roman"/>
                      </a:endParaRPr>
                    </a:p>
                  </a:txBody>
                  <a:tcPr marL="64698" marR="64698" marT="0" marB="0" anchor="b">
                    <a:lnL>
                      <a:noFill/>
                    </a:lnL>
                    <a:lnR>
                      <a:noFill/>
                    </a:lnR>
                    <a:lnT>
                      <a:noFill/>
                    </a:lnT>
                    <a:lnB>
                      <a:noFill/>
                    </a:lnB>
                  </a:tcPr>
                </a:tc>
                <a:tc>
                  <a:txBody>
                    <a:bodyPr/>
                    <a:lstStyle/>
                    <a:p>
                      <a:pPr>
                        <a:lnSpc>
                          <a:spcPct val="115000"/>
                        </a:lnSpc>
                      </a:pPr>
                      <a:endParaRPr lang="en-US" sz="900" b="1">
                        <a:latin typeface="Calibri"/>
                        <a:ea typeface="Times New Roman"/>
                      </a:endParaRPr>
                    </a:p>
                  </a:txBody>
                  <a:tcPr marL="64698" marR="64698" marT="0" marB="0" anchor="b">
                    <a:lnL>
                      <a:noFill/>
                    </a:lnL>
                    <a:lnR>
                      <a:noFill/>
                    </a:lnR>
                    <a:lnT>
                      <a:noFill/>
                    </a:lnT>
                    <a:lnB>
                      <a:noFill/>
                    </a:lnB>
                  </a:tcPr>
                </a:tc>
                <a:tc>
                  <a:txBody>
                    <a:bodyPr/>
                    <a:lstStyle/>
                    <a:p>
                      <a:pPr>
                        <a:lnSpc>
                          <a:spcPct val="115000"/>
                        </a:lnSpc>
                      </a:pPr>
                      <a:endParaRPr lang="en-US" sz="900" b="1">
                        <a:latin typeface="Calibri"/>
                        <a:ea typeface="Times New Roman"/>
                      </a:endParaRPr>
                    </a:p>
                  </a:txBody>
                  <a:tcPr marL="64698" marR="64698" marT="0" marB="0" anchor="b">
                    <a:lnL>
                      <a:noFill/>
                    </a:lnL>
                    <a:lnR>
                      <a:noFill/>
                    </a:lnR>
                    <a:lnT>
                      <a:noFill/>
                    </a:lnT>
                    <a:lnB>
                      <a:noFill/>
                    </a:lnB>
                  </a:tcPr>
                </a:tc>
                <a:tc>
                  <a:txBody>
                    <a:bodyPr/>
                    <a:lstStyle/>
                    <a:p>
                      <a:pPr>
                        <a:lnSpc>
                          <a:spcPct val="115000"/>
                        </a:lnSpc>
                      </a:pPr>
                      <a:endParaRPr lang="en-US" sz="900" b="1">
                        <a:latin typeface="Calibri"/>
                        <a:ea typeface="Times New Roman"/>
                      </a:endParaRPr>
                    </a:p>
                  </a:txBody>
                  <a:tcPr marL="64698" marR="64698" marT="0" marB="0" anchor="b">
                    <a:lnL>
                      <a:noFill/>
                    </a:lnL>
                    <a:lnR>
                      <a:noFill/>
                    </a:lnR>
                    <a:lnT>
                      <a:noFill/>
                    </a:lnT>
                    <a:lnB>
                      <a:noFill/>
                    </a:lnB>
                  </a:tcPr>
                </a:tc>
                <a:tc>
                  <a:txBody>
                    <a:bodyPr/>
                    <a:lstStyle/>
                    <a:p>
                      <a:pPr>
                        <a:lnSpc>
                          <a:spcPct val="115000"/>
                        </a:lnSpc>
                      </a:pPr>
                      <a:endParaRPr lang="en-US" sz="900" b="1" dirty="0">
                        <a:latin typeface="Calibri"/>
                        <a:ea typeface="Times New Roman"/>
                      </a:endParaRPr>
                    </a:p>
                  </a:txBody>
                  <a:tcPr marL="64698" marR="64698" marT="0"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0002"/>
                  </a:ext>
                </a:extLst>
              </a:tr>
              <a:tr h="181874">
                <a:tc>
                  <a:txBody>
                    <a:bodyPr/>
                    <a:lstStyle/>
                    <a:p>
                      <a:pPr marL="0" marR="0">
                        <a:lnSpc>
                          <a:spcPct val="115000"/>
                        </a:lnSpc>
                        <a:spcBef>
                          <a:spcPts val="0"/>
                        </a:spcBef>
                        <a:spcAft>
                          <a:spcPts val="0"/>
                        </a:spcAft>
                      </a:pPr>
                      <a:r>
                        <a:rPr lang="en-US" sz="700" b="1">
                          <a:solidFill>
                            <a:srgbClr val="000000"/>
                          </a:solidFill>
                          <a:latin typeface="Calibri"/>
                          <a:ea typeface="Times New Roman"/>
                          <a:cs typeface="Times New Roman"/>
                        </a:rPr>
                        <a:t>S3</a:t>
                      </a:r>
                      <a:endParaRPr lang="en-US" sz="900" b="1">
                        <a:latin typeface="Calibri"/>
                        <a:ea typeface="Calibri"/>
                        <a:cs typeface="Times New Roman"/>
                      </a:endParaRPr>
                    </a:p>
                  </a:txBody>
                  <a:tcPr marL="64698" marR="64698"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700" b="1">
                          <a:solidFill>
                            <a:srgbClr val="000000"/>
                          </a:solidFill>
                          <a:latin typeface="Calibri"/>
                          <a:ea typeface="Times New Roman"/>
                          <a:cs typeface="Times New Roman"/>
                        </a:rPr>
                        <a:t>1.00</a:t>
                      </a:r>
                      <a:endParaRPr lang="en-US" sz="900" b="1">
                        <a:latin typeface="Calibri"/>
                        <a:ea typeface="Calibri"/>
                        <a:cs typeface="Times New Roman"/>
                      </a:endParaRPr>
                    </a:p>
                  </a:txBody>
                  <a:tcPr marL="64698" marR="64698" marT="0" marB="0" anchor="b">
                    <a:lnL>
                      <a:noFill/>
                    </a:lnL>
                    <a:lnR>
                      <a:noFill/>
                    </a:lnR>
                    <a:lnT>
                      <a:noFill/>
                    </a:lnT>
                    <a:lnB>
                      <a:noFill/>
                    </a:lnB>
                  </a:tcPr>
                </a:tc>
                <a:tc>
                  <a:txBody>
                    <a:bodyPr/>
                    <a:lstStyle/>
                    <a:p>
                      <a:pPr marL="0" marR="0" algn="r">
                        <a:lnSpc>
                          <a:spcPct val="115000"/>
                        </a:lnSpc>
                        <a:spcBef>
                          <a:spcPts val="0"/>
                        </a:spcBef>
                        <a:spcAft>
                          <a:spcPts val="0"/>
                        </a:spcAft>
                      </a:pPr>
                      <a:r>
                        <a:rPr lang="en-US" sz="700" b="1">
                          <a:solidFill>
                            <a:srgbClr val="000000"/>
                          </a:solidFill>
                          <a:latin typeface="Calibri"/>
                          <a:ea typeface="Times New Roman"/>
                          <a:cs typeface="Times New Roman"/>
                        </a:rPr>
                        <a:t>1.00</a:t>
                      </a:r>
                      <a:endParaRPr lang="en-US" sz="900" b="1">
                        <a:latin typeface="Calibri"/>
                        <a:ea typeface="Calibri"/>
                        <a:cs typeface="Times New Roman"/>
                      </a:endParaRPr>
                    </a:p>
                  </a:txBody>
                  <a:tcPr marL="64698" marR="64698" marT="0" marB="0" anchor="b">
                    <a:lnL>
                      <a:noFill/>
                    </a:lnL>
                    <a:lnR>
                      <a:noFill/>
                    </a:lnR>
                    <a:lnT>
                      <a:noFill/>
                    </a:lnT>
                    <a:lnB>
                      <a:noFill/>
                    </a:lnB>
                  </a:tcPr>
                </a:tc>
                <a:tc>
                  <a:txBody>
                    <a:bodyPr/>
                    <a:lstStyle/>
                    <a:p>
                      <a:pPr marL="0" marR="0" algn="r">
                        <a:lnSpc>
                          <a:spcPct val="115000"/>
                        </a:lnSpc>
                        <a:spcBef>
                          <a:spcPts val="0"/>
                        </a:spcBef>
                        <a:spcAft>
                          <a:spcPts val="0"/>
                        </a:spcAft>
                      </a:pPr>
                      <a:r>
                        <a:rPr lang="en-US" sz="700" b="1" dirty="0">
                          <a:solidFill>
                            <a:srgbClr val="000000"/>
                          </a:solidFill>
                          <a:latin typeface="Calibri"/>
                          <a:ea typeface="Times New Roman"/>
                          <a:cs typeface="Times New Roman"/>
                        </a:rPr>
                        <a:t>1.00</a:t>
                      </a:r>
                      <a:endParaRPr lang="en-US" sz="900" b="1" dirty="0">
                        <a:latin typeface="Calibri"/>
                        <a:ea typeface="Calibri"/>
                        <a:cs typeface="Times New Roman"/>
                      </a:endParaRPr>
                    </a:p>
                  </a:txBody>
                  <a:tcPr marL="64698" marR="64698" marT="0" marB="0" anchor="b">
                    <a:lnL>
                      <a:noFill/>
                    </a:lnL>
                    <a:lnR>
                      <a:noFill/>
                    </a:lnR>
                    <a:lnT>
                      <a:noFill/>
                    </a:lnT>
                    <a:lnB>
                      <a:noFill/>
                    </a:lnB>
                  </a:tcPr>
                </a:tc>
                <a:tc>
                  <a:txBody>
                    <a:bodyPr/>
                    <a:lstStyle/>
                    <a:p>
                      <a:pPr>
                        <a:lnSpc>
                          <a:spcPct val="115000"/>
                        </a:lnSpc>
                      </a:pPr>
                      <a:endParaRPr lang="en-US" sz="900" b="1" dirty="0">
                        <a:latin typeface="Calibri"/>
                        <a:ea typeface="Times New Roman"/>
                      </a:endParaRPr>
                    </a:p>
                  </a:txBody>
                  <a:tcPr marL="64698" marR="64698" marT="0" marB="0" anchor="b">
                    <a:lnL>
                      <a:noFill/>
                    </a:lnL>
                    <a:lnR>
                      <a:noFill/>
                    </a:lnR>
                    <a:lnT>
                      <a:noFill/>
                    </a:lnT>
                    <a:lnB>
                      <a:noFill/>
                    </a:lnB>
                  </a:tcPr>
                </a:tc>
                <a:tc>
                  <a:txBody>
                    <a:bodyPr/>
                    <a:lstStyle/>
                    <a:p>
                      <a:pPr>
                        <a:lnSpc>
                          <a:spcPct val="115000"/>
                        </a:lnSpc>
                      </a:pPr>
                      <a:endParaRPr lang="en-US" sz="900" b="1" dirty="0">
                        <a:latin typeface="Calibri"/>
                        <a:ea typeface="Times New Roman"/>
                      </a:endParaRPr>
                    </a:p>
                  </a:txBody>
                  <a:tcPr marL="64698" marR="64698" marT="0" marB="0" anchor="b">
                    <a:lnL>
                      <a:noFill/>
                    </a:lnL>
                    <a:lnR>
                      <a:noFill/>
                    </a:lnR>
                    <a:lnT>
                      <a:noFill/>
                    </a:lnT>
                    <a:lnB>
                      <a:noFill/>
                    </a:lnB>
                  </a:tcPr>
                </a:tc>
                <a:tc>
                  <a:txBody>
                    <a:bodyPr/>
                    <a:lstStyle/>
                    <a:p>
                      <a:pPr>
                        <a:lnSpc>
                          <a:spcPct val="115000"/>
                        </a:lnSpc>
                      </a:pPr>
                      <a:endParaRPr lang="en-US" sz="900" b="1" dirty="0">
                        <a:latin typeface="Calibri"/>
                        <a:ea typeface="Times New Roman"/>
                      </a:endParaRPr>
                    </a:p>
                  </a:txBody>
                  <a:tcPr marL="64698" marR="64698" marT="0" marB="0" anchor="b">
                    <a:lnL>
                      <a:noFill/>
                    </a:lnL>
                    <a:lnR>
                      <a:noFill/>
                    </a:lnR>
                    <a:lnT>
                      <a:noFill/>
                    </a:lnT>
                    <a:lnB>
                      <a:noFill/>
                    </a:lnB>
                  </a:tcPr>
                </a:tc>
                <a:tc>
                  <a:txBody>
                    <a:bodyPr/>
                    <a:lstStyle/>
                    <a:p>
                      <a:pPr>
                        <a:lnSpc>
                          <a:spcPct val="115000"/>
                        </a:lnSpc>
                      </a:pPr>
                      <a:endParaRPr lang="en-US" sz="900" b="1" dirty="0">
                        <a:latin typeface="Calibri"/>
                        <a:ea typeface="Times New Roman"/>
                      </a:endParaRPr>
                    </a:p>
                  </a:txBody>
                  <a:tcPr marL="64698" marR="64698" marT="0" marB="0" anchor="b">
                    <a:lnL>
                      <a:noFill/>
                    </a:lnL>
                    <a:lnR>
                      <a:noFill/>
                    </a:lnR>
                    <a:lnT>
                      <a:noFill/>
                    </a:lnT>
                    <a:lnB>
                      <a:noFill/>
                    </a:lnB>
                  </a:tcPr>
                </a:tc>
                <a:tc>
                  <a:txBody>
                    <a:bodyPr/>
                    <a:lstStyle/>
                    <a:p>
                      <a:pPr>
                        <a:lnSpc>
                          <a:spcPct val="115000"/>
                        </a:lnSpc>
                      </a:pPr>
                      <a:endParaRPr lang="en-US" sz="900" b="1">
                        <a:latin typeface="Calibri"/>
                        <a:ea typeface="Times New Roman"/>
                      </a:endParaRPr>
                    </a:p>
                  </a:txBody>
                  <a:tcPr marL="64698" marR="64698" marT="0" marB="0" anchor="b">
                    <a:lnL>
                      <a:noFill/>
                    </a:lnL>
                    <a:lnR>
                      <a:noFill/>
                    </a:lnR>
                    <a:lnT>
                      <a:noFill/>
                    </a:lnT>
                    <a:lnB>
                      <a:noFill/>
                    </a:lnB>
                  </a:tcPr>
                </a:tc>
                <a:tc>
                  <a:txBody>
                    <a:bodyPr/>
                    <a:lstStyle/>
                    <a:p>
                      <a:pPr>
                        <a:lnSpc>
                          <a:spcPct val="115000"/>
                        </a:lnSpc>
                      </a:pPr>
                      <a:endParaRPr lang="en-US" sz="900" b="1">
                        <a:latin typeface="Calibri"/>
                        <a:ea typeface="Times New Roman"/>
                      </a:endParaRPr>
                    </a:p>
                  </a:txBody>
                  <a:tcPr marL="64698" marR="64698" marT="0" marB="0" anchor="b">
                    <a:lnL>
                      <a:noFill/>
                    </a:lnL>
                    <a:lnR>
                      <a:noFill/>
                    </a:lnR>
                    <a:lnT>
                      <a:noFill/>
                    </a:lnT>
                    <a:lnB>
                      <a:noFill/>
                    </a:lnB>
                  </a:tcPr>
                </a:tc>
                <a:tc>
                  <a:txBody>
                    <a:bodyPr/>
                    <a:lstStyle/>
                    <a:p>
                      <a:pPr>
                        <a:lnSpc>
                          <a:spcPct val="115000"/>
                        </a:lnSpc>
                      </a:pPr>
                      <a:endParaRPr lang="en-US" sz="900" b="1">
                        <a:latin typeface="Calibri"/>
                        <a:ea typeface="Times New Roman"/>
                      </a:endParaRPr>
                    </a:p>
                  </a:txBody>
                  <a:tcPr marL="64698" marR="64698" marT="0" marB="0" anchor="b">
                    <a:lnL>
                      <a:noFill/>
                    </a:lnL>
                    <a:lnR>
                      <a:noFill/>
                    </a:lnR>
                    <a:lnT>
                      <a:noFill/>
                    </a:lnT>
                    <a:lnB>
                      <a:noFill/>
                    </a:lnB>
                  </a:tcPr>
                </a:tc>
                <a:tc>
                  <a:txBody>
                    <a:bodyPr/>
                    <a:lstStyle/>
                    <a:p>
                      <a:pPr>
                        <a:lnSpc>
                          <a:spcPct val="115000"/>
                        </a:lnSpc>
                      </a:pPr>
                      <a:endParaRPr lang="en-US" sz="900" b="1">
                        <a:latin typeface="Calibri"/>
                        <a:ea typeface="Times New Roman"/>
                      </a:endParaRPr>
                    </a:p>
                  </a:txBody>
                  <a:tcPr marL="64698" marR="64698" marT="0" marB="0" anchor="b">
                    <a:lnL>
                      <a:noFill/>
                    </a:lnL>
                    <a:lnR>
                      <a:noFill/>
                    </a:lnR>
                    <a:lnT>
                      <a:noFill/>
                    </a:lnT>
                    <a:lnB>
                      <a:noFill/>
                    </a:lnB>
                  </a:tcPr>
                </a:tc>
                <a:tc>
                  <a:txBody>
                    <a:bodyPr/>
                    <a:lstStyle/>
                    <a:p>
                      <a:pPr>
                        <a:lnSpc>
                          <a:spcPct val="115000"/>
                        </a:lnSpc>
                      </a:pPr>
                      <a:endParaRPr lang="en-US" sz="900" b="1">
                        <a:latin typeface="Calibri"/>
                        <a:ea typeface="Times New Roman"/>
                      </a:endParaRPr>
                    </a:p>
                  </a:txBody>
                  <a:tcPr marL="64698" marR="64698" marT="0" marB="0" anchor="b">
                    <a:lnL>
                      <a:noFill/>
                    </a:lnL>
                    <a:lnR>
                      <a:noFill/>
                    </a:lnR>
                    <a:lnT>
                      <a:noFill/>
                    </a:lnT>
                    <a:lnB>
                      <a:noFill/>
                    </a:lnB>
                  </a:tcPr>
                </a:tc>
                <a:tc>
                  <a:txBody>
                    <a:bodyPr/>
                    <a:lstStyle/>
                    <a:p>
                      <a:pPr>
                        <a:lnSpc>
                          <a:spcPct val="115000"/>
                        </a:lnSpc>
                      </a:pPr>
                      <a:endParaRPr lang="en-US" sz="900" b="1">
                        <a:latin typeface="Calibri"/>
                        <a:ea typeface="Times New Roman"/>
                      </a:endParaRPr>
                    </a:p>
                  </a:txBody>
                  <a:tcPr marL="64698" marR="64698" marT="0" marB="0" anchor="b">
                    <a:lnL>
                      <a:noFill/>
                    </a:lnL>
                    <a:lnR>
                      <a:noFill/>
                    </a:lnR>
                    <a:lnT>
                      <a:noFill/>
                    </a:lnT>
                    <a:lnB>
                      <a:noFill/>
                    </a:lnB>
                  </a:tcPr>
                </a:tc>
                <a:tc>
                  <a:txBody>
                    <a:bodyPr/>
                    <a:lstStyle/>
                    <a:p>
                      <a:pPr>
                        <a:lnSpc>
                          <a:spcPct val="115000"/>
                        </a:lnSpc>
                      </a:pPr>
                      <a:endParaRPr lang="en-US" sz="900" b="1">
                        <a:latin typeface="Calibri"/>
                        <a:ea typeface="Times New Roman"/>
                      </a:endParaRPr>
                    </a:p>
                  </a:txBody>
                  <a:tcPr marL="64698" marR="64698" marT="0" marB="0" anchor="b">
                    <a:lnL>
                      <a:noFill/>
                    </a:lnL>
                    <a:lnR>
                      <a:noFill/>
                    </a:lnR>
                    <a:lnT>
                      <a:noFill/>
                    </a:lnT>
                    <a:lnB>
                      <a:noFill/>
                    </a:lnB>
                  </a:tcPr>
                </a:tc>
                <a:tc>
                  <a:txBody>
                    <a:bodyPr/>
                    <a:lstStyle/>
                    <a:p>
                      <a:pPr>
                        <a:lnSpc>
                          <a:spcPct val="115000"/>
                        </a:lnSpc>
                      </a:pPr>
                      <a:endParaRPr lang="en-US" sz="900" b="1">
                        <a:latin typeface="Calibri"/>
                        <a:ea typeface="Times New Roman"/>
                      </a:endParaRPr>
                    </a:p>
                  </a:txBody>
                  <a:tcPr marL="64698" marR="64698" marT="0" marB="0" anchor="b">
                    <a:lnL>
                      <a:noFill/>
                    </a:lnL>
                    <a:lnR>
                      <a:noFill/>
                    </a:lnR>
                    <a:lnT>
                      <a:noFill/>
                    </a:lnT>
                    <a:lnB>
                      <a:noFill/>
                    </a:lnB>
                  </a:tcPr>
                </a:tc>
                <a:tc>
                  <a:txBody>
                    <a:bodyPr/>
                    <a:lstStyle/>
                    <a:p>
                      <a:pPr>
                        <a:lnSpc>
                          <a:spcPct val="115000"/>
                        </a:lnSpc>
                      </a:pPr>
                      <a:endParaRPr lang="en-US" sz="900" b="1">
                        <a:latin typeface="Calibri"/>
                        <a:ea typeface="Times New Roman"/>
                      </a:endParaRPr>
                    </a:p>
                  </a:txBody>
                  <a:tcPr marL="64698" marR="64698" marT="0" marB="0" anchor="b">
                    <a:lnL>
                      <a:noFill/>
                    </a:lnL>
                    <a:lnR>
                      <a:noFill/>
                    </a:lnR>
                    <a:lnT>
                      <a:noFill/>
                    </a:lnT>
                    <a:lnB>
                      <a:noFill/>
                    </a:lnB>
                  </a:tcPr>
                </a:tc>
                <a:tc>
                  <a:txBody>
                    <a:bodyPr/>
                    <a:lstStyle/>
                    <a:p>
                      <a:pPr>
                        <a:lnSpc>
                          <a:spcPct val="115000"/>
                        </a:lnSpc>
                      </a:pPr>
                      <a:endParaRPr lang="en-US" sz="900" b="1">
                        <a:latin typeface="Calibri"/>
                        <a:ea typeface="Times New Roman"/>
                      </a:endParaRPr>
                    </a:p>
                  </a:txBody>
                  <a:tcPr marL="64698" marR="64698" marT="0" marB="0" anchor="b">
                    <a:lnL>
                      <a:noFill/>
                    </a:lnL>
                    <a:lnR>
                      <a:noFill/>
                    </a:lnR>
                    <a:lnT>
                      <a:noFill/>
                    </a:lnT>
                    <a:lnB>
                      <a:noFill/>
                    </a:lnB>
                  </a:tcPr>
                </a:tc>
                <a:tc>
                  <a:txBody>
                    <a:bodyPr/>
                    <a:lstStyle/>
                    <a:p>
                      <a:pPr>
                        <a:lnSpc>
                          <a:spcPct val="115000"/>
                        </a:lnSpc>
                      </a:pPr>
                      <a:endParaRPr lang="en-US" sz="900" b="1">
                        <a:latin typeface="Calibri"/>
                        <a:ea typeface="Times New Roman"/>
                      </a:endParaRPr>
                    </a:p>
                  </a:txBody>
                  <a:tcPr marL="64698" marR="64698" marT="0" marB="0" anchor="b">
                    <a:lnL>
                      <a:noFill/>
                    </a:lnL>
                    <a:lnR>
                      <a:noFill/>
                    </a:lnR>
                    <a:lnT>
                      <a:noFill/>
                    </a:lnT>
                    <a:lnB>
                      <a:noFill/>
                    </a:lnB>
                  </a:tcPr>
                </a:tc>
                <a:tc>
                  <a:txBody>
                    <a:bodyPr/>
                    <a:lstStyle/>
                    <a:p>
                      <a:pPr>
                        <a:lnSpc>
                          <a:spcPct val="115000"/>
                        </a:lnSpc>
                      </a:pPr>
                      <a:endParaRPr lang="en-US" sz="900" b="1" dirty="0">
                        <a:latin typeface="Calibri"/>
                        <a:ea typeface="Times New Roman"/>
                      </a:endParaRPr>
                    </a:p>
                  </a:txBody>
                  <a:tcPr marL="64698" marR="64698" marT="0"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181874">
                <a:tc>
                  <a:txBody>
                    <a:bodyPr/>
                    <a:lstStyle/>
                    <a:p>
                      <a:pPr marL="0" marR="0">
                        <a:lnSpc>
                          <a:spcPct val="115000"/>
                        </a:lnSpc>
                        <a:spcBef>
                          <a:spcPts val="0"/>
                        </a:spcBef>
                        <a:spcAft>
                          <a:spcPts val="0"/>
                        </a:spcAft>
                      </a:pPr>
                      <a:r>
                        <a:rPr lang="en-US" sz="700" b="1">
                          <a:solidFill>
                            <a:srgbClr val="000000"/>
                          </a:solidFill>
                          <a:latin typeface="Calibri"/>
                          <a:ea typeface="Times New Roman"/>
                          <a:cs typeface="Times New Roman"/>
                        </a:rPr>
                        <a:t>S4</a:t>
                      </a:r>
                      <a:endParaRPr lang="en-US" sz="900" b="1">
                        <a:latin typeface="Calibri"/>
                        <a:ea typeface="Calibri"/>
                        <a:cs typeface="Times New Roman"/>
                      </a:endParaRPr>
                    </a:p>
                  </a:txBody>
                  <a:tcPr marL="64698" marR="64698"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700" b="1">
                          <a:solidFill>
                            <a:srgbClr val="000000"/>
                          </a:solidFill>
                          <a:latin typeface="Calibri"/>
                          <a:ea typeface="Times New Roman"/>
                          <a:cs typeface="Times New Roman"/>
                        </a:rPr>
                        <a:t>0.07</a:t>
                      </a:r>
                      <a:endParaRPr lang="en-US" sz="900" b="1">
                        <a:latin typeface="Calibri"/>
                        <a:ea typeface="Calibri"/>
                        <a:cs typeface="Times New Roman"/>
                      </a:endParaRPr>
                    </a:p>
                  </a:txBody>
                  <a:tcPr marL="64698" marR="64698" marT="0" marB="0" anchor="b">
                    <a:lnL>
                      <a:noFill/>
                    </a:lnL>
                    <a:lnR>
                      <a:noFill/>
                    </a:lnR>
                    <a:lnT>
                      <a:noFill/>
                    </a:lnT>
                    <a:lnB>
                      <a:noFill/>
                    </a:lnB>
                  </a:tcPr>
                </a:tc>
                <a:tc>
                  <a:txBody>
                    <a:bodyPr/>
                    <a:lstStyle/>
                    <a:p>
                      <a:pPr marL="0" marR="0" algn="r">
                        <a:lnSpc>
                          <a:spcPct val="115000"/>
                        </a:lnSpc>
                        <a:spcBef>
                          <a:spcPts val="0"/>
                        </a:spcBef>
                        <a:spcAft>
                          <a:spcPts val="0"/>
                        </a:spcAft>
                      </a:pPr>
                      <a:r>
                        <a:rPr lang="en-US" sz="700" b="1">
                          <a:solidFill>
                            <a:srgbClr val="000000"/>
                          </a:solidFill>
                          <a:latin typeface="Calibri"/>
                          <a:ea typeface="Times New Roman"/>
                          <a:cs typeface="Times New Roman"/>
                        </a:rPr>
                        <a:t>0.07</a:t>
                      </a:r>
                      <a:endParaRPr lang="en-US" sz="900" b="1">
                        <a:latin typeface="Calibri"/>
                        <a:ea typeface="Calibri"/>
                        <a:cs typeface="Times New Roman"/>
                      </a:endParaRPr>
                    </a:p>
                  </a:txBody>
                  <a:tcPr marL="64698" marR="64698" marT="0" marB="0" anchor="b">
                    <a:lnL>
                      <a:noFill/>
                    </a:lnL>
                    <a:lnR>
                      <a:noFill/>
                    </a:lnR>
                    <a:lnT>
                      <a:noFill/>
                    </a:lnT>
                    <a:lnB>
                      <a:noFill/>
                    </a:lnB>
                  </a:tcPr>
                </a:tc>
                <a:tc>
                  <a:txBody>
                    <a:bodyPr/>
                    <a:lstStyle/>
                    <a:p>
                      <a:pPr marL="0" marR="0" algn="r">
                        <a:lnSpc>
                          <a:spcPct val="115000"/>
                        </a:lnSpc>
                        <a:spcBef>
                          <a:spcPts val="0"/>
                        </a:spcBef>
                        <a:spcAft>
                          <a:spcPts val="0"/>
                        </a:spcAft>
                      </a:pPr>
                      <a:r>
                        <a:rPr lang="en-US" sz="700" b="1">
                          <a:solidFill>
                            <a:srgbClr val="000000"/>
                          </a:solidFill>
                          <a:latin typeface="Calibri"/>
                          <a:ea typeface="Times New Roman"/>
                          <a:cs typeface="Times New Roman"/>
                        </a:rPr>
                        <a:t>0.07</a:t>
                      </a:r>
                      <a:endParaRPr lang="en-US" sz="900" b="1">
                        <a:latin typeface="Calibri"/>
                        <a:ea typeface="Calibri"/>
                        <a:cs typeface="Times New Roman"/>
                      </a:endParaRPr>
                    </a:p>
                  </a:txBody>
                  <a:tcPr marL="64698" marR="64698" marT="0" marB="0" anchor="b">
                    <a:lnL>
                      <a:noFill/>
                    </a:lnL>
                    <a:lnR>
                      <a:noFill/>
                    </a:lnR>
                    <a:lnT>
                      <a:noFill/>
                    </a:lnT>
                    <a:lnB>
                      <a:noFill/>
                    </a:lnB>
                  </a:tcPr>
                </a:tc>
                <a:tc>
                  <a:txBody>
                    <a:bodyPr/>
                    <a:lstStyle/>
                    <a:p>
                      <a:pPr marL="0" marR="0" algn="r">
                        <a:lnSpc>
                          <a:spcPct val="115000"/>
                        </a:lnSpc>
                        <a:spcBef>
                          <a:spcPts val="0"/>
                        </a:spcBef>
                        <a:spcAft>
                          <a:spcPts val="0"/>
                        </a:spcAft>
                      </a:pPr>
                      <a:r>
                        <a:rPr lang="en-US" sz="700" b="1">
                          <a:solidFill>
                            <a:srgbClr val="000000"/>
                          </a:solidFill>
                          <a:latin typeface="Calibri"/>
                          <a:ea typeface="Times New Roman"/>
                          <a:cs typeface="Times New Roman"/>
                        </a:rPr>
                        <a:t>1.00</a:t>
                      </a:r>
                      <a:endParaRPr lang="en-US" sz="900" b="1">
                        <a:latin typeface="Calibri"/>
                        <a:ea typeface="Calibri"/>
                        <a:cs typeface="Times New Roman"/>
                      </a:endParaRPr>
                    </a:p>
                  </a:txBody>
                  <a:tcPr marL="64698" marR="64698" marT="0" marB="0" anchor="b">
                    <a:lnL>
                      <a:noFill/>
                    </a:lnL>
                    <a:lnR>
                      <a:noFill/>
                    </a:lnR>
                    <a:lnT>
                      <a:noFill/>
                    </a:lnT>
                    <a:lnB>
                      <a:noFill/>
                    </a:lnB>
                  </a:tcPr>
                </a:tc>
                <a:tc>
                  <a:txBody>
                    <a:bodyPr/>
                    <a:lstStyle/>
                    <a:p>
                      <a:pPr>
                        <a:lnSpc>
                          <a:spcPct val="115000"/>
                        </a:lnSpc>
                      </a:pPr>
                      <a:endParaRPr lang="en-US" sz="900" b="1" dirty="0">
                        <a:latin typeface="Calibri"/>
                        <a:ea typeface="Times New Roman"/>
                      </a:endParaRPr>
                    </a:p>
                  </a:txBody>
                  <a:tcPr marL="64698" marR="64698" marT="0" marB="0" anchor="b">
                    <a:lnL>
                      <a:noFill/>
                    </a:lnL>
                    <a:lnR>
                      <a:noFill/>
                    </a:lnR>
                    <a:lnT>
                      <a:noFill/>
                    </a:lnT>
                    <a:lnB>
                      <a:noFill/>
                    </a:lnB>
                  </a:tcPr>
                </a:tc>
                <a:tc>
                  <a:txBody>
                    <a:bodyPr/>
                    <a:lstStyle/>
                    <a:p>
                      <a:pPr>
                        <a:lnSpc>
                          <a:spcPct val="115000"/>
                        </a:lnSpc>
                      </a:pPr>
                      <a:endParaRPr lang="en-US" sz="900" b="1" dirty="0">
                        <a:latin typeface="Calibri"/>
                        <a:ea typeface="Times New Roman"/>
                      </a:endParaRPr>
                    </a:p>
                  </a:txBody>
                  <a:tcPr marL="64698" marR="64698" marT="0" marB="0" anchor="b">
                    <a:lnL>
                      <a:noFill/>
                    </a:lnL>
                    <a:lnR>
                      <a:noFill/>
                    </a:lnR>
                    <a:lnT>
                      <a:noFill/>
                    </a:lnT>
                    <a:lnB>
                      <a:noFill/>
                    </a:lnB>
                  </a:tcPr>
                </a:tc>
                <a:tc>
                  <a:txBody>
                    <a:bodyPr/>
                    <a:lstStyle/>
                    <a:p>
                      <a:pPr>
                        <a:lnSpc>
                          <a:spcPct val="115000"/>
                        </a:lnSpc>
                      </a:pPr>
                      <a:endParaRPr lang="en-US" sz="900" b="1" dirty="0">
                        <a:latin typeface="Calibri"/>
                        <a:ea typeface="Times New Roman"/>
                      </a:endParaRPr>
                    </a:p>
                  </a:txBody>
                  <a:tcPr marL="64698" marR="64698" marT="0" marB="0" anchor="b">
                    <a:lnL>
                      <a:noFill/>
                    </a:lnL>
                    <a:lnR>
                      <a:noFill/>
                    </a:lnR>
                    <a:lnT>
                      <a:noFill/>
                    </a:lnT>
                    <a:lnB>
                      <a:noFill/>
                    </a:lnB>
                  </a:tcPr>
                </a:tc>
                <a:tc>
                  <a:txBody>
                    <a:bodyPr/>
                    <a:lstStyle/>
                    <a:p>
                      <a:pPr>
                        <a:lnSpc>
                          <a:spcPct val="115000"/>
                        </a:lnSpc>
                      </a:pPr>
                      <a:endParaRPr lang="en-US" sz="900" b="1" dirty="0">
                        <a:latin typeface="Calibri"/>
                        <a:ea typeface="Times New Roman"/>
                      </a:endParaRPr>
                    </a:p>
                  </a:txBody>
                  <a:tcPr marL="64698" marR="64698" marT="0" marB="0" anchor="b">
                    <a:lnL>
                      <a:noFill/>
                    </a:lnL>
                    <a:lnR>
                      <a:noFill/>
                    </a:lnR>
                    <a:lnT>
                      <a:noFill/>
                    </a:lnT>
                    <a:lnB>
                      <a:noFill/>
                    </a:lnB>
                  </a:tcPr>
                </a:tc>
                <a:tc>
                  <a:txBody>
                    <a:bodyPr/>
                    <a:lstStyle/>
                    <a:p>
                      <a:pPr>
                        <a:lnSpc>
                          <a:spcPct val="115000"/>
                        </a:lnSpc>
                      </a:pPr>
                      <a:endParaRPr lang="en-US" sz="900" b="1" dirty="0">
                        <a:latin typeface="Calibri"/>
                        <a:ea typeface="Times New Roman"/>
                      </a:endParaRPr>
                    </a:p>
                  </a:txBody>
                  <a:tcPr marL="64698" marR="64698" marT="0" marB="0" anchor="b">
                    <a:lnL>
                      <a:noFill/>
                    </a:lnL>
                    <a:lnR>
                      <a:noFill/>
                    </a:lnR>
                    <a:lnT>
                      <a:noFill/>
                    </a:lnT>
                    <a:lnB>
                      <a:noFill/>
                    </a:lnB>
                  </a:tcPr>
                </a:tc>
                <a:tc>
                  <a:txBody>
                    <a:bodyPr/>
                    <a:lstStyle/>
                    <a:p>
                      <a:pPr>
                        <a:lnSpc>
                          <a:spcPct val="115000"/>
                        </a:lnSpc>
                      </a:pPr>
                      <a:endParaRPr lang="en-US" sz="900" b="1">
                        <a:latin typeface="Calibri"/>
                        <a:ea typeface="Times New Roman"/>
                      </a:endParaRPr>
                    </a:p>
                  </a:txBody>
                  <a:tcPr marL="64698" marR="64698" marT="0" marB="0" anchor="b">
                    <a:lnL>
                      <a:noFill/>
                    </a:lnL>
                    <a:lnR>
                      <a:noFill/>
                    </a:lnR>
                    <a:lnT>
                      <a:noFill/>
                    </a:lnT>
                    <a:lnB>
                      <a:noFill/>
                    </a:lnB>
                  </a:tcPr>
                </a:tc>
                <a:tc>
                  <a:txBody>
                    <a:bodyPr/>
                    <a:lstStyle/>
                    <a:p>
                      <a:pPr>
                        <a:lnSpc>
                          <a:spcPct val="115000"/>
                        </a:lnSpc>
                      </a:pPr>
                      <a:endParaRPr lang="en-US" sz="900" b="1">
                        <a:latin typeface="Calibri"/>
                        <a:ea typeface="Times New Roman"/>
                      </a:endParaRPr>
                    </a:p>
                  </a:txBody>
                  <a:tcPr marL="64698" marR="64698" marT="0" marB="0" anchor="b">
                    <a:lnL>
                      <a:noFill/>
                    </a:lnL>
                    <a:lnR>
                      <a:noFill/>
                    </a:lnR>
                    <a:lnT>
                      <a:noFill/>
                    </a:lnT>
                    <a:lnB>
                      <a:noFill/>
                    </a:lnB>
                  </a:tcPr>
                </a:tc>
                <a:tc>
                  <a:txBody>
                    <a:bodyPr/>
                    <a:lstStyle/>
                    <a:p>
                      <a:pPr>
                        <a:lnSpc>
                          <a:spcPct val="115000"/>
                        </a:lnSpc>
                      </a:pPr>
                      <a:endParaRPr lang="en-US" sz="900" b="1">
                        <a:latin typeface="Calibri"/>
                        <a:ea typeface="Times New Roman"/>
                      </a:endParaRPr>
                    </a:p>
                  </a:txBody>
                  <a:tcPr marL="64698" marR="64698" marT="0" marB="0" anchor="b">
                    <a:lnL>
                      <a:noFill/>
                    </a:lnL>
                    <a:lnR>
                      <a:noFill/>
                    </a:lnR>
                    <a:lnT>
                      <a:noFill/>
                    </a:lnT>
                    <a:lnB>
                      <a:noFill/>
                    </a:lnB>
                  </a:tcPr>
                </a:tc>
                <a:tc>
                  <a:txBody>
                    <a:bodyPr/>
                    <a:lstStyle/>
                    <a:p>
                      <a:pPr>
                        <a:lnSpc>
                          <a:spcPct val="115000"/>
                        </a:lnSpc>
                      </a:pPr>
                      <a:endParaRPr lang="en-US" sz="900" b="1">
                        <a:latin typeface="Calibri"/>
                        <a:ea typeface="Times New Roman"/>
                      </a:endParaRPr>
                    </a:p>
                  </a:txBody>
                  <a:tcPr marL="64698" marR="64698" marT="0" marB="0" anchor="b">
                    <a:lnL>
                      <a:noFill/>
                    </a:lnL>
                    <a:lnR>
                      <a:noFill/>
                    </a:lnR>
                    <a:lnT>
                      <a:noFill/>
                    </a:lnT>
                    <a:lnB>
                      <a:noFill/>
                    </a:lnB>
                  </a:tcPr>
                </a:tc>
                <a:tc>
                  <a:txBody>
                    <a:bodyPr/>
                    <a:lstStyle/>
                    <a:p>
                      <a:pPr>
                        <a:lnSpc>
                          <a:spcPct val="115000"/>
                        </a:lnSpc>
                      </a:pPr>
                      <a:endParaRPr lang="en-US" sz="900" b="1">
                        <a:latin typeface="Calibri"/>
                        <a:ea typeface="Times New Roman"/>
                      </a:endParaRPr>
                    </a:p>
                  </a:txBody>
                  <a:tcPr marL="64698" marR="64698" marT="0" marB="0" anchor="b">
                    <a:lnL>
                      <a:noFill/>
                    </a:lnL>
                    <a:lnR>
                      <a:noFill/>
                    </a:lnR>
                    <a:lnT>
                      <a:noFill/>
                    </a:lnT>
                    <a:lnB>
                      <a:noFill/>
                    </a:lnB>
                  </a:tcPr>
                </a:tc>
                <a:tc>
                  <a:txBody>
                    <a:bodyPr/>
                    <a:lstStyle/>
                    <a:p>
                      <a:pPr>
                        <a:lnSpc>
                          <a:spcPct val="115000"/>
                        </a:lnSpc>
                      </a:pPr>
                      <a:endParaRPr lang="en-US" sz="900" b="1">
                        <a:latin typeface="Calibri"/>
                        <a:ea typeface="Times New Roman"/>
                      </a:endParaRPr>
                    </a:p>
                  </a:txBody>
                  <a:tcPr marL="64698" marR="64698" marT="0" marB="0" anchor="b">
                    <a:lnL>
                      <a:noFill/>
                    </a:lnL>
                    <a:lnR>
                      <a:noFill/>
                    </a:lnR>
                    <a:lnT>
                      <a:noFill/>
                    </a:lnT>
                    <a:lnB>
                      <a:noFill/>
                    </a:lnB>
                  </a:tcPr>
                </a:tc>
                <a:tc>
                  <a:txBody>
                    <a:bodyPr/>
                    <a:lstStyle/>
                    <a:p>
                      <a:pPr>
                        <a:lnSpc>
                          <a:spcPct val="115000"/>
                        </a:lnSpc>
                      </a:pPr>
                      <a:endParaRPr lang="en-US" sz="900" b="1">
                        <a:latin typeface="Calibri"/>
                        <a:ea typeface="Times New Roman"/>
                      </a:endParaRPr>
                    </a:p>
                  </a:txBody>
                  <a:tcPr marL="64698" marR="64698" marT="0" marB="0" anchor="b">
                    <a:lnL>
                      <a:noFill/>
                    </a:lnL>
                    <a:lnR>
                      <a:noFill/>
                    </a:lnR>
                    <a:lnT>
                      <a:noFill/>
                    </a:lnT>
                    <a:lnB>
                      <a:noFill/>
                    </a:lnB>
                  </a:tcPr>
                </a:tc>
                <a:tc>
                  <a:txBody>
                    <a:bodyPr/>
                    <a:lstStyle/>
                    <a:p>
                      <a:pPr>
                        <a:lnSpc>
                          <a:spcPct val="115000"/>
                        </a:lnSpc>
                      </a:pPr>
                      <a:endParaRPr lang="en-US" sz="900" b="1">
                        <a:latin typeface="Calibri"/>
                        <a:ea typeface="Times New Roman"/>
                      </a:endParaRPr>
                    </a:p>
                  </a:txBody>
                  <a:tcPr marL="64698" marR="64698" marT="0" marB="0" anchor="b">
                    <a:lnL>
                      <a:noFill/>
                    </a:lnL>
                    <a:lnR>
                      <a:noFill/>
                    </a:lnR>
                    <a:lnT>
                      <a:noFill/>
                    </a:lnT>
                    <a:lnB>
                      <a:noFill/>
                    </a:lnB>
                  </a:tcPr>
                </a:tc>
                <a:tc>
                  <a:txBody>
                    <a:bodyPr/>
                    <a:lstStyle/>
                    <a:p>
                      <a:pPr>
                        <a:lnSpc>
                          <a:spcPct val="115000"/>
                        </a:lnSpc>
                      </a:pPr>
                      <a:endParaRPr lang="en-US" sz="900" b="1" dirty="0">
                        <a:latin typeface="Calibri"/>
                        <a:ea typeface="Times New Roman"/>
                      </a:endParaRPr>
                    </a:p>
                  </a:txBody>
                  <a:tcPr marL="64698" marR="64698" marT="0" marB="0" anchor="b">
                    <a:lnL>
                      <a:noFill/>
                    </a:lnL>
                    <a:lnR>
                      <a:noFill/>
                    </a:lnR>
                    <a:lnT>
                      <a:noFill/>
                    </a:lnT>
                    <a:lnB>
                      <a:noFill/>
                    </a:lnB>
                  </a:tcPr>
                </a:tc>
                <a:tc>
                  <a:txBody>
                    <a:bodyPr/>
                    <a:lstStyle/>
                    <a:p>
                      <a:pPr>
                        <a:lnSpc>
                          <a:spcPct val="115000"/>
                        </a:lnSpc>
                      </a:pPr>
                      <a:endParaRPr lang="en-US" sz="900" b="1" dirty="0">
                        <a:latin typeface="Calibri"/>
                        <a:ea typeface="Times New Roman"/>
                      </a:endParaRPr>
                    </a:p>
                  </a:txBody>
                  <a:tcPr marL="64698" marR="64698" marT="0"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181874">
                <a:tc>
                  <a:txBody>
                    <a:bodyPr/>
                    <a:lstStyle/>
                    <a:p>
                      <a:pPr marL="0" marR="0">
                        <a:lnSpc>
                          <a:spcPct val="115000"/>
                        </a:lnSpc>
                        <a:spcBef>
                          <a:spcPts val="0"/>
                        </a:spcBef>
                        <a:spcAft>
                          <a:spcPts val="0"/>
                        </a:spcAft>
                      </a:pPr>
                      <a:r>
                        <a:rPr lang="en-US" sz="700" b="1">
                          <a:solidFill>
                            <a:srgbClr val="000000"/>
                          </a:solidFill>
                          <a:latin typeface="Calibri"/>
                          <a:ea typeface="Times New Roman"/>
                          <a:cs typeface="Times New Roman"/>
                        </a:rPr>
                        <a:t>S5</a:t>
                      </a:r>
                      <a:endParaRPr lang="en-US" sz="900" b="1">
                        <a:latin typeface="Calibri"/>
                        <a:ea typeface="Calibri"/>
                        <a:cs typeface="Times New Roman"/>
                      </a:endParaRPr>
                    </a:p>
                  </a:txBody>
                  <a:tcPr marL="64698" marR="64698"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700" b="1">
                          <a:solidFill>
                            <a:srgbClr val="000000"/>
                          </a:solidFill>
                          <a:latin typeface="Calibri"/>
                          <a:ea typeface="Times New Roman"/>
                          <a:cs typeface="Times New Roman"/>
                        </a:rPr>
                        <a:t>1.00</a:t>
                      </a:r>
                      <a:endParaRPr lang="en-US" sz="900" b="1">
                        <a:latin typeface="Calibri"/>
                        <a:ea typeface="Calibri"/>
                        <a:cs typeface="Times New Roman"/>
                      </a:endParaRPr>
                    </a:p>
                  </a:txBody>
                  <a:tcPr marL="64698" marR="64698" marT="0" marB="0" anchor="b">
                    <a:lnL>
                      <a:noFill/>
                    </a:lnL>
                    <a:lnR>
                      <a:noFill/>
                    </a:lnR>
                    <a:lnT>
                      <a:noFill/>
                    </a:lnT>
                    <a:lnB>
                      <a:noFill/>
                    </a:lnB>
                  </a:tcPr>
                </a:tc>
                <a:tc>
                  <a:txBody>
                    <a:bodyPr/>
                    <a:lstStyle/>
                    <a:p>
                      <a:pPr marL="0" marR="0" algn="r">
                        <a:lnSpc>
                          <a:spcPct val="115000"/>
                        </a:lnSpc>
                        <a:spcBef>
                          <a:spcPts val="0"/>
                        </a:spcBef>
                        <a:spcAft>
                          <a:spcPts val="0"/>
                        </a:spcAft>
                      </a:pPr>
                      <a:r>
                        <a:rPr lang="en-US" sz="700" b="1">
                          <a:solidFill>
                            <a:srgbClr val="000000"/>
                          </a:solidFill>
                          <a:latin typeface="Calibri"/>
                          <a:ea typeface="Times New Roman"/>
                          <a:cs typeface="Times New Roman"/>
                        </a:rPr>
                        <a:t>1.00</a:t>
                      </a:r>
                      <a:endParaRPr lang="en-US" sz="900" b="1">
                        <a:latin typeface="Calibri"/>
                        <a:ea typeface="Calibri"/>
                        <a:cs typeface="Times New Roman"/>
                      </a:endParaRPr>
                    </a:p>
                  </a:txBody>
                  <a:tcPr marL="64698" marR="64698" marT="0" marB="0" anchor="b">
                    <a:lnL>
                      <a:noFill/>
                    </a:lnL>
                    <a:lnR>
                      <a:noFill/>
                    </a:lnR>
                    <a:lnT>
                      <a:noFill/>
                    </a:lnT>
                    <a:lnB>
                      <a:noFill/>
                    </a:lnB>
                  </a:tcPr>
                </a:tc>
                <a:tc>
                  <a:txBody>
                    <a:bodyPr/>
                    <a:lstStyle/>
                    <a:p>
                      <a:pPr marL="0" marR="0" algn="r">
                        <a:lnSpc>
                          <a:spcPct val="115000"/>
                        </a:lnSpc>
                        <a:spcBef>
                          <a:spcPts val="0"/>
                        </a:spcBef>
                        <a:spcAft>
                          <a:spcPts val="0"/>
                        </a:spcAft>
                      </a:pPr>
                      <a:r>
                        <a:rPr lang="en-US" sz="700" b="1">
                          <a:solidFill>
                            <a:srgbClr val="000000"/>
                          </a:solidFill>
                          <a:latin typeface="Calibri"/>
                          <a:ea typeface="Times New Roman"/>
                          <a:cs typeface="Times New Roman"/>
                        </a:rPr>
                        <a:t>1.00</a:t>
                      </a:r>
                      <a:endParaRPr lang="en-US" sz="900" b="1">
                        <a:latin typeface="Calibri"/>
                        <a:ea typeface="Calibri"/>
                        <a:cs typeface="Times New Roman"/>
                      </a:endParaRPr>
                    </a:p>
                  </a:txBody>
                  <a:tcPr marL="64698" marR="64698" marT="0" marB="0" anchor="b">
                    <a:lnL>
                      <a:noFill/>
                    </a:lnL>
                    <a:lnR>
                      <a:noFill/>
                    </a:lnR>
                    <a:lnT>
                      <a:noFill/>
                    </a:lnT>
                    <a:lnB>
                      <a:noFill/>
                    </a:lnB>
                  </a:tcPr>
                </a:tc>
                <a:tc>
                  <a:txBody>
                    <a:bodyPr/>
                    <a:lstStyle/>
                    <a:p>
                      <a:pPr marL="0" marR="0" algn="r">
                        <a:lnSpc>
                          <a:spcPct val="115000"/>
                        </a:lnSpc>
                        <a:spcBef>
                          <a:spcPts val="0"/>
                        </a:spcBef>
                        <a:spcAft>
                          <a:spcPts val="0"/>
                        </a:spcAft>
                      </a:pPr>
                      <a:r>
                        <a:rPr lang="en-US" sz="700" b="1">
                          <a:solidFill>
                            <a:srgbClr val="000000"/>
                          </a:solidFill>
                          <a:latin typeface="Calibri"/>
                          <a:ea typeface="Times New Roman"/>
                          <a:cs typeface="Times New Roman"/>
                        </a:rPr>
                        <a:t>0.07</a:t>
                      </a:r>
                      <a:endParaRPr lang="en-US" sz="900" b="1">
                        <a:latin typeface="Calibri"/>
                        <a:ea typeface="Calibri"/>
                        <a:cs typeface="Times New Roman"/>
                      </a:endParaRPr>
                    </a:p>
                  </a:txBody>
                  <a:tcPr marL="64698" marR="64698" marT="0" marB="0" anchor="b">
                    <a:lnL>
                      <a:noFill/>
                    </a:lnL>
                    <a:lnR>
                      <a:noFill/>
                    </a:lnR>
                    <a:lnT>
                      <a:noFill/>
                    </a:lnT>
                    <a:lnB>
                      <a:noFill/>
                    </a:lnB>
                  </a:tcPr>
                </a:tc>
                <a:tc>
                  <a:txBody>
                    <a:bodyPr/>
                    <a:lstStyle/>
                    <a:p>
                      <a:pPr marL="0" marR="0" algn="r">
                        <a:lnSpc>
                          <a:spcPct val="115000"/>
                        </a:lnSpc>
                        <a:spcBef>
                          <a:spcPts val="0"/>
                        </a:spcBef>
                        <a:spcAft>
                          <a:spcPts val="0"/>
                        </a:spcAft>
                      </a:pPr>
                      <a:r>
                        <a:rPr lang="en-US" sz="700" b="1">
                          <a:solidFill>
                            <a:srgbClr val="000000"/>
                          </a:solidFill>
                          <a:latin typeface="Calibri"/>
                          <a:ea typeface="Times New Roman"/>
                          <a:cs typeface="Times New Roman"/>
                        </a:rPr>
                        <a:t>1.00</a:t>
                      </a:r>
                      <a:endParaRPr lang="en-US" sz="900" b="1">
                        <a:latin typeface="Calibri"/>
                        <a:ea typeface="Calibri"/>
                        <a:cs typeface="Times New Roman"/>
                      </a:endParaRPr>
                    </a:p>
                  </a:txBody>
                  <a:tcPr marL="64698" marR="64698" marT="0" marB="0" anchor="b">
                    <a:lnL>
                      <a:noFill/>
                    </a:lnL>
                    <a:lnR>
                      <a:noFill/>
                    </a:lnR>
                    <a:lnT>
                      <a:noFill/>
                    </a:lnT>
                    <a:lnB>
                      <a:noFill/>
                    </a:lnB>
                  </a:tcPr>
                </a:tc>
                <a:tc>
                  <a:txBody>
                    <a:bodyPr/>
                    <a:lstStyle/>
                    <a:p>
                      <a:pPr>
                        <a:lnSpc>
                          <a:spcPct val="115000"/>
                        </a:lnSpc>
                      </a:pPr>
                      <a:endParaRPr lang="en-US" sz="900" b="1">
                        <a:latin typeface="Calibri"/>
                        <a:ea typeface="Times New Roman"/>
                      </a:endParaRPr>
                    </a:p>
                  </a:txBody>
                  <a:tcPr marL="64698" marR="64698" marT="0" marB="0" anchor="b">
                    <a:lnL>
                      <a:noFill/>
                    </a:lnL>
                    <a:lnR>
                      <a:noFill/>
                    </a:lnR>
                    <a:lnT>
                      <a:noFill/>
                    </a:lnT>
                    <a:lnB>
                      <a:noFill/>
                    </a:lnB>
                  </a:tcPr>
                </a:tc>
                <a:tc>
                  <a:txBody>
                    <a:bodyPr/>
                    <a:lstStyle/>
                    <a:p>
                      <a:pPr>
                        <a:lnSpc>
                          <a:spcPct val="115000"/>
                        </a:lnSpc>
                      </a:pPr>
                      <a:endParaRPr lang="en-US" sz="900" b="1" dirty="0">
                        <a:latin typeface="Calibri"/>
                        <a:ea typeface="Times New Roman"/>
                      </a:endParaRPr>
                    </a:p>
                  </a:txBody>
                  <a:tcPr marL="64698" marR="64698" marT="0" marB="0" anchor="b">
                    <a:lnL>
                      <a:noFill/>
                    </a:lnL>
                    <a:lnR>
                      <a:noFill/>
                    </a:lnR>
                    <a:lnT>
                      <a:noFill/>
                    </a:lnT>
                    <a:lnB>
                      <a:noFill/>
                    </a:lnB>
                  </a:tcPr>
                </a:tc>
                <a:tc>
                  <a:txBody>
                    <a:bodyPr/>
                    <a:lstStyle/>
                    <a:p>
                      <a:pPr>
                        <a:lnSpc>
                          <a:spcPct val="115000"/>
                        </a:lnSpc>
                      </a:pPr>
                      <a:endParaRPr lang="en-US" sz="900" b="1" dirty="0">
                        <a:latin typeface="Calibri"/>
                        <a:ea typeface="Times New Roman"/>
                      </a:endParaRPr>
                    </a:p>
                  </a:txBody>
                  <a:tcPr marL="64698" marR="64698" marT="0" marB="0" anchor="b">
                    <a:lnL>
                      <a:noFill/>
                    </a:lnL>
                    <a:lnR>
                      <a:noFill/>
                    </a:lnR>
                    <a:lnT>
                      <a:noFill/>
                    </a:lnT>
                    <a:lnB>
                      <a:noFill/>
                    </a:lnB>
                  </a:tcPr>
                </a:tc>
                <a:tc>
                  <a:txBody>
                    <a:bodyPr/>
                    <a:lstStyle/>
                    <a:p>
                      <a:pPr>
                        <a:lnSpc>
                          <a:spcPct val="115000"/>
                        </a:lnSpc>
                      </a:pPr>
                      <a:endParaRPr lang="en-US" sz="900" b="1">
                        <a:latin typeface="Calibri"/>
                        <a:ea typeface="Times New Roman"/>
                      </a:endParaRPr>
                    </a:p>
                  </a:txBody>
                  <a:tcPr marL="64698" marR="64698" marT="0" marB="0" anchor="b">
                    <a:lnL>
                      <a:noFill/>
                    </a:lnL>
                    <a:lnR>
                      <a:noFill/>
                    </a:lnR>
                    <a:lnT>
                      <a:noFill/>
                    </a:lnT>
                    <a:lnB>
                      <a:noFill/>
                    </a:lnB>
                  </a:tcPr>
                </a:tc>
                <a:tc>
                  <a:txBody>
                    <a:bodyPr/>
                    <a:lstStyle/>
                    <a:p>
                      <a:pPr>
                        <a:lnSpc>
                          <a:spcPct val="115000"/>
                        </a:lnSpc>
                      </a:pPr>
                      <a:endParaRPr lang="en-US" sz="900" b="1" dirty="0">
                        <a:latin typeface="Calibri"/>
                        <a:ea typeface="Times New Roman"/>
                      </a:endParaRPr>
                    </a:p>
                  </a:txBody>
                  <a:tcPr marL="64698" marR="64698" marT="0" marB="0" anchor="b">
                    <a:lnL>
                      <a:noFill/>
                    </a:lnL>
                    <a:lnR>
                      <a:noFill/>
                    </a:lnR>
                    <a:lnT>
                      <a:noFill/>
                    </a:lnT>
                    <a:lnB>
                      <a:noFill/>
                    </a:lnB>
                  </a:tcPr>
                </a:tc>
                <a:tc>
                  <a:txBody>
                    <a:bodyPr/>
                    <a:lstStyle/>
                    <a:p>
                      <a:pPr>
                        <a:lnSpc>
                          <a:spcPct val="115000"/>
                        </a:lnSpc>
                      </a:pPr>
                      <a:endParaRPr lang="en-US" sz="900" b="1">
                        <a:latin typeface="Calibri"/>
                        <a:ea typeface="Times New Roman"/>
                      </a:endParaRPr>
                    </a:p>
                  </a:txBody>
                  <a:tcPr marL="64698" marR="64698" marT="0" marB="0" anchor="b">
                    <a:lnL>
                      <a:noFill/>
                    </a:lnL>
                    <a:lnR>
                      <a:noFill/>
                    </a:lnR>
                    <a:lnT>
                      <a:noFill/>
                    </a:lnT>
                    <a:lnB>
                      <a:noFill/>
                    </a:lnB>
                  </a:tcPr>
                </a:tc>
                <a:tc>
                  <a:txBody>
                    <a:bodyPr/>
                    <a:lstStyle/>
                    <a:p>
                      <a:pPr>
                        <a:lnSpc>
                          <a:spcPct val="115000"/>
                        </a:lnSpc>
                      </a:pPr>
                      <a:endParaRPr lang="en-US" sz="900" b="1" dirty="0">
                        <a:latin typeface="Calibri"/>
                        <a:ea typeface="Times New Roman"/>
                      </a:endParaRPr>
                    </a:p>
                  </a:txBody>
                  <a:tcPr marL="64698" marR="64698" marT="0" marB="0" anchor="b">
                    <a:lnL>
                      <a:noFill/>
                    </a:lnL>
                    <a:lnR>
                      <a:noFill/>
                    </a:lnR>
                    <a:lnT>
                      <a:noFill/>
                    </a:lnT>
                    <a:lnB>
                      <a:noFill/>
                    </a:lnB>
                  </a:tcPr>
                </a:tc>
                <a:tc>
                  <a:txBody>
                    <a:bodyPr/>
                    <a:lstStyle/>
                    <a:p>
                      <a:pPr>
                        <a:lnSpc>
                          <a:spcPct val="115000"/>
                        </a:lnSpc>
                      </a:pPr>
                      <a:endParaRPr lang="en-US" sz="900" b="1">
                        <a:latin typeface="Calibri"/>
                        <a:ea typeface="Times New Roman"/>
                      </a:endParaRPr>
                    </a:p>
                  </a:txBody>
                  <a:tcPr marL="64698" marR="64698" marT="0" marB="0" anchor="b">
                    <a:lnL>
                      <a:noFill/>
                    </a:lnL>
                    <a:lnR>
                      <a:noFill/>
                    </a:lnR>
                    <a:lnT>
                      <a:noFill/>
                    </a:lnT>
                    <a:lnB>
                      <a:noFill/>
                    </a:lnB>
                  </a:tcPr>
                </a:tc>
                <a:tc>
                  <a:txBody>
                    <a:bodyPr/>
                    <a:lstStyle/>
                    <a:p>
                      <a:pPr>
                        <a:lnSpc>
                          <a:spcPct val="115000"/>
                        </a:lnSpc>
                      </a:pPr>
                      <a:endParaRPr lang="en-US" sz="900" b="1">
                        <a:latin typeface="Calibri"/>
                        <a:ea typeface="Times New Roman"/>
                      </a:endParaRPr>
                    </a:p>
                  </a:txBody>
                  <a:tcPr marL="64698" marR="64698" marT="0" marB="0" anchor="b">
                    <a:lnL>
                      <a:noFill/>
                    </a:lnL>
                    <a:lnR>
                      <a:noFill/>
                    </a:lnR>
                    <a:lnT>
                      <a:noFill/>
                    </a:lnT>
                    <a:lnB>
                      <a:noFill/>
                    </a:lnB>
                  </a:tcPr>
                </a:tc>
                <a:tc>
                  <a:txBody>
                    <a:bodyPr/>
                    <a:lstStyle/>
                    <a:p>
                      <a:pPr>
                        <a:lnSpc>
                          <a:spcPct val="115000"/>
                        </a:lnSpc>
                      </a:pPr>
                      <a:endParaRPr lang="en-US" sz="900" b="1" dirty="0">
                        <a:latin typeface="Calibri"/>
                        <a:ea typeface="Times New Roman"/>
                      </a:endParaRPr>
                    </a:p>
                  </a:txBody>
                  <a:tcPr marL="64698" marR="64698" marT="0" marB="0" anchor="b">
                    <a:lnL>
                      <a:noFill/>
                    </a:lnL>
                    <a:lnR>
                      <a:noFill/>
                    </a:lnR>
                    <a:lnT>
                      <a:noFill/>
                    </a:lnT>
                    <a:lnB>
                      <a:noFill/>
                    </a:lnB>
                  </a:tcPr>
                </a:tc>
                <a:tc>
                  <a:txBody>
                    <a:bodyPr/>
                    <a:lstStyle/>
                    <a:p>
                      <a:pPr>
                        <a:lnSpc>
                          <a:spcPct val="115000"/>
                        </a:lnSpc>
                      </a:pPr>
                      <a:endParaRPr lang="en-US" sz="900" b="1" dirty="0">
                        <a:latin typeface="Calibri"/>
                        <a:ea typeface="Times New Roman"/>
                      </a:endParaRPr>
                    </a:p>
                  </a:txBody>
                  <a:tcPr marL="64698" marR="64698" marT="0" marB="0" anchor="b">
                    <a:lnL>
                      <a:noFill/>
                    </a:lnL>
                    <a:lnR>
                      <a:noFill/>
                    </a:lnR>
                    <a:lnT>
                      <a:noFill/>
                    </a:lnT>
                    <a:lnB>
                      <a:noFill/>
                    </a:lnB>
                  </a:tcPr>
                </a:tc>
                <a:tc>
                  <a:txBody>
                    <a:bodyPr/>
                    <a:lstStyle/>
                    <a:p>
                      <a:pPr>
                        <a:lnSpc>
                          <a:spcPct val="115000"/>
                        </a:lnSpc>
                      </a:pPr>
                      <a:endParaRPr lang="en-US" sz="900" b="1">
                        <a:latin typeface="Calibri"/>
                        <a:ea typeface="Times New Roman"/>
                      </a:endParaRPr>
                    </a:p>
                  </a:txBody>
                  <a:tcPr marL="64698" marR="64698" marT="0" marB="0" anchor="b">
                    <a:lnL>
                      <a:noFill/>
                    </a:lnL>
                    <a:lnR>
                      <a:noFill/>
                    </a:lnR>
                    <a:lnT>
                      <a:noFill/>
                    </a:lnT>
                    <a:lnB>
                      <a:noFill/>
                    </a:lnB>
                  </a:tcPr>
                </a:tc>
                <a:tc>
                  <a:txBody>
                    <a:bodyPr/>
                    <a:lstStyle/>
                    <a:p>
                      <a:pPr>
                        <a:lnSpc>
                          <a:spcPct val="115000"/>
                        </a:lnSpc>
                      </a:pPr>
                      <a:endParaRPr lang="en-US" sz="900" b="1">
                        <a:latin typeface="Calibri"/>
                        <a:ea typeface="Times New Roman"/>
                      </a:endParaRPr>
                    </a:p>
                  </a:txBody>
                  <a:tcPr marL="64698" marR="64698" marT="0" marB="0" anchor="b">
                    <a:lnL>
                      <a:noFill/>
                    </a:lnL>
                    <a:lnR>
                      <a:noFill/>
                    </a:lnR>
                    <a:lnT>
                      <a:noFill/>
                    </a:lnT>
                    <a:lnB>
                      <a:noFill/>
                    </a:lnB>
                  </a:tcPr>
                </a:tc>
                <a:tc>
                  <a:txBody>
                    <a:bodyPr/>
                    <a:lstStyle/>
                    <a:p>
                      <a:pPr>
                        <a:lnSpc>
                          <a:spcPct val="115000"/>
                        </a:lnSpc>
                      </a:pPr>
                      <a:endParaRPr lang="en-US" sz="900" b="1" dirty="0">
                        <a:latin typeface="Calibri"/>
                        <a:ea typeface="Times New Roman"/>
                      </a:endParaRPr>
                    </a:p>
                  </a:txBody>
                  <a:tcPr marL="64698" marR="64698" marT="0"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0005"/>
                  </a:ext>
                </a:extLst>
              </a:tr>
              <a:tr h="181874">
                <a:tc>
                  <a:txBody>
                    <a:bodyPr/>
                    <a:lstStyle/>
                    <a:p>
                      <a:pPr marL="0" marR="0">
                        <a:lnSpc>
                          <a:spcPct val="115000"/>
                        </a:lnSpc>
                        <a:spcBef>
                          <a:spcPts val="0"/>
                        </a:spcBef>
                        <a:spcAft>
                          <a:spcPts val="0"/>
                        </a:spcAft>
                      </a:pPr>
                      <a:r>
                        <a:rPr lang="en-US" sz="700" b="1">
                          <a:solidFill>
                            <a:srgbClr val="000000"/>
                          </a:solidFill>
                          <a:latin typeface="Calibri"/>
                          <a:ea typeface="Times New Roman"/>
                          <a:cs typeface="Times New Roman"/>
                        </a:rPr>
                        <a:t>S6</a:t>
                      </a:r>
                      <a:endParaRPr lang="en-US" sz="900" b="1">
                        <a:latin typeface="Calibri"/>
                        <a:ea typeface="Calibri"/>
                        <a:cs typeface="Times New Roman"/>
                      </a:endParaRPr>
                    </a:p>
                  </a:txBody>
                  <a:tcPr marL="64698" marR="64698"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700" b="1">
                          <a:solidFill>
                            <a:srgbClr val="000000"/>
                          </a:solidFill>
                          <a:latin typeface="Calibri"/>
                          <a:ea typeface="Times New Roman"/>
                          <a:cs typeface="Times New Roman"/>
                        </a:rPr>
                        <a:t>1.00</a:t>
                      </a:r>
                      <a:endParaRPr lang="en-US" sz="900" b="1">
                        <a:latin typeface="Calibri"/>
                        <a:ea typeface="Calibri"/>
                        <a:cs typeface="Times New Roman"/>
                      </a:endParaRPr>
                    </a:p>
                  </a:txBody>
                  <a:tcPr marL="64698" marR="64698" marT="0" marB="0" anchor="b">
                    <a:lnL>
                      <a:noFill/>
                    </a:lnL>
                    <a:lnR>
                      <a:noFill/>
                    </a:lnR>
                    <a:lnT>
                      <a:noFill/>
                    </a:lnT>
                    <a:lnB>
                      <a:noFill/>
                    </a:lnB>
                  </a:tcPr>
                </a:tc>
                <a:tc>
                  <a:txBody>
                    <a:bodyPr/>
                    <a:lstStyle/>
                    <a:p>
                      <a:pPr marL="0" marR="0" algn="r">
                        <a:lnSpc>
                          <a:spcPct val="115000"/>
                        </a:lnSpc>
                        <a:spcBef>
                          <a:spcPts val="0"/>
                        </a:spcBef>
                        <a:spcAft>
                          <a:spcPts val="0"/>
                        </a:spcAft>
                      </a:pPr>
                      <a:r>
                        <a:rPr lang="en-US" sz="700" b="1" dirty="0">
                          <a:solidFill>
                            <a:srgbClr val="000000"/>
                          </a:solidFill>
                          <a:latin typeface="Calibri"/>
                          <a:ea typeface="Times New Roman"/>
                          <a:cs typeface="Times New Roman"/>
                        </a:rPr>
                        <a:t>1.00</a:t>
                      </a:r>
                      <a:endParaRPr lang="en-US" sz="900" b="1" dirty="0">
                        <a:latin typeface="Calibri"/>
                        <a:ea typeface="Calibri"/>
                        <a:cs typeface="Times New Roman"/>
                      </a:endParaRPr>
                    </a:p>
                  </a:txBody>
                  <a:tcPr marL="64698" marR="64698" marT="0" marB="0" anchor="b">
                    <a:lnL>
                      <a:noFill/>
                    </a:lnL>
                    <a:lnR>
                      <a:noFill/>
                    </a:lnR>
                    <a:lnT>
                      <a:noFill/>
                    </a:lnT>
                    <a:lnB>
                      <a:noFill/>
                    </a:lnB>
                  </a:tcPr>
                </a:tc>
                <a:tc>
                  <a:txBody>
                    <a:bodyPr/>
                    <a:lstStyle/>
                    <a:p>
                      <a:pPr marL="0" marR="0" algn="r">
                        <a:lnSpc>
                          <a:spcPct val="115000"/>
                        </a:lnSpc>
                        <a:spcBef>
                          <a:spcPts val="0"/>
                        </a:spcBef>
                        <a:spcAft>
                          <a:spcPts val="0"/>
                        </a:spcAft>
                      </a:pPr>
                      <a:r>
                        <a:rPr lang="en-US" sz="700" b="1">
                          <a:solidFill>
                            <a:srgbClr val="000000"/>
                          </a:solidFill>
                          <a:latin typeface="Calibri"/>
                          <a:ea typeface="Times New Roman"/>
                          <a:cs typeface="Times New Roman"/>
                        </a:rPr>
                        <a:t>1.00</a:t>
                      </a:r>
                      <a:endParaRPr lang="en-US" sz="900" b="1">
                        <a:latin typeface="Calibri"/>
                        <a:ea typeface="Calibri"/>
                        <a:cs typeface="Times New Roman"/>
                      </a:endParaRPr>
                    </a:p>
                  </a:txBody>
                  <a:tcPr marL="64698" marR="64698" marT="0" marB="0" anchor="b">
                    <a:lnL>
                      <a:noFill/>
                    </a:lnL>
                    <a:lnR>
                      <a:noFill/>
                    </a:lnR>
                    <a:lnT>
                      <a:noFill/>
                    </a:lnT>
                    <a:lnB>
                      <a:noFill/>
                    </a:lnB>
                  </a:tcPr>
                </a:tc>
                <a:tc>
                  <a:txBody>
                    <a:bodyPr/>
                    <a:lstStyle/>
                    <a:p>
                      <a:pPr marL="0" marR="0" algn="r">
                        <a:lnSpc>
                          <a:spcPct val="115000"/>
                        </a:lnSpc>
                        <a:spcBef>
                          <a:spcPts val="0"/>
                        </a:spcBef>
                        <a:spcAft>
                          <a:spcPts val="0"/>
                        </a:spcAft>
                      </a:pPr>
                      <a:r>
                        <a:rPr lang="en-US" sz="700" b="1">
                          <a:solidFill>
                            <a:srgbClr val="000000"/>
                          </a:solidFill>
                          <a:latin typeface="Calibri"/>
                          <a:ea typeface="Times New Roman"/>
                          <a:cs typeface="Times New Roman"/>
                        </a:rPr>
                        <a:t>0.07</a:t>
                      </a:r>
                      <a:endParaRPr lang="en-US" sz="900" b="1">
                        <a:latin typeface="Calibri"/>
                        <a:ea typeface="Calibri"/>
                        <a:cs typeface="Times New Roman"/>
                      </a:endParaRPr>
                    </a:p>
                  </a:txBody>
                  <a:tcPr marL="64698" marR="64698" marT="0" marB="0" anchor="b">
                    <a:lnL>
                      <a:noFill/>
                    </a:lnL>
                    <a:lnR>
                      <a:noFill/>
                    </a:lnR>
                    <a:lnT>
                      <a:noFill/>
                    </a:lnT>
                    <a:lnB>
                      <a:noFill/>
                    </a:lnB>
                  </a:tcPr>
                </a:tc>
                <a:tc>
                  <a:txBody>
                    <a:bodyPr/>
                    <a:lstStyle/>
                    <a:p>
                      <a:pPr marL="0" marR="0" algn="r">
                        <a:lnSpc>
                          <a:spcPct val="115000"/>
                        </a:lnSpc>
                        <a:spcBef>
                          <a:spcPts val="0"/>
                        </a:spcBef>
                        <a:spcAft>
                          <a:spcPts val="0"/>
                        </a:spcAft>
                      </a:pPr>
                      <a:r>
                        <a:rPr lang="en-US" sz="700" b="1">
                          <a:solidFill>
                            <a:srgbClr val="000000"/>
                          </a:solidFill>
                          <a:latin typeface="Calibri"/>
                          <a:ea typeface="Times New Roman"/>
                          <a:cs typeface="Times New Roman"/>
                        </a:rPr>
                        <a:t>1.00</a:t>
                      </a:r>
                      <a:endParaRPr lang="en-US" sz="900" b="1">
                        <a:latin typeface="Calibri"/>
                        <a:ea typeface="Calibri"/>
                        <a:cs typeface="Times New Roman"/>
                      </a:endParaRPr>
                    </a:p>
                  </a:txBody>
                  <a:tcPr marL="64698" marR="64698" marT="0" marB="0" anchor="b">
                    <a:lnL>
                      <a:noFill/>
                    </a:lnL>
                    <a:lnR>
                      <a:noFill/>
                    </a:lnR>
                    <a:lnT>
                      <a:noFill/>
                    </a:lnT>
                    <a:lnB>
                      <a:noFill/>
                    </a:lnB>
                  </a:tcPr>
                </a:tc>
                <a:tc>
                  <a:txBody>
                    <a:bodyPr/>
                    <a:lstStyle/>
                    <a:p>
                      <a:pPr marL="0" marR="0" algn="r">
                        <a:lnSpc>
                          <a:spcPct val="115000"/>
                        </a:lnSpc>
                        <a:spcBef>
                          <a:spcPts val="0"/>
                        </a:spcBef>
                        <a:spcAft>
                          <a:spcPts val="0"/>
                        </a:spcAft>
                      </a:pPr>
                      <a:r>
                        <a:rPr lang="en-US" sz="700" b="1">
                          <a:solidFill>
                            <a:srgbClr val="000000"/>
                          </a:solidFill>
                          <a:latin typeface="Calibri"/>
                          <a:ea typeface="Times New Roman"/>
                          <a:cs typeface="Times New Roman"/>
                        </a:rPr>
                        <a:t>1.00</a:t>
                      </a:r>
                      <a:endParaRPr lang="en-US" sz="900" b="1">
                        <a:latin typeface="Calibri"/>
                        <a:ea typeface="Calibri"/>
                        <a:cs typeface="Times New Roman"/>
                      </a:endParaRPr>
                    </a:p>
                  </a:txBody>
                  <a:tcPr marL="64698" marR="64698" marT="0" marB="0" anchor="b">
                    <a:lnL>
                      <a:noFill/>
                    </a:lnL>
                    <a:lnR>
                      <a:noFill/>
                    </a:lnR>
                    <a:lnT>
                      <a:noFill/>
                    </a:lnT>
                    <a:lnB>
                      <a:noFill/>
                    </a:lnB>
                  </a:tcPr>
                </a:tc>
                <a:tc>
                  <a:txBody>
                    <a:bodyPr/>
                    <a:lstStyle/>
                    <a:p>
                      <a:pPr>
                        <a:lnSpc>
                          <a:spcPct val="115000"/>
                        </a:lnSpc>
                      </a:pPr>
                      <a:endParaRPr lang="en-US" sz="900" b="1" dirty="0">
                        <a:latin typeface="Calibri"/>
                        <a:ea typeface="Times New Roman"/>
                      </a:endParaRPr>
                    </a:p>
                  </a:txBody>
                  <a:tcPr marL="64698" marR="64698" marT="0" marB="0" anchor="b">
                    <a:lnL>
                      <a:noFill/>
                    </a:lnL>
                    <a:lnR>
                      <a:noFill/>
                    </a:lnR>
                    <a:lnT>
                      <a:noFill/>
                    </a:lnT>
                    <a:lnB>
                      <a:noFill/>
                    </a:lnB>
                  </a:tcPr>
                </a:tc>
                <a:tc>
                  <a:txBody>
                    <a:bodyPr/>
                    <a:lstStyle/>
                    <a:p>
                      <a:pPr>
                        <a:lnSpc>
                          <a:spcPct val="115000"/>
                        </a:lnSpc>
                      </a:pPr>
                      <a:endParaRPr lang="en-US" sz="900" b="1" dirty="0">
                        <a:latin typeface="Calibri"/>
                        <a:ea typeface="Times New Roman"/>
                      </a:endParaRPr>
                    </a:p>
                  </a:txBody>
                  <a:tcPr marL="64698" marR="64698" marT="0" marB="0" anchor="b">
                    <a:lnL>
                      <a:noFill/>
                    </a:lnL>
                    <a:lnR>
                      <a:noFill/>
                    </a:lnR>
                    <a:lnT>
                      <a:noFill/>
                    </a:lnT>
                    <a:lnB>
                      <a:noFill/>
                    </a:lnB>
                  </a:tcPr>
                </a:tc>
                <a:tc>
                  <a:txBody>
                    <a:bodyPr/>
                    <a:lstStyle/>
                    <a:p>
                      <a:pPr>
                        <a:lnSpc>
                          <a:spcPct val="115000"/>
                        </a:lnSpc>
                      </a:pPr>
                      <a:endParaRPr lang="en-US" sz="900" b="1" dirty="0">
                        <a:latin typeface="Calibri"/>
                        <a:ea typeface="Times New Roman"/>
                      </a:endParaRPr>
                    </a:p>
                  </a:txBody>
                  <a:tcPr marL="64698" marR="64698" marT="0" marB="0" anchor="b">
                    <a:lnL>
                      <a:noFill/>
                    </a:lnL>
                    <a:lnR>
                      <a:noFill/>
                    </a:lnR>
                    <a:lnT>
                      <a:noFill/>
                    </a:lnT>
                    <a:lnB>
                      <a:noFill/>
                    </a:lnB>
                  </a:tcPr>
                </a:tc>
                <a:tc>
                  <a:txBody>
                    <a:bodyPr/>
                    <a:lstStyle/>
                    <a:p>
                      <a:pPr>
                        <a:lnSpc>
                          <a:spcPct val="115000"/>
                        </a:lnSpc>
                      </a:pPr>
                      <a:endParaRPr lang="en-US" sz="900" b="1" dirty="0">
                        <a:latin typeface="Calibri"/>
                        <a:ea typeface="Times New Roman"/>
                      </a:endParaRPr>
                    </a:p>
                  </a:txBody>
                  <a:tcPr marL="64698" marR="64698" marT="0" marB="0" anchor="b">
                    <a:lnL>
                      <a:noFill/>
                    </a:lnL>
                    <a:lnR>
                      <a:noFill/>
                    </a:lnR>
                    <a:lnT>
                      <a:noFill/>
                    </a:lnT>
                    <a:lnB>
                      <a:noFill/>
                    </a:lnB>
                  </a:tcPr>
                </a:tc>
                <a:tc>
                  <a:txBody>
                    <a:bodyPr/>
                    <a:lstStyle/>
                    <a:p>
                      <a:pPr>
                        <a:lnSpc>
                          <a:spcPct val="115000"/>
                        </a:lnSpc>
                      </a:pPr>
                      <a:endParaRPr lang="en-US" sz="900" b="1">
                        <a:latin typeface="Calibri"/>
                        <a:ea typeface="Times New Roman"/>
                      </a:endParaRPr>
                    </a:p>
                  </a:txBody>
                  <a:tcPr marL="64698" marR="64698" marT="0" marB="0" anchor="b">
                    <a:lnL>
                      <a:noFill/>
                    </a:lnL>
                    <a:lnR>
                      <a:noFill/>
                    </a:lnR>
                    <a:lnT>
                      <a:noFill/>
                    </a:lnT>
                    <a:lnB>
                      <a:noFill/>
                    </a:lnB>
                  </a:tcPr>
                </a:tc>
                <a:tc>
                  <a:txBody>
                    <a:bodyPr/>
                    <a:lstStyle/>
                    <a:p>
                      <a:pPr>
                        <a:lnSpc>
                          <a:spcPct val="115000"/>
                        </a:lnSpc>
                      </a:pPr>
                      <a:endParaRPr lang="en-US" sz="900" b="1" dirty="0">
                        <a:latin typeface="Calibri"/>
                        <a:ea typeface="Times New Roman"/>
                      </a:endParaRPr>
                    </a:p>
                  </a:txBody>
                  <a:tcPr marL="64698" marR="64698" marT="0" marB="0" anchor="b">
                    <a:lnL>
                      <a:noFill/>
                    </a:lnL>
                    <a:lnR>
                      <a:noFill/>
                    </a:lnR>
                    <a:lnT>
                      <a:noFill/>
                    </a:lnT>
                    <a:lnB>
                      <a:noFill/>
                    </a:lnB>
                  </a:tcPr>
                </a:tc>
                <a:tc>
                  <a:txBody>
                    <a:bodyPr/>
                    <a:lstStyle/>
                    <a:p>
                      <a:pPr>
                        <a:lnSpc>
                          <a:spcPct val="115000"/>
                        </a:lnSpc>
                      </a:pPr>
                      <a:endParaRPr lang="en-US" sz="900" b="1">
                        <a:latin typeface="Calibri"/>
                        <a:ea typeface="Times New Roman"/>
                      </a:endParaRPr>
                    </a:p>
                  </a:txBody>
                  <a:tcPr marL="64698" marR="64698" marT="0" marB="0" anchor="b">
                    <a:lnL>
                      <a:noFill/>
                    </a:lnL>
                    <a:lnR>
                      <a:noFill/>
                    </a:lnR>
                    <a:lnT>
                      <a:noFill/>
                    </a:lnT>
                    <a:lnB>
                      <a:noFill/>
                    </a:lnB>
                  </a:tcPr>
                </a:tc>
                <a:tc>
                  <a:txBody>
                    <a:bodyPr/>
                    <a:lstStyle/>
                    <a:p>
                      <a:pPr>
                        <a:lnSpc>
                          <a:spcPct val="115000"/>
                        </a:lnSpc>
                      </a:pPr>
                      <a:endParaRPr lang="en-US" sz="900" b="1">
                        <a:latin typeface="Calibri"/>
                        <a:ea typeface="Times New Roman"/>
                      </a:endParaRPr>
                    </a:p>
                  </a:txBody>
                  <a:tcPr marL="64698" marR="64698" marT="0" marB="0" anchor="b">
                    <a:lnL>
                      <a:noFill/>
                    </a:lnL>
                    <a:lnR>
                      <a:noFill/>
                    </a:lnR>
                    <a:lnT>
                      <a:noFill/>
                    </a:lnT>
                    <a:lnB>
                      <a:noFill/>
                    </a:lnB>
                  </a:tcPr>
                </a:tc>
                <a:tc>
                  <a:txBody>
                    <a:bodyPr/>
                    <a:lstStyle/>
                    <a:p>
                      <a:pPr>
                        <a:lnSpc>
                          <a:spcPct val="115000"/>
                        </a:lnSpc>
                      </a:pPr>
                      <a:endParaRPr lang="en-US" sz="900" b="1">
                        <a:latin typeface="Calibri"/>
                        <a:ea typeface="Times New Roman"/>
                      </a:endParaRPr>
                    </a:p>
                  </a:txBody>
                  <a:tcPr marL="64698" marR="64698" marT="0" marB="0" anchor="b">
                    <a:lnL>
                      <a:noFill/>
                    </a:lnL>
                    <a:lnR>
                      <a:noFill/>
                    </a:lnR>
                    <a:lnT>
                      <a:noFill/>
                    </a:lnT>
                    <a:lnB>
                      <a:noFill/>
                    </a:lnB>
                  </a:tcPr>
                </a:tc>
                <a:tc>
                  <a:txBody>
                    <a:bodyPr/>
                    <a:lstStyle/>
                    <a:p>
                      <a:pPr>
                        <a:lnSpc>
                          <a:spcPct val="115000"/>
                        </a:lnSpc>
                      </a:pPr>
                      <a:endParaRPr lang="en-US" sz="900" b="1" dirty="0">
                        <a:latin typeface="Calibri"/>
                        <a:ea typeface="Times New Roman"/>
                      </a:endParaRPr>
                    </a:p>
                  </a:txBody>
                  <a:tcPr marL="64698" marR="64698" marT="0" marB="0" anchor="b">
                    <a:lnL>
                      <a:noFill/>
                    </a:lnL>
                    <a:lnR>
                      <a:noFill/>
                    </a:lnR>
                    <a:lnT>
                      <a:noFill/>
                    </a:lnT>
                    <a:lnB>
                      <a:noFill/>
                    </a:lnB>
                  </a:tcPr>
                </a:tc>
                <a:tc>
                  <a:txBody>
                    <a:bodyPr/>
                    <a:lstStyle/>
                    <a:p>
                      <a:pPr>
                        <a:lnSpc>
                          <a:spcPct val="115000"/>
                        </a:lnSpc>
                      </a:pPr>
                      <a:endParaRPr lang="en-US" sz="900" b="1">
                        <a:latin typeface="Calibri"/>
                        <a:ea typeface="Times New Roman"/>
                      </a:endParaRPr>
                    </a:p>
                  </a:txBody>
                  <a:tcPr marL="64698" marR="64698" marT="0" marB="0" anchor="b">
                    <a:lnL>
                      <a:noFill/>
                    </a:lnL>
                    <a:lnR>
                      <a:noFill/>
                    </a:lnR>
                    <a:lnT>
                      <a:noFill/>
                    </a:lnT>
                    <a:lnB>
                      <a:noFill/>
                    </a:lnB>
                  </a:tcPr>
                </a:tc>
                <a:tc>
                  <a:txBody>
                    <a:bodyPr/>
                    <a:lstStyle/>
                    <a:p>
                      <a:pPr>
                        <a:lnSpc>
                          <a:spcPct val="115000"/>
                        </a:lnSpc>
                      </a:pPr>
                      <a:endParaRPr lang="en-US" sz="900" b="1">
                        <a:latin typeface="Calibri"/>
                        <a:ea typeface="Times New Roman"/>
                      </a:endParaRPr>
                    </a:p>
                  </a:txBody>
                  <a:tcPr marL="64698" marR="64698" marT="0" marB="0" anchor="b">
                    <a:lnL>
                      <a:noFill/>
                    </a:lnL>
                    <a:lnR>
                      <a:noFill/>
                    </a:lnR>
                    <a:lnT>
                      <a:noFill/>
                    </a:lnT>
                    <a:lnB>
                      <a:noFill/>
                    </a:lnB>
                  </a:tcPr>
                </a:tc>
                <a:tc>
                  <a:txBody>
                    <a:bodyPr/>
                    <a:lstStyle/>
                    <a:p>
                      <a:pPr>
                        <a:lnSpc>
                          <a:spcPct val="115000"/>
                        </a:lnSpc>
                      </a:pPr>
                      <a:endParaRPr lang="en-US" sz="900" b="1" dirty="0">
                        <a:latin typeface="Calibri"/>
                        <a:ea typeface="Times New Roman"/>
                      </a:endParaRPr>
                    </a:p>
                  </a:txBody>
                  <a:tcPr marL="64698" marR="64698" marT="0"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0006"/>
                  </a:ext>
                </a:extLst>
              </a:tr>
              <a:tr h="181874">
                <a:tc>
                  <a:txBody>
                    <a:bodyPr/>
                    <a:lstStyle/>
                    <a:p>
                      <a:pPr marL="0" marR="0">
                        <a:lnSpc>
                          <a:spcPct val="115000"/>
                        </a:lnSpc>
                        <a:spcBef>
                          <a:spcPts val="0"/>
                        </a:spcBef>
                        <a:spcAft>
                          <a:spcPts val="0"/>
                        </a:spcAft>
                      </a:pPr>
                      <a:r>
                        <a:rPr lang="en-US" sz="700" b="1">
                          <a:solidFill>
                            <a:srgbClr val="000000"/>
                          </a:solidFill>
                          <a:latin typeface="Calibri"/>
                          <a:ea typeface="Times New Roman"/>
                          <a:cs typeface="Times New Roman"/>
                        </a:rPr>
                        <a:t>S7</a:t>
                      </a:r>
                      <a:endParaRPr lang="en-US" sz="900" b="1">
                        <a:latin typeface="Calibri"/>
                        <a:ea typeface="Calibri"/>
                        <a:cs typeface="Times New Roman"/>
                      </a:endParaRPr>
                    </a:p>
                  </a:txBody>
                  <a:tcPr marL="64698" marR="64698"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700" b="1">
                          <a:solidFill>
                            <a:srgbClr val="000000"/>
                          </a:solidFill>
                          <a:latin typeface="Calibri"/>
                          <a:ea typeface="Times New Roman"/>
                          <a:cs typeface="Times New Roman"/>
                        </a:rPr>
                        <a:t>1.00</a:t>
                      </a:r>
                      <a:endParaRPr lang="en-US" sz="900" b="1">
                        <a:latin typeface="Calibri"/>
                        <a:ea typeface="Calibri"/>
                        <a:cs typeface="Times New Roman"/>
                      </a:endParaRPr>
                    </a:p>
                  </a:txBody>
                  <a:tcPr marL="64698" marR="64698" marT="0" marB="0" anchor="b">
                    <a:lnL>
                      <a:noFill/>
                    </a:lnL>
                    <a:lnR>
                      <a:noFill/>
                    </a:lnR>
                    <a:lnT>
                      <a:noFill/>
                    </a:lnT>
                    <a:lnB>
                      <a:noFill/>
                    </a:lnB>
                  </a:tcPr>
                </a:tc>
                <a:tc>
                  <a:txBody>
                    <a:bodyPr/>
                    <a:lstStyle/>
                    <a:p>
                      <a:pPr marL="0" marR="0" algn="r">
                        <a:lnSpc>
                          <a:spcPct val="115000"/>
                        </a:lnSpc>
                        <a:spcBef>
                          <a:spcPts val="0"/>
                        </a:spcBef>
                        <a:spcAft>
                          <a:spcPts val="0"/>
                        </a:spcAft>
                      </a:pPr>
                      <a:r>
                        <a:rPr lang="en-US" sz="700" b="1">
                          <a:solidFill>
                            <a:srgbClr val="000000"/>
                          </a:solidFill>
                          <a:latin typeface="Calibri"/>
                          <a:ea typeface="Times New Roman"/>
                          <a:cs typeface="Times New Roman"/>
                        </a:rPr>
                        <a:t>1.00</a:t>
                      </a:r>
                      <a:endParaRPr lang="en-US" sz="900" b="1">
                        <a:latin typeface="Calibri"/>
                        <a:ea typeface="Calibri"/>
                        <a:cs typeface="Times New Roman"/>
                      </a:endParaRPr>
                    </a:p>
                  </a:txBody>
                  <a:tcPr marL="64698" marR="64698" marT="0" marB="0" anchor="b">
                    <a:lnL>
                      <a:noFill/>
                    </a:lnL>
                    <a:lnR>
                      <a:noFill/>
                    </a:lnR>
                    <a:lnT>
                      <a:noFill/>
                    </a:lnT>
                    <a:lnB>
                      <a:noFill/>
                    </a:lnB>
                  </a:tcPr>
                </a:tc>
                <a:tc>
                  <a:txBody>
                    <a:bodyPr/>
                    <a:lstStyle/>
                    <a:p>
                      <a:pPr marL="0" marR="0" algn="r">
                        <a:lnSpc>
                          <a:spcPct val="115000"/>
                        </a:lnSpc>
                        <a:spcBef>
                          <a:spcPts val="0"/>
                        </a:spcBef>
                        <a:spcAft>
                          <a:spcPts val="0"/>
                        </a:spcAft>
                      </a:pPr>
                      <a:r>
                        <a:rPr lang="en-US" sz="700" b="1">
                          <a:solidFill>
                            <a:srgbClr val="000000"/>
                          </a:solidFill>
                          <a:latin typeface="Calibri"/>
                          <a:ea typeface="Times New Roman"/>
                          <a:cs typeface="Times New Roman"/>
                        </a:rPr>
                        <a:t>1.00</a:t>
                      </a:r>
                      <a:endParaRPr lang="en-US" sz="900" b="1">
                        <a:latin typeface="Calibri"/>
                        <a:ea typeface="Calibri"/>
                        <a:cs typeface="Times New Roman"/>
                      </a:endParaRPr>
                    </a:p>
                  </a:txBody>
                  <a:tcPr marL="64698" marR="64698" marT="0" marB="0" anchor="b">
                    <a:lnL>
                      <a:noFill/>
                    </a:lnL>
                    <a:lnR>
                      <a:noFill/>
                    </a:lnR>
                    <a:lnT>
                      <a:noFill/>
                    </a:lnT>
                    <a:lnB>
                      <a:noFill/>
                    </a:lnB>
                  </a:tcPr>
                </a:tc>
                <a:tc>
                  <a:txBody>
                    <a:bodyPr/>
                    <a:lstStyle/>
                    <a:p>
                      <a:pPr marL="0" marR="0" algn="r">
                        <a:lnSpc>
                          <a:spcPct val="115000"/>
                        </a:lnSpc>
                        <a:spcBef>
                          <a:spcPts val="0"/>
                        </a:spcBef>
                        <a:spcAft>
                          <a:spcPts val="0"/>
                        </a:spcAft>
                      </a:pPr>
                      <a:r>
                        <a:rPr lang="en-US" sz="700" b="1">
                          <a:solidFill>
                            <a:srgbClr val="000000"/>
                          </a:solidFill>
                          <a:latin typeface="Calibri"/>
                          <a:ea typeface="Times New Roman"/>
                          <a:cs typeface="Times New Roman"/>
                        </a:rPr>
                        <a:t>0.07</a:t>
                      </a:r>
                      <a:endParaRPr lang="en-US" sz="900" b="1">
                        <a:latin typeface="Calibri"/>
                        <a:ea typeface="Calibri"/>
                        <a:cs typeface="Times New Roman"/>
                      </a:endParaRPr>
                    </a:p>
                  </a:txBody>
                  <a:tcPr marL="64698" marR="64698" marT="0" marB="0" anchor="b">
                    <a:lnL>
                      <a:noFill/>
                    </a:lnL>
                    <a:lnR>
                      <a:noFill/>
                    </a:lnR>
                    <a:lnT>
                      <a:noFill/>
                    </a:lnT>
                    <a:lnB>
                      <a:noFill/>
                    </a:lnB>
                  </a:tcPr>
                </a:tc>
                <a:tc>
                  <a:txBody>
                    <a:bodyPr/>
                    <a:lstStyle/>
                    <a:p>
                      <a:pPr marL="0" marR="0" algn="r">
                        <a:lnSpc>
                          <a:spcPct val="115000"/>
                        </a:lnSpc>
                        <a:spcBef>
                          <a:spcPts val="0"/>
                        </a:spcBef>
                        <a:spcAft>
                          <a:spcPts val="0"/>
                        </a:spcAft>
                      </a:pPr>
                      <a:r>
                        <a:rPr lang="en-US" sz="700" b="1">
                          <a:solidFill>
                            <a:srgbClr val="000000"/>
                          </a:solidFill>
                          <a:latin typeface="Calibri"/>
                          <a:ea typeface="Times New Roman"/>
                          <a:cs typeface="Times New Roman"/>
                        </a:rPr>
                        <a:t>1.00</a:t>
                      </a:r>
                      <a:endParaRPr lang="en-US" sz="900" b="1">
                        <a:latin typeface="Calibri"/>
                        <a:ea typeface="Calibri"/>
                        <a:cs typeface="Times New Roman"/>
                      </a:endParaRPr>
                    </a:p>
                  </a:txBody>
                  <a:tcPr marL="64698" marR="64698" marT="0" marB="0" anchor="b">
                    <a:lnL>
                      <a:noFill/>
                    </a:lnL>
                    <a:lnR>
                      <a:noFill/>
                    </a:lnR>
                    <a:lnT>
                      <a:noFill/>
                    </a:lnT>
                    <a:lnB>
                      <a:noFill/>
                    </a:lnB>
                  </a:tcPr>
                </a:tc>
                <a:tc>
                  <a:txBody>
                    <a:bodyPr/>
                    <a:lstStyle/>
                    <a:p>
                      <a:pPr marL="0" marR="0" algn="r">
                        <a:lnSpc>
                          <a:spcPct val="115000"/>
                        </a:lnSpc>
                        <a:spcBef>
                          <a:spcPts val="0"/>
                        </a:spcBef>
                        <a:spcAft>
                          <a:spcPts val="0"/>
                        </a:spcAft>
                      </a:pPr>
                      <a:r>
                        <a:rPr lang="en-US" sz="700" b="1" dirty="0">
                          <a:solidFill>
                            <a:srgbClr val="000000"/>
                          </a:solidFill>
                          <a:latin typeface="Calibri"/>
                          <a:ea typeface="Times New Roman"/>
                          <a:cs typeface="Times New Roman"/>
                        </a:rPr>
                        <a:t>1.00</a:t>
                      </a:r>
                      <a:endParaRPr lang="en-US" sz="900" b="1" dirty="0">
                        <a:latin typeface="Calibri"/>
                        <a:ea typeface="Calibri"/>
                        <a:cs typeface="Times New Roman"/>
                      </a:endParaRPr>
                    </a:p>
                  </a:txBody>
                  <a:tcPr marL="64698" marR="64698" marT="0" marB="0" anchor="b">
                    <a:lnL>
                      <a:noFill/>
                    </a:lnL>
                    <a:lnR>
                      <a:noFill/>
                    </a:lnR>
                    <a:lnT>
                      <a:noFill/>
                    </a:lnT>
                    <a:lnB>
                      <a:noFill/>
                    </a:lnB>
                  </a:tcPr>
                </a:tc>
                <a:tc>
                  <a:txBody>
                    <a:bodyPr/>
                    <a:lstStyle/>
                    <a:p>
                      <a:pPr marL="0" marR="0" algn="r">
                        <a:lnSpc>
                          <a:spcPct val="115000"/>
                        </a:lnSpc>
                        <a:spcBef>
                          <a:spcPts val="0"/>
                        </a:spcBef>
                        <a:spcAft>
                          <a:spcPts val="0"/>
                        </a:spcAft>
                      </a:pPr>
                      <a:r>
                        <a:rPr lang="en-US" sz="700" b="1">
                          <a:solidFill>
                            <a:srgbClr val="000000"/>
                          </a:solidFill>
                          <a:latin typeface="Calibri"/>
                          <a:ea typeface="Times New Roman"/>
                          <a:cs typeface="Times New Roman"/>
                        </a:rPr>
                        <a:t>1.00</a:t>
                      </a:r>
                      <a:endParaRPr lang="en-US" sz="900" b="1">
                        <a:latin typeface="Calibri"/>
                        <a:ea typeface="Calibri"/>
                        <a:cs typeface="Times New Roman"/>
                      </a:endParaRPr>
                    </a:p>
                  </a:txBody>
                  <a:tcPr marL="64698" marR="64698" marT="0" marB="0" anchor="b">
                    <a:lnL>
                      <a:noFill/>
                    </a:lnL>
                    <a:lnR>
                      <a:noFill/>
                    </a:lnR>
                    <a:lnT>
                      <a:noFill/>
                    </a:lnT>
                    <a:lnB>
                      <a:noFill/>
                    </a:lnB>
                  </a:tcPr>
                </a:tc>
                <a:tc>
                  <a:txBody>
                    <a:bodyPr/>
                    <a:lstStyle/>
                    <a:p>
                      <a:pPr>
                        <a:lnSpc>
                          <a:spcPct val="115000"/>
                        </a:lnSpc>
                      </a:pPr>
                      <a:endParaRPr lang="en-US" sz="900" b="1" dirty="0">
                        <a:latin typeface="Calibri"/>
                        <a:ea typeface="Times New Roman"/>
                      </a:endParaRPr>
                    </a:p>
                  </a:txBody>
                  <a:tcPr marL="64698" marR="64698" marT="0" marB="0" anchor="b">
                    <a:lnL>
                      <a:noFill/>
                    </a:lnL>
                    <a:lnR>
                      <a:noFill/>
                    </a:lnR>
                    <a:lnT>
                      <a:noFill/>
                    </a:lnT>
                    <a:lnB>
                      <a:noFill/>
                    </a:lnB>
                  </a:tcPr>
                </a:tc>
                <a:tc>
                  <a:txBody>
                    <a:bodyPr/>
                    <a:lstStyle/>
                    <a:p>
                      <a:pPr>
                        <a:lnSpc>
                          <a:spcPct val="115000"/>
                        </a:lnSpc>
                      </a:pPr>
                      <a:endParaRPr lang="en-US" sz="900" b="1" dirty="0">
                        <a:latin typeface="Calibri"/>
                        <a:ea typeface="Times New Roman"/>
                      </a:endParaRPr>
                    </a:p>
                  </a:txBody>
                  <a:tcPr marL="64698" marR="64698" marT="0" marB="0" anchor="b">
                    <a:lnL>
                      <a:noFill/>
                    </a:lnL>
                    <a:lnR>
                      <a:noFill/>
                    </a:lnR>
                    <a:lnT>
                      <a:noFill/>
                    </a:lnT>
                    <a:lnB>
                      <a:noFill/>
                    </a:lnB>
                  </a:tcPr>
                </a:tc>
                <a:tc>
                  <a:txBody>
                    <a:bodyPr/>
                    <a:lstStyle/>
                    <a:p>
                      <a:pPr>
                        <a:lnSpc>
                          <a:spcPct val="115000"/>
                        </a:lnSpc>
                      </a:pPr>
                      <a:endParaRPr lang="en-US" sz="900" b="1" dirty="0">
                        <a:latin typeface="Calibri"/>
                        <a:ea typeface="Times New Roman"/>
                      </a:endParaRPr>
                    </a:p>
                  </a:txBody>
                  <a:tcPr marL="64698" marR="64698" marT="0" marB="0" anchor="b">
                    <a:lnL>
                      <a:noFill/>
                    </a:lnL>
                    <a:lnR>
                      <a:noFill/>
                    </a:lnR>
                    <a:lnT>
                      <a:noFill/>
                    </a:lnT>
                    <a:lnB>
                      <a:noFill/>
                    </a:lnB>
                  </a:tcPr>
                </a:tc>
                <a:tc>
                  <a:txBody>
                    <a:bodyPr/>
                    <a:lstStyle/>
                    <a:p>
                      <a:pPr>
                        <a:lnSpc>
                          <a:spcPct val="115000"/>
                        </a:lnSpc>
                      </a:pPr>
                      <a:endParaRPr lang="en-US" sz="900" b="1" dirty="0">
                        <a:latin typeface="Calibri"/>
                        <a:ea typeface="Times New Roman"/>
                      </a:endParaRPr>
                    </a:p>
                  </a:txBody>
                  <a:tcPr marL="64698" marR="64698" marT="0" marB="0" anchor="b">
                    <a:lnL>
                      <a:noFill/>
                    </a:lnL>
                    <a:lnR>
                      <a:noFill/>
                    </a:lnR>
                    <a:lnT>
                      <a:noFill/>
                    </a:lnT>
                    <a:lnB>
                      <a:noFill/>
                    </a:lnB>
                  </a:tcPr>
                </a:tc>
                <a:tc>
                  <a:txBody>
                    <a:bodyPr/>
                    <a:lstStyle/>
                    <a:p>
                      <a:pPr>
                        <a:lnSpc>
                          <a:spcPct val="115000"/>
                        </a:lnSpc>
                      </a:pPr>
                      <a:endParaRPr lang="en-US" sz="900" b="1" dirty="0">
                        <a:latin typeface="Calibri"/>
                        <a:ea typeface="Times New Roman"/>
                      </a:endParaRPr>
                    </a:p>
                  </a:txBody>
                  <a:tcPr marL="64698" marR="64698" marT="0" marB="0" anchor="b">
                    <a:lnL>
                      <a:noFill/>
                    </a:lnL>
                    <a:lnR>
                      <a:noFill/>
                    </a:lnR>
                    <a:lnT>
                      <a:noFill/>
                    </a:lnT>
                    <a:lnB>
                      <a:noFill/>
                    </a:lnB>
                  </a:tcPr>
                </a:tc>
                <a:tc>
                  <a:txBody>
                    <a:bodyPr/>
                    <a:lstStyle/>
                    <a:p>
                      <a:pPr>
                        <a:lnSpc>
                          <a:spcPct val="115000"/>
                        </a:lnSpc>
                      </a:pPr>
                      <a:endParaRPr lang="en-US" sz="900" b="1" dirty="0">
                        <a:latin typeface="Calibri"/>
                        <a:ea typeface="Times New Roman"/>
                      </a:endParaRPr>
                    </a:p>
                  </a:txBody>
                  <a:tcPr marL="64698" marR="64698" marT="0" marB="0" anchor="b">
                    <a:lnL>
                      <a:noFill/>
                    </a:lnL>
                    <a:lnR>
                      <a:noFill/>
                    </a:lnR>
                    <a:lnT>
                      <a:noFill/>
                    </a:lnT>
                    <a:lnB>
                      <a:noFill/>
                    </a:lnB>
                  </a:tcPr>
                </a:tc>
                <a:tc>
                  <a:txBody>
                    <a:bodyPr/>
                    <a:lstStyle/>
                    <a:p>
                      <a:pPr>
                        <a:lnSpc>
                          <a:spcPct val="115000"/>
                        </a:lnSpc>
                      </a:pPr>
                      <a:endParaRPr lang="en-US" sz="900" b="1">
                        <a:latin typeface="Calibri"/>
                        <a:ea typeface="Times New Roman"/>
                      </a:endParaRPr>
                    </a:p>
                  </a:txBody>
                  <a:tcPr marL="64698" marR="64698" marT="0" marB="0" anchor="b">
                    <a:lnL>
                      <a:noFill/>
                    </a:lnL>
                    <a:lnR>
                      <a:noFill/>
                    </a:lnR>
                    <a:lnT>
                      <a:noFill/>
                    </a:lnT>
                    <a:lnB>
                      <a:noFill/>
                    </a:lnB>
                  </a:tcPr>
                </a:tc>
                <a:tc>
                  <a:txBody>
                    <a:bodyPr/>
                    <a:lstStyle/>
                    <a:p>
                      <a:pPr>
                        <a:lnSpc>
                          <a:spcPct val="115000"/>
                        </a:lnSpc>
                      </a:pPr>
                      <a:endParaRPr lang="en-US" sz="900" b="1" dirty="0">
                        <a:latin typeface="Calibri"/>
                        <a:ea typeface="Times New Roman"/>
                      </a:endParaRPr>
                    </a:p>
                  </a:txBody>
                  <a:tcPr marL="64698" marR="64698" marT="0" marB="0" anchor="b">
                    <a:lnL>
                      <a:noFill/>
                    </a:lnL>
                    <a:lnR>
                      <a:noFill/>
                    </a:lnR>
                    <a:lnT>
                      <a:noFill/>
                    </a:lnT>
                    <a:lnB>
                      <a:noFill/>
                    </a:lnB>
                  </a:tcPr>
                </a:tc>
                <a:tc>
                  <a:txBody>
                    <a:bodyPr/>
                    <a:lstStyle/>
                    <a:p>
                      <a:pPr>
                        <a:lnSpc>
                          <a:spcPct val="115000"/>
                        </a:lnSpc>
                      </a:pPr>
                      <a:endParaRPr lang="en-US" sz="900" b="1">
                        <a:latin typeface="Calibri"/>
                        <a:ea typeface="Times New Roman"/>
                      </a:endParaRPr>
                    </a:p>
                  </a:txBody>
                  <a:tcPr marL="64698" marR="64698" marT="0" marB="0" anchor="b">
                    <a:lnL>
                      <a:noFill/>
                    </a:lnL>
                    <a:lnR>
                      <a:noFill/>
                    </a:lnR>
                    <a:lnT>
                      <a:noFill/>
                    </a:lnT>
                    <a:lnB>
                      <a:noFill/>
                    </a:lnB>
                  </a:tcPr>
                </a:tc>
                <a:tc>
                  <a:txBody>
                    <a:bodyPr/>
                    <a:lstStyle/>
                    <a:p>
                      <a:pPr>
                        <a:lnSpc>
                          <a:spcPct val="115000"/>
                        </a:lnSpc>
                      </a:pPr>
                      <a:endParaRPr lang="en-US" sz="900" b="1">
                        <a:latin typeface="Calibri"/>
                        <a:ea typeface="Times New Roman"/>
                      </a:endParaRPr>
                    </a:p>
                  </a:txBody>
                  <a:tcPr marL="64698" marR="64698" marT="0" marB="0" anchor="b">
                    <a:lnL>
                      <a:noFill/>
                    </a:lnL>
                    <a:lnR>
                      <a:noFill/>
                    </a:lnR>
                    <a:lnT>
                      <a:noFill/>
                    </a:lnT>
                    <a:lnB>
                      <a:noFill/>
                    </a:lnB>
                  </a:tcPr>
                </a:tc>
                <a:tc>
                  <a:txBody>
                    <a:bodyPr/>
                    <a:lstStyle/>
                    <a:p>
                      <a:pPr>
                        <a:lnSpc>
                          <a:spcPct val="115000"/>
                        </a:lnSpc>
                      </a:pPr>
                      <a:endParaRPr lang="en-US" sz="900" b="1">
                        <a:latin typeface="Calibri"/>
                        <a:ea typeface="Times New Roman"/>
                      </a:endParaRPr>
                    </a:p>
                  </a:txBody>
                  <a:tcPr marL="64698" marR="64698" marT="0" marB="0" anchor="b">
                    <a:lnL>
                      <a:noFill/>
                    </a:lnL>
                    <a:lnR>
                      <a:noFill/>
                    </a:lnR>
                    <a:lnT>
                      <a:noFill/>
                    </a:lnT>
                    <a:lnB>
                      <a:noFill/>
                    </a:lnB>
                  </a:tcPr>
                </a:tc>
                <a:tc>
                  <a:txBody>
                    <a:bodyPr/>
                    <a:lstStyle/>
                    <a:p>
                      <a:pPr>
                        <a:lnSpc>
                          <a:spcPct val="115000"/>
                        </a:lnSpc>
                      </a:pPr>
                      <a:endParaRPr lang="en-US" sz="900" b="1" dirty="0">
                        <a:latin typeface="Calibri"/>
                        <a:ea typeface="Times New Roman"/>
                      </a:endParaRPr>
                    </a:p>
                  </a:txBody>
                  <a:tcPr marL="64698" marR="64698" marT="0"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0007"/>
                  </a:ext>
                </a:extLst>
              </a:tr>
              <a:tr h="181874">
                <a:tc>
                  <a:txBody>
                    <a:bodyPr/>
                    <a:lstStyle/>
                    <a:p>
                      <a:pPr marL="0" marR="0">
                        <a:lnSpc>
                          <a:spcPct val="115000"/>
                        </a:lnSpc>
                        <a:spcBef>
                          <a:spcPts val="0"/>
                        </a:spcBef>
                        <a:spcAft>
                          <a:spcPts val="0"/>
                        </a:spcAft>
                      </a:pPr>
                      <a:r>
                        <a:rPr lang="en-US" sz="700" b="1">
                          <a:solidFill>
                            <a:srgbClr val="000000"/>
                          </a:solidFill>
                          <a:latin typeface="Calibri"/>
                          <a:ea typeface="Times New Roman"/>
                          <a:cs typeface="Times New Roman"/>
                        </a:rPr>
                        <a:t>S8</a:t>
                      </a:r>
                      <a:endParaRPr lang="en-US" sz="900" b="1">
                        <a:latin typeface="Calibri"/>
                        <a:ea typeface="Calibri"/>
                        <a:cs typeface="Times New Roman"/>
                      </a:endParaRPr>
                    </a:p>
                  </a:txBody>
                  <a:tcPr marL="64698" marR="64698"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700" b="1">
                          <a:solidFill>
                            <a:srgbClr val="000000"/>
                          </a:solidFill>
                          <a:latin typeface="Calibri"/>
                          <a:ea typeface="Times New Roman"/>
                          <a:cs typeface="Times New Roman"/>
                        </a:rPr>
                        <a:t>1.00</a:t>
                      </a:r>
                      <a:endParaRPr lang="en-US" sz="900" b="1">
                        <a:latin typeface="Calibri"/>
                        <a:ea typeface="Calibri"/>
                        <a:cs typeface="Times New Roman"/>
                      </a:endParaRPr>
                    </a:p>
                  </a:txBody>
                  <a:tcPr marL="64698" marR="64698" marT="0" marB="0" anchor="b">
                    <a:lnL>
                      <a:noFill/>
                    </a:lnL>
                    <a:lnR>
                      <a:noFill/>
                    </a:lnR>
                    <a:lnT>
                      <a:noFill/>
                    </a:lnT>
                    <a:lnB>
                      <a:noFill/>
                    </a:lnB>
                  </a:tcPr>
                </a:tc>
                <a:tc>
                  <a:txBody>
                    <a:bodyPr/>
                    <a:lstStyle/>
                    <a:p>
                      <a:pPr marL="0" marR="0" algn="r">
                        <a:lnSpc>
                          <a:spcPct val="115000"/>
                        </a:lnSpc>
                        <a:spcBef>
                          <a:spcPts val="0"/>
                        </a:spcBef>
                        <a:spcAft>
                          <a:spcPts val="0"/>
                        </a:spcAft>
                      </a:pPr>
                      <a:r>
                        <a:rPr lang="en-US" sz="700" b="1">
                          <a:solidFill>
                            <a:srgbClr val="000000"/>
                          </a:solidFill>
                          <a:latin typeface="Calibri"/>
                          <a:ea typeface="Times New Roman"/>
                          <a:cs typeface="Times New Roman"/>
                        </a:rPr>
                        <a:t>1.00</a:t>
                      </a:r>
                      <a:endParaRPr lang="en-US" sz="900" b="1">
                        <a:latin typeface="Calibri"/>
                        <a:ea typeface="Calibri"/>
                        <a:cs typeface="Times New Roman"/>
                      </a:endParaRPr>
                    </a:p>
                  </a:txBody>
                  <a:tcPr marL="64698" marR="64698" marT="0" marB="0" anchor="b">
                    <a:lnL>
                      <a:noFill/>
                    </a:lnL>
                    <a:lnR>
                      <a:noFill/>
                    </a:lnR>
                    <a:lnT>
                      <a:noFill/>
                    </a:lnT>
                    <a:lnB>
                      <a:noFill/>
                    </a:lnB>
                  </a:tcPr>
                </a:tc>
                <a:tc>
                  <a:txBody>
                    <a:bodyPr/>
                    <a:lstStyle/>
                    <a:p>
                      <a:pPr marL="0" marR="0" algn="r">
                        <a:lnSpc>
                          <a:spcPct val="115000"/>
                        </a:lnSpc>
                        <a:spcBef>
                          <a:spcPts val="0"/>
                        </a:spcBef>
                        <a:spcAft>
                          <a:spcPts val="0"/>
                        </a:spcAft>
                      </a:pPr>
                      <a:r>
                        <a:rPr lang="en-US" sz="700" b="1">
                          <a:solidFill>
                            <a:srgbClr val="000000"/>
                          </a:solidFill>
                          <a:latin typeface="Calibri"/>
                          <a:ea typeface="Times New Roman"/>
                          <a:cs typeface="Times New Roman"/>
                        </a:rPr>
                        <a:t>1.00</a:t>
                      </a:r>
                      <a:endParaRPr lang="en-US" sz="900" b="1">
                        <a:latin typeface="Calibri"/>
                        <a:ea typeface="Calibri"/>
                        <a:cs typeface="Times New Roman"/>
                      </a:endParaRPr>
                    </a:p>
                  </a:txBody>
                  <a:tcPr marL="64698" marR="64698" marT="0" marB="0" anchor="b">
                    <a:lnL>
                      <a:noFill/>
                    </a:lnL>
                    <a:lnR>
                      <a:noFill/>
                    </a:lnR>
                    <a:lnT>
                      <a:noFill/>
                    </a:lnT>
                    <a:lnB>
                      <a:noFill/>
                    </a:lnB>
                  </a:tcPr>
                </a:tc>
                <a:tc>
                  <a:txBody>
                    <a:bodyPr/>
                    <a:lstStyle/>
                    <a:p>
                      <a:pPr marL="0" marR="0" algn="r">
                        <a:lnSpc>
                          <a:spcPct val="115000"/>
                        </a:lnSpc>
                        <a:spcBef>
                          <a:spcPts val="0"/>
                        </a:spcBef>
                        <a:spcAft>
                          <a:spcPts val="0"/>
                        </a:spcAft>
                      </a:pPr>
                      <a:r>
                        <a:rPr lang="en-US" sz="700" b="1">
                          <a:solidFill>
                            <a:srgbClr val="000000"/>
                          </a:solidFill>
                          <a:latin typeface="Calibri"/>
                          <a:ea typeface="Times New Roman"/>
                          <a:cs typeface="Times New Roman"/>
                        </a:rPr>
                        <a:t>0.07</a:t>
                      </a:r>
                      <a:endParaRPr lang="en-US" sz="900" b="1">
                        <a:latin typeface="Calibri"/>
                        <a:ea typeface="Calibri"/>
                        <a:cs typeface="Times New Roman"/>
                      </a:endParaRPr>
                    </a:p>
                  </a:txBody>
                  <a:tcPr marL="64698" marR="64698" marT="0" marB="0" anchor="b">
                    <a:lnL>
                      <a:noFill/>
                    </a:lnL>
                    <a:lnR>
                      <a:noFill/>
                    </a:lnR>
                    <a:lnT>
                      <a:noFill/>
                    </a:lnT>
                    <a:lnB>
                      <a:noFill/>
                    </a:lnB>
                  </a:tcPr>
                </a:tc>
                <a:tc>
                  <a:txBody>
                    <a:bodyPr/>
                    <a:lstStyle/>
                    <a:p>
                      <a:pPr marL="0" marR="0" algn="r">
                        <a:lnSpc>
                          <a:spcPct val="115000"/>
                        </a:lnSpc>
                        <a:spcBef>
                          <a:spcPts val="0"/>
                        </a:spcBef>
                        <a:spcAft>
                          <a:spcPts val="0"/>
                        </a:spcAft>
                      </a:pPr>
                      <a:r>
                        <a:rPr lang="en-US" sz="700" b="1">
                          <a:solidFill>
                            <a:srgbClr val="000000"/>
                          </a:solidFill>
                          <a:latin typeface="Calibri"/>
                          <a:ea typeface="Times New Roman"/>
                          <a:cs typeface="Times New Roman"/>
                        </a:rPr>
                        <a:t>1.00</a:t>
                      </a:r>
                      <a:endParaRPr lang="en-US" sz="900" b="1">
                        <a:latin typeface="Calibri"/>
                        <a:ea typeface="Calibri"/>
                        <a:cs typeface="Times New Roman"/>
                      </a:endParaRPr>
                    </a:p>
                  </a:txBody>
                  <a:tcPr marL="64698" marR="64698" marT="0" marB="0" anchor="b">
                    <a:lnL>
                      <a:noFill/>
                    </a:lnL>
                    <a:lnR>
                      <a:noFill/>
                    </a:lnR>
                    <a:lnT>
                      <a:noFill/>
                    </a:lnT>
                    <a:lnB>
                      <a:noFill/>
                    </a:lnB>
                  </a:tcPr>
                </a:tc>
                <a:tc>
                  <a:txBody>
                    <a:bodyPr/>
                    <a:lstStyle/>
                    <a:p>
                      <a:pPr marL="0" marR="0" algn="r">
                        <a:lnSpc>
                          <a:spcPct val="115000"/>
                        </a:lnSpc>
                        <a:spcBef>
                          <a:spcPts val="0"/>
                        </a:spcBef>
                        <a:spcAft>
                          <a:spcPts val="0"/>
                        </a:spcAft>
                      </a:pPr>
                      <a:r>
                        <a:rPr lang="en-US" sz="700" b="1">
                          <a:solidFill>
                            <a:srgbClr val="000000"/>
                          </a:solidFill>
                          <a:latin typeface="Calibri"/>
                          <a:ea typeface="Times New Roman"/>
                          <a:cs typeface="Times New Roman"/>
                        </a:rPr>
                        <a:t>1.00</a:t>
                      </a:r>
                      <a:endParaRPr lang="en-US" sz="900" b="1">
                        <a:latin typeface="Calibri"/>
                        <a:ea typeface="Calibri"/>
                        <a:cs typeface="Times New Roman"/>
                      </a:endParaRPr>
                    </a:p>
                  </a:txBody>
                  <a:tcPr marL="64698" marR="64698" marT="0" marB="0" anchor="b">
                    <a:lnL>
                      <a:noFill/>
                    </a:lnL>
                    <a:lnR>
                      <a:noFill/>
                    </a:lnR>
                    <a:lnT>
                      <a:noFill/>
                    </a:lnT>
                    <a:lnB>
                      <a:noFill/>
                    </a:lnB>
                  </a:tcPr>
                </a:tc>
                <a:tc>
                  <a:txBody>
                    <a:bodyPr/>
                    <a:lstStyle/>
                    <a:p>
                      <a:pPr marL="0" marR="0" algn="r">
                        <a:lnSpc>
                          <a:spcPct val="115000"/>
                        </a:lnSpc>
                        <a:spcBef>
                          <a:spcPts val="0"/>
                        </a:spcBef>
                        <a:spcAft>
                          <a:spcPts val="0"/>
                        </a:spcAft>
                      </a:pPr>
                      <a:r>
                        <a:rPr lang="en-US" sz="700" b="1">
                          <a:solidFill>
                            <a:srgbClr val="000000"/>
                          </a:solidFill>
                          <a:latin typeface="Calibri"/>
                          <a:ea typeface="Times New Roman"/>
                          <a:cs typeface="Times New Roman"/>
                        </a:rPr>
                        <a:t>1.00</a:t>
                      </a:r>
                      <a:endParaRPr lang="en-US" sz="900" b="1">
                        <a:latin typeface="Calibri"/>
                        <a:ea typeface="Calibri"/>
                        <a:cs typeface="Times New Roman"/>
                      </a:endParaRPr>
                    </a:p>
                  </a:txBody>
                  <a:tcPr marL="64698" marR="64698" marT="0" marB="0" anchor="b">
                    <a:lnL>
                      <a:noFill/>
                    </a:lnL>
                    <a:lnR>
                      <a:noFill/>
                    </a:lnR>
                    <a:lnT>
                      <a:noFill/>
                    </a:lnT>
                    <a:lnB>
                      <a:noFill/>
                    </a:lnB>
                  </a:tcPr>
                </a:tc>
                <a:tc>
                  <a:txBody>
                    <a:bodyPr/>
                    <a:lstStyle/>
                    <a:p>
                      <a:pPr marL="0" marR="0" algn="r">
                        <a:lnSpc>
                          <a:spcPct val="115000"/>
                        </a:lnSpc>
                        <a:spcBef>
                          <a:spcPts val="0"/>
                        </a:spcBef>
                        <a:spcAft>
                          <a:spcPts val="0"/>
                        </a:spcAft>
                      </a:pPr>
                      <a:r>
                        <a:rPr lang="en-US" sz="700" b="1">
                          <a:solidFill>
                            <a:srgbClr val="000000"/>
                          </a:solidFill>
                          <a:latin typeface="Calibri"/>
                          <a:ea typeface="Times New Roman"/>
                          <a:cs typeface="Times New Roman"/>
                        </a:rPr>
                        <a:t>1.00</a:t>
                      </a:r>
                      <a:endParaRPr lang="en-US" sz="900" b="1">
                        <a:latin typeface="Calibri"/>
                        <a:ea typeface="Calibri"/>
                        <a:cs typeface="Times New Roman"/>
                      </a:endParaRPr>
                    </a:p>
                  </a:txBody>
                  <a:tcPr marL="64698" marR="64698" marT="0" marB="0" anchor="b">
                    <a:lnL>
                      <a:noFill/>
                    </a:lnL>
                    <a:lnR>
                      <a:noFill/>
                    </a:lnR>
                    <a:lnT>
                      <a:noFill/>
                    </a:lnT>
                    <a:lnB>
                      <a:noFill/>
                    </a:lnB>
                  </a:tcPr>
                </a:tc>
                <a:tc>
                  <a:txBody>
                    <a:bodyPr/>
                    <a:lstStyle/>
                    <a:p>
                      <a:pPr>
                        <a:lnSpc>
                          <a:spcPct val="115000"/>
                        </a:lnSpc>
                      </a:pPr>
                      <a:endParaRPr lang="en-US" sz="900" b="1" dirty="0">
                        <a:latin typeface="Calibri"/>
                        <a:ea typeface="Times New Roman"/>
                      </a:endParaRPr>
                    </a:p>
                  </a:txBody>
                  <a:tcPr marL="64698" marR="64698" marT="0" marB="0" anchor="b">
                    <a:lnL>
                      <a:noFill/>
                    </a:lnL>
                    <a:lnR>
                      <a:noFill/>
                    </a:lnR>
                    <a:lnT>
                      <a:noFill/>
                    </a:lnT>
                    <a:lnB>
                      <a:noFill/>
                    </a:lnB>
                  </a:tcPr>
                </a:tc>
                <a:tc>
                  <a:txBody>
                    <a:bodyPr/>
                    <a:lstStyle/>
                    <a:p>
                      <a:pPr>
                        <a:lnSpc>
                          <a:spcPct val="115000"/>
                        </a:lnSpc>
                      </a:pPr>
                      <a:endParaRPr lang="en-US" sz="900" b="1" dirty="0">
                        <a:latin typeface="Calibri"/>
                        <a:ea typeface="Times New Roman"/>
                      </a:endParaRPr>
                    </a:p>
                  </a:txBody>
                  <a:tcPr marL="64698" marR="64698" marT="0" marB="0" anchor="b">
                    <a:lnL>
                      <a:noFill/>
                    </a:lnL>
                    <a:lnR>
                      <a:noFill/>
                    </a:lnR>
                    <a:lnT>
                      <a:noFill/>
                    </a:lnT>
                    <a:lnB>
                      <a:noFill/>
                    </a:lnB>
                  </a:tcPr>
                </a:tc>
                <a:tc>
                  <a:txBody>
                    <a:bodyPr/>
                    <a:lstStyle/>
                    <a:p>
                      <a:pPr>
                        <a:lnSpc>
                          <a:spcPct val="115000"/>
                        </a:lnSpc>
                      </a:pPr>
                      <a:endParaRPr lang="en-US" sz="900" b="1" dirty="0">
                        <a:latin typeface="Calibri"/>
                        <a:ea typeface="Times New Roman"/>
                      </a:endParaRPr>
                    </a:p>
                  </a:txBody>
                  <a:tcPr marL="64698" marR="64698" marT="0" marB="0" anchor="b">
                    <a:lnL>
                      <a:noFill/>
                    </a:lnL>
                    <a:lnR>
                      <a:noFill/>
                    </a:lnR>
                    <a:lnT>
                      <a:noFill/>
                    </a:lnT>
                    <a:lnB>
                      <a:noFill/>
                    </a:lnB>
                  </a:tcPr>
                </a:tc>
                <a:tc>
                  <a:txBody>
                    <a:bodyPr/>
                    <a:lstStyle/>
                    <a:p>
                      <a:pPr>
                        <a:lnSpc>
                          <a:spcPct val="115000"/>
                        </a:lnSpc>
                      </a:pPr>
                      <a:endParaRPr lang="en-US" sz="900" b="1" dirty="0">
                        <a:latin typeface="Calibri"/>
                        <a:ea typeface="Times New Roman"/>
                      </a:endParaRPr>
                    </a:p>
                  </a:txBody>
                  <a:tcPr marL="64698" marR="64698" marT="0" marB="0" anchor="b">
                    <a:lnL>
                      <a:noFill/>
                    </a:lnL>
                    <a:lnR>
                      <a:noFill/>
                    </a:lnR>
                    <a:lnT>
                      <a:noFill/>
                    </a:lnT>
                    <a:lnB>
                      <a:noFill/>
                    </a:lnB>
                  </a:tcPr>
                </a:tc>
                <a:tc>
                  <a:txBody>
                    <a:bodyPr/>
                    <a:lstStyle/>
                    <a:p>
                      <a:pPr>
                        <a:lnSpc>
                          <a:spcPct val="115000"/>
                        </a:lnSpc>
                      </a:pPr>
                      <a:endParaRPr lang="en-US" sz="900" b="1">
                        <a:latin typeface="Calibri"/>
                        <a:ea typeface="Times New Roman"/>
                      </a:endParaRPr>
                    </a:p>
                  </a:txBody>
                  <a:tcPr marL="64698" marR="64698" marT="0" marB="0" anchor="b">
                    <a:lnL>
                      <a:noFill/>
                    </a:lnL>
                    <a:lnR>
                      <a:noFill/>
                    </a:lnR>
                    <a:lnT>
                      <a:noFill/>
                    </a:lnT>
                    <a:lnB>
                      <a:noFill/>
                    </a:lnB>
                  </a:tcPr>
                </a:tc>
                <a:tc>
                  <a:txBody>
                    <a:bodyPr/>
                    <a:lstStyle/>
                    <a:p>
                      <a:pPr>
                        <a:lnSpc>
                          <a:spcPct val="115000"/>
                        </a:lnSpc>
                      </a:pPr>
                      <a:endParaRPr lang="en-US" sz="900" b="1" dirty="0">
                        <a:latin typeface="Calibri"/>
                        <a:ea typeface="Times New Roman"/>
                      </a:endParaRPr>
                    </a:p>
                  </a:txBody>
                  <a:tcPr marL="64698" marR="64698" marT="0" marB="0" anchor="b">
                    <a:lnL>
                      <a:noFill/>
                    </a:lnL>
                    <a:lnR>
                      <a:noFill/>
                    </a:lnR>
                    <a:lnT>
                      <a:noFill/>
                    </a:lnT>
                    <a:lnB>
                      <a:noFill/>
                    </a:lnB>
                  </a:tcPr>
                </a:tc>
                <a:tc>
                  <a:txBody>
                    <a:bodyPr/>
                    <a:lstStyle/>
                    <a:p>
                      <a:pPr>
                        <a:lnSpc>
                          <a:spcPct val="115000"/>
                        </a:lnSpc>
                      </a:pPr>
                      <a:endParaRPr lang="en-US" sz="900" b="1" dirty="0">
                        <a:latin typeface="Calibri"/>
                        <a:ea typeface="Times New Roman"/>
                      </a:endParaRPr>
                    </a:p>
                  </a:txBody>
                  <a:tcPr marL="64698" marR="64698" marT="0" marB="0" anchor="b">
                    <a:lnL>
                      <a:noFill/>
                    </a:lnL>
                    <a:lnR>
                      <a:noFill/>
                    </a:lnR>
                    <a:lnT>
                      <a:noFill/>
                    </a:lnT>
                    <a:lnB>
                      <a:noFill/>
                    </a:lnB>
                  </a:tcPr>
                </a:tc>
                <a:tc>
                  <a:txBody>
                    <a:bodyPr/>
                    <a:lstStyle/>
                    <a:p>
                      <a:pPr>
                        <a:lnSpc>
                          <a:spcPct val="115000"/>
                        </a:lnSpc>
                      </a:pPr>
                      <a:endParaRPr lang="en-US" sz="900" b="1">
                        <a:latin typeface="Calibri"/>
                        <a:ea typeface="Times New Roman"/>
                      </a:endParaRPr>
                    </a:p>
                  </a:txBody>
                  <a:tcPr marL="64698" marR="64698" marT="0" marB="0" anchor="b">
                    <a:lnL>
                      <a:noFill/>
                    </a:lnL>
                    <a:lnR>
                      <a:noFill/>
                    </a:lnR>
                    <a:lnT>
                      <a:noFill/>
                    </a:lnT>
                    <a:lnB>
                      <a:noFill/>
                    </a:lnB>
                  </a:tcPr>
                </a:tc>
                <a:tc>
                  <a:txBody>
                    <a:bodyPr/>
                    <a:lstStyle/>
                    <a:p>
                      <a:pPr>
                        <a:lnSpc>
                          <a:spcPct val="115000"/>
                        </a:lnSpc>
                      </a:pPr>
                      <a:endParaRPr lang="en-US" sz="900" b="1">
                        <a:latin typeface="Calibri"/>
                        <a:ea typeface="Times New Roman"/>
                      </a:endParaRPr>
                    </a:p>
                  </a:txBody>
                  <a:tcPr marL="64698" marR="64698" marT="0" marB="0" anchor="b">
                    <a:lnL>
                      <a:noFill/>
                    </a:lnL>
                    <a:lnR>
                      <a:noFill/>
                    </a:lnR>
                    <a:lnT>
                      <a:noFill/>
                    </a:lnT>
                    <a:lnB>
                      <a:noFill/>
                    </a:lnB>
                  </a:tcPr>
                </a:tc>
                <a:tc>
                  <a:txBody>
                    <a:bodyPr/>
                    <a:lstStyle/>
                    <a:p>
                      <a:pPr>
                        <a:lnSpc>
                          <a:spcPct val="115000"/>
                        </a:lnSpc>
                      </a:pPr>
                      <a:endParaRPr lang="en-US" sz="900" b="1">
                        <a:latin typeface="Calibri"/>
                        <a:ea typeface="Times New Roman"/>
                      </a:endParaRPr>
                    </a:p>
                  </a:txBody>
                  <a:tcPr marL="64698" marR="64698" marT="0" marB="0" anchor="b">
                    <a:lnL>
                      <a:noFill/>
                    </a:lnL>
                    <a:lnR>
                      <a:noFill/>
                    </a:lnR>
                    <a:lnT>
                      <a:noFill/>
                    </a:lnT>
                    <a:lnB>
                      <a:noFill/>
                    </a:lnB>
                  </a:tcPr>
                </a:tc>
                <a:tc>
                  <a:txBody>
                    <a:bodyPr/>
                    <a:lstStyle/>
                    <a:p>
                      <a:pPr>
                        <a:lnSpc>
                          <a:spcPct val="115000"/>
                        </a:lnSpc>
                      </a:pPr>
                      <a:endParaRPr lang="en-US" sz="900" b="1" dirty="0">
                        <a:latin typeface="Calibri"/>
                        <a:ea typeface="Times New Roman"/>
                      </a:endParaRPr>
                    </a:p>
                  </a:txBody>
                  <a:tcPr marL="64698" marR="64698" marT="0"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0008"/>
                  </a:ext>
                </a:extLst>
              </a:tr>
              <a:tr h="181874">
                <a:tc>
                  <a:txBody>
                    <a:bodyPr/>
                    <a:lstStyle/>
                    <a:p>
                      <a:pPr marL="0" marR="0">
                        <a:lnSpc>
                          <a:spcPct val="115000"/>
                        </a:lnSpc>
                        <a:spcBef>
                          <a:spcPts val="0"/>
                        </a:spcBef>
                        <a:spcAft>
                          <a:spcPts val="0"/>
                        </a:spcAft>
                      </a:pPr>
                      <a:r>
                        <a:rPr lang="en-US" sz="700" b="1">
                          <a:solidFill>
                            <a:srgbClr val="000000"/>
                          </a:solidFill>
                          <a:latin typeface="Calibri"/>
                          <a:ea typeface="Times New Roman"/>
                          <a:cs typeface="Times New Roman"/>
                        </a:rPr>
                        <a:t>S9</a:t>
                      </a:r>
                      <a:endParaRPr lang="en-US" sz="900" b="1">
                        <a:latin typeface="Calibri"/>
                        <a:ea typeface="Calibri"/>
                        <a:cs typeface="Times New Roman"/>
                      </a:endParaRPr>
                    </a:p>
                  </a:txBody>
                  <a:tcPr marL="64698" marR="64698"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700" b="1">
                          <a:solidFill>
                            <a:srgbClr val="000000"/>
                          </a:solidFill>
                          <a:latin typeface="Calibri"/>
                          <a:ea typeface="Times New Roman"/>
                          <a:cs typeface="Times New Roman"/>
                        </a:rPr>
                        <a:t>1.00</a:t>
                      </a:r>
                      <a:endParaRPr lang="en-US" sz="900" b="1">
                        <a:latin typeface="Calibri"/>
                        <a:ea typeface="Calibri"/>
                        <a:cs typeface="Times New Roman"/>
                      </a:endParaRPr>
                    </a:p>
                  </a:txBody>
                  <a:tcPr marL="64698" marR="64698" marT="0" marB="0" anchor="b">
                    <a:lnL>
                      <a:noFill/>
                    </a:lnL>
                    <a:lnR>
                      <a:noFill/>
                    </a:lnR>
                    <a:lnT>
                      <a:noFill/>
                    </a:lnT>
                    <a:lnB>
                      <a:noFill/>
                    </a:lnB>
                  </a:tcPr>
                </a:tc>
                <a:tc>
                  <a:txBody>
                    <a:bodyPr/>
                    <a:lstStyle/>
                    <a:p>
                      <a:pPr marL="0" marR="0" algn="r">
                        <a:lnSpc>
                          <a:spcPct val="115000"/>
                        </a:lnSpc>
                        <a:spcBef>
                          <a:spcPts val="0"/>
                        </a:spcBef>
                        <a:spcAft>
                          <a:spcPts val="0"/>
                        </a:spcAft>
                      </a:pPr>
                      <a:r>
                        <a:rPr lang="en-US" sz="700" b="1">
                          <a:solidFill>
                            <a:srgbClr val="000000"/>
                          </a:solidFill>
                          <a:latin typeface="Calibri"/>
                          <a:ea typeface="Times New Roman"/>
                          <a:cs typeface="Times New Roman"/>
                        </a:rPr>
                        <a:t>1.00</a:t>
                      </a:r>
                      <a:endParaRPr lang="en-US" sz="900" b="1">
                        <a:latin typeface="Calibri"/>
                        <a:ea typeface="Calibri"/>
                        <a:cs typeface="Times New Roman"/>
                      </a:endParaRPr>
                    </a:p>
                  </a:txBody>
                  <a:tcPr marL="64698" marR="64698" marT="0" marB="0" anchor="b">
                    <a:lnL>
                      <a:noFill/>
                    </a:lnL>
                    <a:lnR>
                      <a:noFill/>
                    </a:lnR>
                    <a:lnT>
                      <a:noFill/>
                    </a:lnT>
                    <a:lnB>
                      <a:noFill/>
                    </a:lnB>
                  </a:tcPr>
                </a:tc>
                <a:tc>
                  <a:txBody>
                    <a:bodyPr/>
                    <a:lstStyle/>
                    <a:p>
                      <a:pPr marL="0" marR="0" algn="r">
                        <a:lnSpc>
                          <a:spcPct val="115000"/>
                        </a:lnSpc>
                        <a:spcBef>
                          <a:spcPts val="0"/>
                        </a:spcBef>
                        <a:spcAft>
                          <a:spcPts val="0"/>
                        </a:spcAft>
                      </a:pPr>
                      <a:r>
                        <a:rPr lang="en-US" sz="700" b="1">
                          <a:solidFill>
                            <a:srgbClr val="000000"/>
                          </a:solidFill>
                          <a:latin typeface="Calibri"/>
                          <a:ea typeface="Times New Roman"/>
                          <a:cs typeface="Times New Roman"/>
                        </a:rPr>
                        <a:t>1.00</a:t>
                      </a:r>
                      <a:endParaRPr lang="en-US" sz="900" b="1">
                        <a:latin typeface="Calibri"/>
                        <a:ea typeface="Calibri"/>
                        <a:cs typeface="Times New Roman"/>
                      </a:endParaRPr>
                    </a:p>
                  </a:txBody>
                  <a:tcPr marL="64698" marR="64698" marT="0" marB="0" anchor="b">
                    <a:lnL>
                      <a:noFill/>
                    </a:lnL>
                    <a:lnR>
                      <a:noFill/>
                    </a:lnR>
                    <a:lnT>
                      <a:noFill/>
                    </a:lnT>
                    <a:lnB>
                      <a:noFill/>
                    </a:lnB>
                  </a:tcPr>
                </a:tc>
                <a:tc>
                  <a:txBody>
                    <a:bodyPr/>
                    <a:lstStyle/>
                    <a:p>
                      <a:pPr marL="0" marR="0" algn="r">
                        <a:lnSpc>
                          <a:spcPct val="115000"/>
                        </a:lnSpc>
                        <a:spcBef>
                          <a:spcPts val="0"/>
                        </a:spcBef>
                        <a:spcAft>
                          <a:spcPts val="0"/>
                        </a:spcAft>
                      </a:pPr>
                      <a:r>
                        <a:rPr lang="en-US" sz="700" b="1">
                          <a:solidFill>
                            <a:srgbClr val="000000"/>
                          </a:solidFill>
                          <a:latin typeface="Calibri"/>
                          <a:ea typeface="Times New Roman"/>
                          <a:cs typeface="Times New Roman"/>
                        </a:rPr>
                        <a:t>0.07</a:t>
                      </a:r>
                      <a:endParaRPr lang="en-US" sz="900" b="1">
                        <a:latin typeface="Calibri"/>
                        <a:ea typeface="Calibri"/>
                        <a:cs typeface="Times New Roman"/>
                      </a:endParaRPr>
                    </a:p>
                  </a:txBody>
                  <a:tcPr marL="64698" marR="64698" marT="0" marB="0" anchor="b">
                    <a:lnL>
                      <a:noFill/>
                    </a:lnL>
                    <a:lnR>
                      <a:noFill/>
                    </a:lnR>
                    <a:lnT>
                      <a:noFill/>
                    </a:lnT>
                    <a:lnB>
                      <a:noFill/>
                    </a:lnB>
                  </a:tcPr>
                </a:tc>
                <a:tc>
                  <a:txBody>
                    <a:bodyPr/>
                    <a:lstStyle/>
                    <a:p>
                      <a:pPr marL="0" marR="0" algn="r">
                        <a:lnSpc>
                          <a:spcPct val="115000"/>
                        </a:lnSpc>
                        <a:spcBef>
                          <a:spcPts val="0"/>
                        </a:spcBef>
                        <a:spcAft>
                          <a:spcPts val="0"/>
                        </a:spcAft>
                      </a:pPr>
                      <a:r>
                        <a:rPr lang="en-US" sz="700" b="1" dirty="0">
                          <a:solidFill>
                            <a:srgbClr val="000000"/>
                          </a:solidFill>
                          <a:latin typeface="Calibri"/>
                          <a:ea typeface="Times New Roman"/>
                          <a:cs typeface="Times New Roman"/>
                        </a:rPr>
                        <a:t>1.00</a:t>
                      </a:r>
                      <a:endParaRPr lang="en-US" sz="900" b="1" dirty="0">
                        <a:latin typeface="Calibri"/>
                        <a:ea typeface="Calibri"/>
                        <a:cs typeface="Times New Roman"/>
                      </a:endParaRPr>
                    </a:p>
                  </a:txBody>
                  <a:tcPr marL="64698" marR="64698" marT="0" marB="0" anchor="b">
                    <a:lnL>
                      <a:noFill/>
                    </a:lnL>
                    <a:lnR>
                      <a:noFill/>
                    </a:lnR>
                    <a:lnT>
                      <a:noFill/>
                    </a:lnT>
                    <a:lnB>
                      <a:noFill/>
                    </a:lnB>
                  </a:tcPr>
                </a:tc>
                <a:tc>
                  <a:txBody>
                    <a:bodyPr/>
                    <a:lstStyle/>
                    <a:p>
                      <a:pPr marL="0" marR="0" algn="r">
                        <a:lnSpc>
                          <a:spcPct val="115000"/>
                        </a:lnSpc>
                        <a:spcBef>
                          <a:spcPts val="0"/>
                        </a:spcBef>
                        <a:spcAft>
                          <a:spcPts val="0"/>
                        </a:spcAft>
                      </a:pPr>
                      <a:r>
                        <a:rPr lang="en-US" sz="700" b="1">
                          <a:solidFill>
                            <a:srgbClr val="000000"/>
                          </a:solidFill>
                          <a:latin typeface="Calibri"/>
                          <a:ea typeface="Times New Roman"/>
                          <a:cs typeface="Times New Roman"/>
                        </a:rPr>
                        <a:t>1.00</a:t>
                      </a:r>
                      <a:endParaRPr lang="en-US" sz="900" b="1">
                        <a:latin typeface="Calibri"/>
                        <a:ea typeface="Calibri"/>
                        <a:cs typeface="Times New Roman"/>
                      </a:endParaRPr>
                    </a:p>
                  </a:txBody>
                  <a:tcPr marL="64698" marR="64698" marT="0" marB="0" anchor="b">
                    <a:lnL>
                      <a:noFill/>
                    </a:lnL>
                    <a:lnR>
                      <a:noFill/>
                    </a:lnR>
                    <a:lnT>
                      <a:noFill/>
                    </a:lnT>
                    <a:lnB>
                      <a:noFill/>
                    </a:lnB>
                  </a:tcPr>
                </a:tc>
                <a:tc>
                  <a:txBody>
                    <a:bodyPr/>
                    <a:lstStyle/>
                    <a:p>
                      <a:pPr marL="0" marR="0" algn="r">
                        <a:lnSpc>
                          <a:spcPct val="115000"/>
                        </a:lnSpc>
                        <a:spcBef>
                          <a:spcPts val="0"/>
                        </a:spcBef>
                        <a:spcAft>
                          <a:spcPts val="0"/>
                        </a:spcAft>
                      </a:pPr>
                      <a:r>
                        <a:rPr lang="en-US" sz="700" b="1">
                          <a:solidFill>
                            <a:srgbClr val="000000"/>
                          </a:solidFill>
                          <a:latin typeface="Calibri"/>
                          <a:ea typeface="Times New Roman"/>
                          <a:cs typeface="Times New Roman"/>
                        </a:rPr>
                        <a:t>1.00</a:t>
                      </a:r>
                      <a:endParaRPr lang="en-US" sz="900" b="1">
                        <a:latin typeface="Calibri"/>
                        <a:ea typeface="Calibri"/>
                        <a:cs typeface="Times New Roman"/>
                      </a:endParaRPr>
                    </a:p>
                  </a:txBody>
                  <a:tcPr marL="64698" marR="64698" marT="0" marB="0" anchor="b">
                    <a:lnL>
                      <a:noFill/>
                    </a:lnL>
                    <a:lnR>
                      <a:noFill/>
                    </a:lnR>
                    <a:lnT>
                      <a:noFill/>
                    </a:lnT>
                    <a:lnB>
                      <a:noFill/>
                    </a:lnB>
                  </a:tcPr>
                </a:tc>
                <a:tc>
                  <a:txBody>
                    <a:bodyPr/>
                    <a:lstStyle/>
                    <a:p>
                      <a:pPr marL="0" marR="0" algn="r">
                        <a:lnSpc>
                          <a:spcPct val="115000"/>
                        </a:lnSpc>
                        <a:spcBef>
                          <a:spcPts val="0"/>
                        </a:spcBef>
                        <a:spcAft>
                          <a:spcPts val="0"/>
                        </a:spcAft>
                      </a:pPr>
                      <a:r>
                        <a:rPr lang="en-US" sz="700" b="1">
                          <a:solidFill>
                            <a:srgbClr val="000000"/>
                          </a:solidFill>
                          <a:latin typeface="Calibri"/>
                          <a:ea typeface="Times New Roman"/>
                          <a:cs typeface="Times New Roman"/>
                        </a:rPr>
                        <a:t>1.00</a:t>
                      </a:r>
                      <a:endParaRPr lang="en-US" sz="900" b="1">
                        <a:latin typeface="Calibri"/>
                        <a:ea typeface="Calibri"/>
                        <a:cs typeface="Times New Roman"/>
                      </a:endParaRPr>
                    </a:p>
                  </a:txBody>
                  <a:tcPr marL="64698" marR="64698" marT="0" marB="0" anchor="b">
                    <a:lnL>
                      <a:noFill/>
                    </a:lnL>
                    <a:lnR>
                      <a:noFill/>
                    </a:lnR>
                    <a:lnT>
                      <a:noFill/>
                    </a:lnT>
                    <a:lnB>
                      <a:noFill/>
                    </a:lnB>
                  </a:tcPr>
                </a:tc>
                <a:tc>
                  <a:txBody>
                    <a:bodyPr/>
                    <a:lstStyle/>
                    <a:p>
                      <a:pPr marL="0" marR="0" algn="r">
                        <a:lnSpc>
                          <a:spcPct val="115000"/>
                        </a:lnSpc>
                        <a:spcBef>
                          <a:spcPts val="0"/>
                        </a:spcBef>
                        <a:spcAft>
                          <a:spcPts val="0"/>
                        </a:spcAft>
                      </a:pPr>
                      <a:r>
                        <a:rPr lang="en-US" sz="700" b="1">
                          <a:solidFill>
                            <a:srgbClr val="000000"/>
                          </a:solidFill>
                          <a:latin typeface="Calibri"/>
                          <a:ea typeface="Times New Roman"/>
                          <a:cs typeface="Times New Roman"/>
                        </a:rPr>
                        <a:t>1.00</a:t>
                      </a:r>
                      <a:endParaRPr lang="en-US" sz="900" b="1">
                        <a:latin typeface="Calibri"/>
                        <a:ea typeface="Calibri"/>
                        <a:cs typeface="Times New Roman"/>
                      </a:endParaRPr>
                    </a:p>
                  </a:txBody>
                  <a:tcPr marL="64698" marR="64698" marT="0" marB="0" anchor="b">
                    <a:lnL>
                      <a:noFill/>
                    </a:lnL>
                    <a:lnR>
                      <a:noFill/>
                    </a:lnR>
                    <a:lnT>
                      <a:noFill/>
                    </a:lnT>
                    <a:lnB>
                      <a:noFill/>
                    </a:lnB>
                  </a:tcPr>
                </a:tc>
                <a:tc>
                  <a:txBody>
                    <a:bodyPr/>
                    <a:lstStyle/>
                    <a:p>
                      <a:pPr>
                        <a:lnSpc>
                          <a:spcPct val="115000"/>
                        </a:lnSpc>
                      </a:pPr>
                      <a:endParaRPr lang="en-US" sz="900" b="1" dirty="0">
                        <a:latin typeface="Calibri"/>
                        <a:ea typeface="Times New Roman"/>
                      </a:endParaRPr>
                    </a:p>
                  </a:txBody>
                  <a:tcPr marL="64698" marR="64698" marT="0" marB="0" anchor="b">
                    <a:lnL>
                      <a:noFill/>
                    </a:lnL>
                    <a:lnR>
                      <a:noFill/>
                    </a:lnR>
                    <a:lnT>
                      <a:noFill/>
                    </a:lnT>
                    <a:lnB>
                      <a:noFill/>
                    </a:lnB>
                  </a:tcPr>
                </a:tc>
                <a:tc>
                  <a:txBody>
                    <a:bodyPr/>
                    <a:lstStyle/>
                    <a:p>
                      <a:pPr>
                        <a:lnSpc>
                          <a:spcPct val="115000"/>
                        </a:lnSpc>
                      </a:pPr>
                      <a:endParaRPr lang="en-US" sz="900" b="1">
                        <a:latin typeface="Calibri"/>
                        <a:ea typeface="Times New Roman"/>
                      </a:endParaRPr>
                    </a:p>
                  </a:txBody>
                  <a:tcPr marL="64698" marR="64698" marT="0" marB="0" anchor="b">
                    <a:lnL>
                      <a:noFill/>
                    </a:lnL>
                    <a:lnR>
                      <a:noFill/>
                    </a:lnR>
                    <a:lnT>
                      <a:noFill/>
                    </a:lnT>
                    <a:lnB>
                      <a:noFill/>
                    </a:lnB>
                  </a:tcPr>
                </a:tc>
                <a:tc>
                  <a:txBody>
                    <a:bodyPr/>
                    <a:lstStyle/>
                    <a:p>
                      <a:pPr>
                        <a:lnSpc>
                          <a:spcPct val="115000"/>
                        </a:lnSpc>
                      </a:pPr>
                      <a:endParaRPr lang="en-US" sz="900" b="1" dirty="0">
                        <a:latin typeface="Calibri"/>
                        <a:ea typeface="Times New Roman"/>
                      </a:endParaRPr>
                    </a:p>
                  </a:txBody>
                  <a:tcPr marL="64698" marR="64698" marT="0" marB="0" anchor="b">
                    <a:lnL>
                      <a:noFill/>
                    </a:lnL>
                    <a:lnR>
                      <a:noFill/>
                    </a:lnR>
                    <a:lnT>
                      <a:noFill/>
                    </a:lnT>
                    <a:lnB>
                      <a:noFill/>
                    </a:lnB>
                  </a:tcPr>
                </a:tc>
                <a:tc>
                  <a:txBody>
                    <a:bodyPr/>
                    <a:lstStyle/>
                    <a:p>
                      <a:pPr>
                        <a:lnSpc>
                          <a:spcPct val="115000"/>
                        </a:lnSpc>
                      </a:pPr>
                      <a:endParaRPr lang="en-US" sz="900" b="1" dirty="0">
                        <a:latin typeface="Calibri"/>
                        <a:ea typeface="Times New Roman"/>
                      </a:endParaRPr>
                    </a:p>
                  </a:txBody>
                  <a:tcPr marL="64698" marR="64698" marT="0" marB="0" anchor="b">
                    <a:lnL>
                      <a:noFill/>
                    </a:lnL>
                    <a:lnR>
                      <a:noFill/>
                    </a:lnR>
                    <a:lnT>
                      <a:noFill/>
                    </a:lnT>
                    <a:lnB>
                      <a:noFill/>
                    </a:lnB>
                  </a:tcPr>
                </a:tc>
                <a:tc>
                  <a:txBody>
                    <a:bodyPr/>
                    <a:lstStyle/>
                    <a:p>
                      <a:pPr>
                        <a:lnSpc>
                          <a:spcPct val="115000"/>
                        </a:lnSpc>
                      </a:pPr>
                      <a:endParaRPr lang="en-US" sz="900" b="1" dirty="0">
                        <a:latin typeface="Calibri"/>
                        <a:ea typeface="Times New Roman"/>
                      </a:endParaRPr>
                    </a:p>
                  </a:txBody>
                  <a:tcPr marL="64698" marR="64698" marT="0" marB="0" anchor="b">
                    <a:lnL>
                      <a:noFill/>
                    </a:lnL>
                    <a:lnR>
                      <a:noFill/>
                    </a:lnR>
                    <a:lnT>
                      <a:noFill/>
                    </a:lnT>
                    <a:lnB>
                      <a:noFill/>
                    </a:lnB>
                  </a:tcPr>
                </a:tc>
                <a:tc>
                  <a:txBody>
                    <a:bodyPr/>
                    <a:lstStyle/>
                    <a:p>
                      <a:pPr>
                        <a:lnSpc>
                          <a:spcPct val="115000"/>
                        </a:lnSpc>
                      </a:pPr>
                      <a:endParaRPr lang="en-US" sz="900" b="1" dirty="0">
                        <a:latin typeface="Calibri"/>
                        <a:ea typeface="Times New Roman"/>
                      </a:endParaRPr>
                    </a:p>
                  </a:txBody>
                  <a:tcPr marL="64698" marR="64698" marT="0" marB="0" anchor="b">
                    <a:lnL>
                      <a:noFill/>
                    </a:lnL>
                    <a:lnR>
                      <a:noFill/>
                    </a:lnR>
                    <a:lnT>
                      <a:noFill/>
                    </a:lnT>
                    <a:lnB>
                      <a:noFill/>
                    </a:lnB>
                  </a:tcPr>
                </a:tc>
                <a:tc>
                  <a:txBody>
                    <a:bodyPr/>
                    <a:lstStyle/>
                    <a:p>
                      <a:pPr>
                        <a:lnSpc>
                          <a:spcPct val="115000"/>
                        </a:lnSpc>
                      </a:pPr>
                      <a:endParaRPr lang="en-US" sz="900" b="1" dirty="0">
                        <a:latin typeface="Calibri"/>
                        <a:ea typeface="Times New Roman"/>
                      </a:endParaRPr>
                    </a:p>
                  </a:txBody>
                  <a:tcPr marL="64698" marR="64698" marT="0" marB="0" anchor="b">
                    <a:lnL>
                      <a:noFill/>
                    </a:lnL>
                    <a:lnR>
                      <a:noFill/>
                    </a:lnR>
                    <a:lnT>
                      <a:noFill/>
                    </a:lnT>
                    <a:lnB>
                      <a:noFill/>
                    </a:lnB>
                  </a:tcPr>
                </a:tc>
                <a:tc>
                  <a:txBody>
                    <a:bodyPr/>
                    <a:lstStyle/>
                    <a:p>
                      <a:pPr>
                        <a:lnSpc>
                          <a:spcPct val="115000"/>
                        </a:lnSpc>
                      </a:pPr>
                      <a:endParaRPr lang="en-US" sz="900" b="1" dirty="0">
                        <a:latin typeface="Calibri"/>
                        <a:ea typeface="Times New Roman"/>
                      </a:endParaRPr>
                    </a:p>
                  </a:txBody>
                  <a:tcPr marL="64698" marR="64698" marT="0" marB="0" anchor="b">
                    <a:lnL>
                      <a:noFill/>
                    </a:lnL>
                    <a:lnR>
                      <a:noFill/>
                    </a:lnR>
                    <a:lnT>
                      <a:noFill/>
                    </a:lnT>
                    <a:lnB>
                      <a:noFill/>
                    </a:lnB>
                  </a:tcPr>
                </a:tc>
                <a:tc>
                  <a:txBody>
                    <a:bodyPr/>
                    <a:lstStyle/>
                    <a:p>
                      <a:pPr>
                        <a:lnSpc>
                          <a:spcPct val="115000"/>
                        </a:lnSpc>
                      </a:pPr>
                      <a:endParaRPr lang="en-US" sz="900" b="1">
                        <a:latin typeface="Calibri"/>
                        <a:ea typeface="Times New Roman"/>
                      </a:endParaRPr>
                    </a:p>
                  </a:txBody>
                  <a:tcPr marL="64698" marR="64698" marT="0" marB="0" anchor="b">
                    <a:lnL>
                      <a:noFill/>
                    </a:lnL>
                    <a:lnR>
                      <a:noFill/>
                    </a:lnR>
                    <a:lnT>
                      <a:noFill/>
                    </a:lnT>
                    <a:lnB>
                      <a:noFill/>
                    </a:lnB>
                  </a:tcPr>
                </a:tc>
                <a:tc>
                  <a:txBody>
                    <a:bodyPr/>
                    <a:lstStyle/>
                    <a:p>
                      <a:pPr>
                        <a:lnSpc>
                          <a:spcPct val="115000"/>
                        </a:lnSpc>
                      </a:pPr>
                      <a:endParaRPr lang="en-US" sz="900" b="1">
                        <a:latin typeface="Calibri"/>
                        <a:ea typeface="Times New Roman"/>
                      </a:endParaRPr>
                    </a:p>
                  </a:txBody>
                  <a:tcPr marL="64698" marR="64698" marT="0"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0009"/>
                  </a:ext>
                </a:extLst>
              </a:tr>
              <a:tr h="181874">
                <a:tc>
                  <a:txBody>
                    <a:bodyPr/>
                    <a:lstStyle/>
                    <a:p>
                      <a:pPr marL="0" marR="0">
                        <a:lnSpc>
                          <a:spcPct val="115000"/>
                        </a:lnSpc>
                        <a:spcBef>
                          <a:spcPts val="0"/>
                        </a:spcBef>
                        <a:spcAft>
                          <a:spcPts val="0"/>
                        </a:spcAft>
                      </a:pPr>
                      <a:r>
                        <a:rPr lang="en-US" sz="700" b="1">
                          <a:solidFill>
                            <a:srgbClr val="000000"/>
                          </a:solidFill>
                          <a:latin typeface="Calibri"/>
                          <a:ea typeface="Times New Roman"/>
                          <a:cs typeface="Times New Roman"/>
                        </a:rPr>
                        <a:t>S10</a:t>
                      </a:r>
                      <a:endParaRPr lang="en-US" sz="900" b="1">
                        <a:latin typeface="Calibri"/>
                        <a:ea typeface="Calibri"/>
                        <a:cs typeface="Times New Roman"/>
                      </a:endParaRPr>
                    </a:p>
                  </a:txBody>
                  <a:tcPr marL="64698" marR="64698"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700" b="1">
                          <a:solidFill>
                            <a:srgbClr val="000000"/>
                          </a:solidFill>
                          <a:latin typeface="Calibri"/>
                          <a:ea typeface="Times New Roman"/>
                          <a:cs typeface="Times New Roman"/>
                        </a:rPr>
                        <a:t>0.79</a:t>
                      </a:r>
                      <a:endParaRPr lang="en-US" sz="900" b="1">
                        <a:latin typeface="Calibri"/>
                        <a:ea typeface="Calibri"/>
                        <a:cs typeface="Times New Roman"/>
                      </a:endParaRPr>
                    </a:p>
                  </a:txBody>
                  <a:tcPr marL="64698" marR="64698" marT="0" marB="0" anchor="b">
                    <a:lnL>
                      <a:noFill/>
                    </a:lnL>
                    <a:lnR>
                      <a:noFill/>
                    </a:lnR>
                    <a:lnT>
                      <a:noFill/>
                    </a:lnT>
                    <a:lnB>
                      <a:noFill/>
                    </a:lnB>
                  </a:tcPr>
                </a:tc>
                <a:tc>
                  <a:txBody>
                    <a:bodyPr/>
                    <a:lstStyle/>
                    <a:p>
                      <a:pPr marL="0" marR="0" algn="r">
                        <a:lnSpc>
                          <a:spcPct val="115000"/>
                        </a:lnSpc>
                        <a:spcBef>
                          <a:spcPts val="0"/>
                        </a:spcBef>
                        <a:spcAft>
                          <a:spcPts val="0"/>
                        </a:spcAft>
                      </a:pPr>
                      <a:r>
                        <a:rPr lang="en-US" sz="700" b="1">
                          <a:solidFill>
                            <a:srgbClr val="000000"/>
                          </a:solidFill>
                          <a:latin typeface="Calibri"/>
                          <a:ea typeface="Times New Roman"/>
                          <a:cs typeface="Times New Roman"/>
                        </a:rPr>
                        <a:t>0.79</a:t>
                      </a:r>
                      <a:endParaRPr lang="en-US" sz="900" b="1">
                        <a:latin typeface="Calibri"/>
                        <a:ea typeface="Calibri"/>
                        <a:cs typeface="Times New Roman"/>
                      </a:endParaRPr>
                    </a:p>
                  </a:txBody>
                  <a:tcPr marL="64698" marR="64698" marT="0" marB="0" anchor="b">
                    <a:lnL>
                      <a:noFill/>
                    </a:lnL>
                    <a:lnR>
                      <a:noFill/>
                    </a:lnR>
                    <a:lnT>
                      <a:noFill/>
                    </a:lnT>
                    <a:lnB>
                      <a:noFill/>
                    </a:lnB>
                  </a:tcPr>
                </a:tc>
                <a:tc>
                  <a:txBody>
                    <a:bodyPr/>
                    <a:lstStyle/>
                    <a:p>
                      <a:pPr marL="0" marR="0" algn="r">
                        <a:lnSpc>
                          <a:spcPct val="115000"/>
                        </a:lnSpc>
                        <a:spcBef>
                          <a:spcPts val="0"/>
                        </a:spcBef>
                        <a:spcAft>
                          <a:spcPts val="0"/>
                        </a:spcAft>
                      </a:pPr>
                      <a:r>
                        <a:rPr lang="en-US" sz="700" b="1">
                          <a:solidFill>
                            <a:srgbClr val="000000"/>
                          </a:solidFill>
                          <a:latin typeface="Calibri"/>
                          <a:ea typeface="Times New Roman"/>
                          <a:cs typeface="Times New Roman"/>
                        </a:rPr>
                        <a:t>0.79</a:t>
                      </a:r>
                      <a:endParaRPr lang="en-US" sz="900" b="1">
                        <a:latin typeface="Calibri"/>
                        <a:ea typeface="Calibri"/>
                        <a:cs typeface="Times New Roman"/>
                      </a:endParaRPr>
                    </a:p>
                  </a:txBody>
                  <a:tcPr marL="64698" marR="64698" marT="0" marB="0" anchor="b">
                    <a:lnL>
                      <a:noFill/>
                    </a:lnL>
                    <a:lnR>
                      <a:noFill/>
                    </a:lnR>
                    <a:lnT>
                      <a:noFill/>
                    </a:lnT>
                    <a:lnB>
                      <a:noFill/>
                    </a:lnB>
                  </a:tcPr>
                </a:tc>
                <a:tc>
                  <a:txBody>
                    <a:bodyPr/>
                    <a:lstStyle/>
                    <a:p>
                      <a:pPr marL="0" marR="0" algn="r">
                        <a:lnSpc>
                          <a:spcPct val="115000"/>
                        </a:lnSpc>
                        <a:spcBef>
                          <a:spcPts val="0"/>
                        </a:spcBef>
                        <a:spcAft>
                          <a:spcPts val="0"/>
                        </a:spcAft>
                      </a:pPr>
                      <a:r>
                        <a:rPr lang="en-US" sz="700" b="1">
                          <a:solidFill>
                            <a:srgbClr val="000000"/>
                          </a:solidFill>
                          <a:latin typeface="Calibri"/>
                          <a:ea typeface="Times New Roman"/>
                          <a:cs typeface="Times New Roman"/>
                        </a:rPr>
                        <a:t>0.13</a:t>
                      </a:r>
                      <a:endParaRPr lang="en-US" sz="900" b="1">
                        <a:latin typeface="Calibri"/>
                        <a:ea typeface="Calibri"/>
                        <a:cs typeface="Times New Roman"/>
                      </a:endParaRPr>
                    </a:p>
                  </a:txBody>
                  <a:tcPr marL="64698" marR="64698" marT="0" marB="0" anchor="b">
                    <a:lnL>
                      <a:noFill/>
                    </a:lnL>
                    <a:lnR>
                      <a:noFill/>
                    </a:lnR>
                    <a:lnT>
                      <a:noFill/>
                    </a:lnT>
                    <a:lnB>
                      <a:noFill/>
                    </a:lnB>
                  </a:tcPr>
                </a:tc>
                <a:tc>
                  <a:txBody>
                    <a:bodyPr/>
                    <a:lstStyle/>
                    <a:p>
                      <a:pPr marL="0" marR="0" algn="r">
                        <a:lnSpc>
                          <a:spcPct val="115000"/>
                        </a:lnSpc>
                        <a:spcBef>
                          <a:spcPts val="0"/>
                        </a:spcBef>
                        <a:spcAft>
                          <a:spcPts val="0"/>
                        </a:spcAft>
                      </a:pPr>
                      <a:r>
                        <a:rPr lang="en-US" sz="700" b="1">
                          <a:solidFill>
                            <a:srgbClr val="000000"/>
                          </a:solidFill>
                          <a:latin typeface="Calibri"/>
                          <a:ea typeface="Times New Roman"/>
                          <a:cs typeface="Times New Roman"/>
                        </a:rPr>
                        <a:t>0.79</a:t>
                      </a:r>
                      <a:endParaRPr lang="en-US" sz="900" b="1">
                        <a:latin typeface="Calibri"/>
                        <a:ea typeface="Calibri"/>
                        <a:cs typeface="Times New Roman"/>
                      </a:endParaRPr>
                    </a:p>
                  </a:txBody>
                  <a:tcPr marL="64698" marR="64698" marT="0" marB="0" anchor="b">
                    <a:lnL>
                      <a:noFill/>
                    </a:lnL>
                    <a:lnR>
                      <a:noFill/>
                    </a:lnR>
                    <a:lnT>
                      <a:noFill/>
                    </a:lnT>
                    <a:lnB>
                      <a:noFill/>
                    </a:lnB>
                  </a:tcPr>
                </a:tc>
                <a:tc>
                  <a:txBody>
                    <a:bodyPr/>
                    <a:lstStyle/>
                    <a:p>
                      <a:pPr marL="0" marR="0" algn="r">
                        <a:lnSpc>
                          <a:spcPct val="115000"/>
                        </a:lnSpc>
                        <a:spcBef>
                          <a:spcPts val="0"/>
                        </a:spcBef>
                        <a:spcAft>
                          <a:spcPts val="0"/>
                        </a:spcAft>
                      </a:pPr>
                      <a:r>
                        <a:rPr lang="en-US" sz="700" b="1">
                          <a:solidFill>
                            <a:srgbClr val="000000"/>
                          </a:solidFill>
                          <a:latin typeface="Calibri"/>
                          <a:ea typeface="Times New Roman"/>
                          <a:cs typeface="Times New Roman"/>
                        </a:rPr>
                        <a:t>0.79</a:t>
                      </a:r>
                      <a:endParaRPr lang="en-US" sz="900" b="1">
                        <a:latin typeface="Calibri"/>
                        <a:ea typeface="Calibri"/>
                        <a:cs typeface="Times New Roman"/>
                      </a:endParaRPr>
                    </a:p>
                  </a:txBody>
                  <a:tcPr marL="64698" marR="64698" marT="0" marB="0" anchor="b">
                    <a:lnL>
                      <a:noFill/>
                    </a:lnL>
                    <a:lnR>
                      <a:noFill/>
                    </a:lnR>
                    <a:lnT>
                      <a:noFill/>
                    </a:lnT>
                    <a:lnB>
                      <a:noFill/>
                    </a:lnB>
                  </a:tcPr>
                </a:tc>
                <a:tc>
                  <a:txBody>
                    <a:bodyPr/>
                    <a:lstStyle/>
                    <a:p>
                      <a:pPr marL="0" marR="0" algn="r">
                        <a:lnSpc>
                          <a:spcPct val="115000"/>
                        </a:lnSpc>
                        <a:spcBef>
                          <a:spcPts val="0"/>
                        </a:spcBef>
                        <a:spcAft>
                          <a:spcPts val="0"/>
                        </a:spcAft>
                      </a:pPr>
                      <a:r>
                        <a:rPr lang="en-US" sz="700" b="1">
                          <a:solidFill>
                            <a:srgbClr val="000000"/>
                          </a:solidFill>
                          <a:latin typeface="Calibri"/>
                          <a:ea typeface="Times New Roman"/>
                          <a:cs typeface="Times New Roman"/>
                        </a:rPr>
                        <a:t>0.79</a:t>
                      </a:r>
                      <a:endParaRPr lang="en-US" sz="900" b="1">
                        <a:latin typeface="Calibri"/>
                        <a:ea typeface="Calibri"/>
                        <a:cs typeface="Times New Roman"/>
                      </a:endParaRPr>
                    </a:p>
                  </a:txBody>
                  <a:tcPr marL="64698" marR="64698" marT="0" marB="0" anchor="b">
                    <a:lnL>
                      <a:noFill/>
                    </a:lnL>
                    <a:lnR>
                      <a:noFill/>
                    </a:lnR>
                    <a:lnT>
                      <a:noFill/>
                    </a:lnT>
                    <a:lnB>
                      <a:noFill/>
                    </a:lnB>
                  </a:tcPr>
                </a:tc>
                <a:tc>
                  <a:txBody>
                    <a:bodyPr/>
                    <a:lstStyle/>
                    <a:p>
                      <a:pPr marL="0" marR="0" algn="r">
                        <a:lnSpc>
                          <a:spcPct val="115000"/>
                        </a:lnSpc>
                        <a:spcBef>
                          <a:spcPts val="0"/>
                        </a:spcBef>
                        <a:spcAft>
                          <a:spcPts val="0"/>
                        </a:spcAft>
                      </a:pPr>
                      <a:r>
                        <a:rPr lang="en-US" sz="700" b="1">
                          <a:solidFill>
                            <a:srgbClr val="000000"/>
                          </a:solidFill>
                          <a:latin typeface="Calibri"/>
                          <a:ea typeface="Times New Roman"/>
                          <a:cs typeface="Times New Roman"/>
                        </a:rPr>
                        <a:t>0.79</a:t>
                      </a:r>
                      <a:endParaRPr lang="en-US" sz="900" b="1">
                        <a:latin typeface="Calibri"/>
                        <a:ea typeface="Calibri"/>
                        <a:cs typeface="Times New Roman"/>
                      </a:endParaRPr>
                    </a:p>
                  </a:txBody>
                  <a:tcPr marL="64698" marR="64698" marT="0" marB="0" anchor="b">
                    <a:lnL>
                      <a:noFill/>
                    </a:lnL>
                    <a:lnR>
                      <a:noFill/>
                    </a:lnR>
                    <a:lnT>
                      <a:noFill/>
                    </a:lnT>
                    <a:lnB>
                      <a:noFill/>
                    </a:lnB>
                  </a:tcPr>
                </a:tc>
                <a:tc>
                  <a:txBody>
                    <a:bodyPr/>
                    <a:lstStyle/>
                    <a:p>
                      <a:pPr marL="0" marR="0" algn="r">
                        <a:lnSpc>
                          <a:spcPct val="115000"/>
                        </a:lnSpc>
                        <a:spcBef>
                          <a:spcPts val="0"/>
                        </a:spcBef>
                        <a:spcAft>
                          <a:spcPts val="0"/>
                        </a:spcAft>
                      </a:pPr>
                      <a:r>
                        <a:rPr lang="en-US" sz="700" b="1" dirty="0">
                          <a:solidFill>
                            <a:srgbClr val="000000"/>
                          </a:solidFill>
                          <a:latin typeface="Calibri"/>
                          <a:ea typeface="Times New Roman"/>
                          <a:cs typeface="Times New Roman"/>
                        </a:rPr>
                        <a:t>0.79</a:t>
                      </a:r>
                      <a:endParaRPr lang="en-US" sz="900" b="1" dirty="0">
                        <a:latin typeface="Calibri"/>
                        <a:ea typeface="Calibri"/>
                        <a:cs typeface="Times New Roman"/>
                      </a:endParaRPr>
                    </a:p>
                  </a:txBody>
                  <a:tcPr marL="64698" marR="64698" marT="0" marB="0" anchor="b">
                    <a:lnL>
                      <a:noFill/>
                    </a:lnL>
                    <a:lnR>
                      <a:noFill/>
                    </a:lnR>
                    <a:lnT>
                      <a:noFill/>
                    </a:lnT>
                    <a:lnB>
                      <a:noFill/>
                    </a:lnB>
                  </a:tcPr>
                </a:tc>
                <a:tc>
                  <a:txBody>
                    <a:bodyPr/>
                    <a:lstStyle/>
                    <a:p>
                      <a:pPr marL="0" marR="0" algn="r">
                        <a:lnSpc>
                          <a:spcPct val="115000"/>
                        </a:lnSpc>
                        <a:spcBef>
                          <a:spcPts val="0"/>
                        </a:spcBef>
                        <a:spcAft>
                          <a:spcPts val="0"/>
                        </a:spcAft>
                      </a:pPr>
                      <a:r>
                        <a:rPr lang="en-US" sz="700" b="1" dirty="0">
                          <a:solidFill>
                            <a:srgbClr val="000000"/>
                          </a:solidFill>
                          <a:latin typeface="Calibri"/>
                          <a:ea typeface="Times New Roman"/>
                          <a:cs typeface="Times New Roman"/>
                        </a:rPr>
                        <a:t>1.00</a:t>
                      </a:r>
                      <a:endParaRPr lang="en-US" sz="900" b="1" dirty="0">
                        <a:latin typeface="Calibri"/>
                        <a:ea typeface="Calibri"/>
                        <a:cs typeface="Times New Roman"/>
                      </a:endParaRPr>
                    </a:p>
                  </a:txBody>
                  <a:tcPr marL="64698" marR="64698" marT="0" marB="0" anchor="b">
                    <a:lnL>
                      <a:noFill/>
                    </a:lnL>
                    <a:lnR>
                      <a:noFill/>
                    </a:lnR>
                    <a:lnT>
                      <a:noFill/>
                    </a:lnT>
                    <a:lnB>
                      <a:noFill/>
                    </a:lnB>
                  </a:tcPr>
                </a:tc>
                <a:tc>
                  <a:txBody>
                    <a:bodyPr/>
                    <a:lstStyle/>
                    <a:p>
                      <a:pPr>
                        <a:lnSpc>
                          <a:spcPct val="115000"/>
                        </a:lnSpc>
                      </a:pPr>
                      <a:endParaRPr lang="en-US" sz="900" b="1" dirty="0">
                        <a:latin typeface="Calibri"/>
                        <a:ea typeface="Times New Roman"/>
                      </a:endParaRPr>
                    </a:p>
                  </a:txBody>
                  <a:tcPr marL="64698" marR="64698" marT="0" marB="0" anchor="b">
                    <a:lnL>
                      <a:noFill/>
                    </a:lnL>
                    <a:lnR>
                      <a:noFill/>
                    </a:lnR>
                    <a:lnT>
                      <a:noFill/>
                    </a:lnT>
                    <a:lnB>
                      <a:noFill/>
                    </a:lnB>
                  </a:tcPr>
                </a:tc>
                <a:tc>
                  <a:txBody>
                    <a:bodyPr/>
                    <a:lstStyle/>
                    <a:p>
                      <a:pPr>
                        <a:lnSpc>
                          <a:spcPct val="115000"/>
                        </a:lnSpc>
                      </a:pPr>
                      <a:endParaRPr lang="en-US" sz="900" b="1" dirty="0">
                        <a:latin typeface="Calibri"/>
                        <a:ea typeface="Times New Roman"/>
                      </a:endParaRPr>
                    </a:p>
                  </a:txBody>
                  <a:tcPr marL="64698" marR="64698" marT="0" marB="0" anchor="b">
                    <a:lnL>
                      <a:noFill/>
                    </a:lnL>
                    <a:lnR>
                      <a:noFill/>
                    </a:lnR>
                    <a:lnT>
                      <a:noFill/>
                    </a:lnT>
                    <a:lnB>
                      <a:noFill/>
                    </a:lnB>
                  </a:tcPr>
                </a:tc>
                <a:tc>
                  <a:txBody>
                    <a:bodyPr/>
                    <a:lstStyle/>
                    <a:p>
                      <a:pPr>
                        <a:lnSpc>
                          <a:spcPct val="115000"/>
                        </a:lnSpc>
                      </a:pPr>
                      <a:endParaRPr lang="en-US" sz="900" b="1">
                        <a:latin typeface="Calibri"/>
                        <a:ea typeface="Times New Roman"/>
                      </a:endParaRPr>
                    </a:p>
                  </a:txBody>
                  <a:tcPr marL="64698" marR="64698" marT="0" marB="0" anchor="b">
                    <a:lnL>
                      <a:noFill/>
                    </a:lnL>
                    <a:lnR>
                      <a:noFill/>
                    </a:lnR>
                    <a:lnT>
                      <a:noFill/>
                    </a:lnT>
                    <a:lnB>
                      <a:noFill/>
                    </a:lnB>
                  </a:tcPr>
                </a:tc>
                <a:tc>
                  <a:txBody>
                    <a:bodyPr/>
                    <a:lstStyle/>
                    <a:p>
                      <a:pPr>
                        <a:lnSpc>
                          <a:spcPct val="115000"/>
                        </a:lnSpc>
                      </a:pPr>
                      <a:endParaRPr lang="en-US" sz="900" b="1">
                        <a:latin typeface="Calibri"/>
                        <a:ea typeface="Times New Roman"/>
                      </a:endParaRPr>
                    </a:p>
                  </a:txBody>
                  <a:tcPr marL="64698" marR="64698" marT="0" marB="0" anchor="b">
                    <a:lnL>
                      <a:noFill/>
                    </a:lnL>
                    <a:lnR>
                      <a:noFill/>
                    </a:lnR>
                    <a:lnT>
                      <a:noFill/>
                    </a:lnT>
                    <a:lnB>
                      <a:noFill/>
                    </a:lnB>
                  </a:tcPr>
                </a:tc>
                <a:tc>
                  <a:txBody>
                    <a:bodyPr/>
                    <a:lstStyle/>
                    <a:p>
                      <a:pPr>
                        <a:lnSpc>
                          <a:spcPct val="115000"/>
                        </a:lnSpc>
                      </a:pPr>
                      <a:endParaRPr lang="en-US" sz="900" b="1">
                        <a:latin typeface="Calibri"/>
                        <a:ea typeface="Times New Roman"/>
                      </a:endParaRPr>
                    </a:p>
                  </a:txBody>
                  <a:tcPr marL="64698" marR="64698" marT="0" marB="0" anchor="b">
                    <a:lnL>
                      <a:noFill/>
                    </a:lnL>
                    <a:lnR>
                      <a:noFill/>
                    </a:lnR>
                    <a:lnT>
                      <a:noFill/>
                    </a:lnT>
                    <a:lnB>
                      <a:noFill/>
                    </a:lnB>
                  </a:tcPr>
                </a:tc>
                <a:tc>
                  <a:txBody>
                    <a:bodyPr/>
                    <a:lstStyle/>
                    <a:p>
                      <a:pPr>
                        <a:lnSpc>
                          <a:spcPct val="115000"/>
                        </a:lnSpc>
                      </a:pPr>
                      <a:endParaRPr lang="en-US" sz="900" b="1" dirty="0">
                        <a:latin typeface="Calibri"/>
                        <a:ea typeface="Times New Roman"/>
                      </a:endParaRPr>
                    </a:p>
                  </a:txBody>
                  <a:tcPr marL="64698" marR="64698" marT="0" marB="0" anchor="b">
                    <a:lnL>
                      <a:noFill/>
                    </a:lnL>
                    <a:lnR>
                      <a:noFill/>
                    </a:lnR>
                    <a:lnT>
                      <a:noFill/>
                    </a:lnT>
                    <a:lnB>
                      <a:noFill/>
                    </a:lnB>
                  </a:tcPr>
                </a:tc>
                <a:tc>
                  <a:txBody>
                    <a:bodyPr/>
                    <a:lstStyle/>
                    <a:p>
                      <a:pPr>
                        <a:lnSpc>
                          <a:spcPct val="115000"/>
                        </a:lnSpc>
                      </a:pPr>
                      <a:endParaRPr lang="en-US" sz="900" b="1" dirty="0">
                        <a:latin typeface="Calibri"/>
                        <a:ea typeface="Times New Roman"/>
                      </a:endParaRPr>
                    </a:p>
                  </a:txBody>
                  <a:tcPr marL="64698" marR="64698" marT="0" marB="0" anchor="b">
                    <a:lnL>
                      <a:noFill/>
                    </a:lnL>
                    <a:lnR>
                      <a:noFill/>
                    </a:lnR>
                    <a:lnT>
                      <a:noFill/>
                    </a:lnT>
                    <a:lnB>
                      <a:noFill/>
                    </a:lnB>
                  </a:tcPr>
                </a:tc>
                <a:tc>
                  <a:txBody>
                    <a:bodyPr/>
                    <a:lstStyle/>
                    <a:p>
                      <a:pPr>
                        <a:lnSpc>
                          <a:spcPct val="115000"/>
                        </a:lnSpc>
                      </a:pPr>
                      <a:endParaRPr lang="en-US" sz="900" b="1" dirty="0">
                        <a:latin typeface="Calibri"/>
                        <a:ea typeface="Times New Roman"/>
                      </a:endParaRPr>
                    </a:p>
                  </a:txBody>
                  <a:tcPr marL="64698" marR="64698" marT="0" marB="0" anchor="b">
                    <a:lnL>
                      <a:noFill/>
                    </a:lnL>
                    <a:lnR>
                      <a:noFill/>
                    </a:lnR>
                    <a:lnT>
                      <a:noFill/>
                    </a:lnT>
                    <a:lnB>
                      <a:noFill/>
                    </a:lnB>
                  </a:tcPr>
                </a:tc>
                <a:tc>
                  <a:txBody>
                    <a:bodyPr/>
                    <a:lstStyle/>
                    <a:p>
                      <a:pPr>
                        <a:lnSpc>
                          <a:spcPct val="115000"/>
                        </a:lnSpc>
                      </a:pPr>
                      <a:endParaRPr lang="en-US" sz="900" b="1" dirty="0">
                        <a:latin typeface="Calibri"/>
                        <a:ea typeface="Times New Roman"/>
                      </a:endParaRPr>
                    </a:p>
                  </a:txBody>
                  <a:tcPr marL="64698" marR="64698" marT="0"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0010"/>
                  </a:ext>
                </a:extLst>
              </a:tr>
              <a:tr h="181874">
                <a:tc>
                  <a:txBody>
                    <a:bodyPr/>
                    <a:lstStyle/>
                    <a:p>
                      <a:pPr marL="0" marR="0">
                        <a:lnSpc>
                          <a:spcPct val="115000"/>
                        </a:lnSpc>
                        <a:spcBef>
                          <a:spcPts val="0"/>
                        </a:spcBef>
                        <a:spcAft>
                          <a:spcPts val="0"/>
                        </a:spcAft>
                      </a:pPr>
                      <a:r>
                        <a:rPr lang="en-US" sz="700" b="1">
                          <a:solidFill>
                            <a:srgbClr val="000000"/>
                          </a:solidFill>
                          <a:latin typeface="Calibri"/>
                          <a:ea typeface="Times New Roman"/>
                          <a:cs typeface="Times New Roman"/>
                        </a:rPr>
                        <a:t>S11</a:t>
                      </a:r>
                      <a:endParaRPr lang="en-US" sz="900" b="1">
                        <a:latin typeface="Calibri"/>
                        <a:ea typeface="Calibri"/>
                        <a:cs typeface="Times New Roman"/>
                      </a:endParaRPr>
                    </a:p>
                  </a:txBody>
                  <a:tcPr marL="64698" marR="64698"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700" b="1">
                          <a:solidFill>
                            <a:srgbClr val="000000"/>
                          </a:solidFill>
                          <a:latin typeface="Calibri"/>
                          <a:ea typeface="Times New Roman"/>
                          <a:cs typeface="Times New Roman"/>
                        </a:rPr>
                        <a:t>0.80</a:t>
                      </a:r>
                      <a:endParaRPr lang="en-US" sz="900" b="1">
                        <a:latin typeface="Calibri"/>
                        <a:ea typeface="Calibri"/>
                        <a:cs typeface="Times New Roman"/>
                      </a:endParaRPr>
                    </a:p>
                  </a:txBody>
                  <a:tcPr marL="64698" marR="64698" marT="0" marB="0" anchor="b">
                    <a:lnL>
                      <a:noFill/>
                    </a:lnL>
                    <a:lnR>
                      <a:noFill/>
                    </a:lnR>
                    <a:lnT>
                      <a:noFill/>
                    </a:lnT>
                    <a:lnB>
                      <a:noFill/>
                    </a:lnB>
                  </a:tcPr>
                </a:tc>
                <a:tc>
                  <a:txBody>
                    <a:bodyPr/>
                    <a:lstStyle/>
                    <a:p>
                      <a:pPr marL="0" marR="0" algn="r">
                        <a:lnSpc>
                          <a:spcPct val="115000"/>
                        </a:lnSpc>
                        <a:spcBef>
                          <a:spcPts val="0"/>
                        </a:spcBef>
                        <a:spcAft>
                          <a:spcPts val="0"/>
                        </a:spcAft>
                      </a:pPr>
                      <a:r>
                        <a:rPr lang="en-US" sz="700" b="1">
                          <a:solidFill>
                            <a:srgbClr val="000000"/>
                          </a:solidFill>
                          <a:latin typeface="Calibri"/>
                          <a:ea typeface="Times New Roman"/>
                          <a:cs typeface="Times New Roman"/>
                        </a:rPr>
                        <a:t>0.80</a:t>
                      </a:r>
                      <a:endParaRPr lang="en-US" sz="900" b="1">
                        <a:latin typeface="Calibri"/>
                        <a:ea typeface="Calibri"/>
                        <a:cs typeface="Times New Roman"/>
                      </a:endParaRPr>
                    </a:p>
                  </a:txBody>
                  <a:tcPr marL="64698" marR="64698" marT="0" marB="0" anchor="b">
                    <a:lnL>
                      <a:noFill/>
                    </a:lnL>
                    <a:lnR>
                      <a:noFill/>
                    </a:lnR>
                    <a:lnT>
                      <a:noFill/>
                    </a:lnT>
                    <a:lnB>
                      <a:noFill/>
                    </a:lnB>
                  </a:tcPr>
                </a:tc>
                <a:tc>
                  <a:txBody>
                    <a:bodyPr/>
                    <a:lstStyle/>
                    <a:p>
                      <a:pPr marL="0" marR="0" algn="r">
                        <a:lnSpc>
                          <a:spcPct val="115000"/>
                        </a:lnSpc>
                        <a:spcBef>
                          <a:spcPts val="0"/>
                        </a:spcBef>
                        <a:spcAft>
                          <a:spcPts val="0"/>
                        </a:spcAft>
                      </a:pPr>
                      <a:r>
                        <a:rPr lang="en-US" sz="700" b="1">
                          <a:solidFill>
                            <a:srgbClr val="000000"/>
                          </a:solidFill>
                          <a:latin typeface="Calibri"/>
                          <a:ea typeface="Times New Roman"/>
                          <a:cs typeface="Times New Roman"/>
                        </a:rPr>
                        <a:t>0.80</a:t>
                      </a:r>
                      <a:endParaRPr lang="en-US" sz="900" b="1">
                        <a:latin typeface="Calibri"/>
                        <a:ea typeface="Calibri"/>
                        <a:cs typeface="Times New Roman"/>
                      </a:endParaRPr>
                    </a:p>
                  </a:txBody>
                  <a:tcPr marL="64698" marR="64698" marT="0" marB="0" anchor="b">
                    <a:lnL>
                      <a:noFill/>
                    </a:lnL>
                    <a:lnR>
                      <a:noFill/>
                    </a:lnR>
                    <a:lnT>
                      <a:noFill/>
                    </a:lnT>
                    <a:lnB>
                      <a:noFill/>
                    </a:lnB>
                  </a:tcPr>
                </a:tc>
                <a:tc>
                  <a:txBody>
                    <a:bodyPr/>
                    <a:lstStyle/>
                    <a:p>
                      <a:pPr marL="0" marR="0" algn="r">
                        <a:lnSpc>
                          <a:spcPct val="115000"/>
                        </a:lnSpc>
                        <a:spcBef>
                          <a:spcPts val="0"/>
                        </a:spcBef>
                        <a:spcAft>
                          <a:spcPts val="0"/>
                        </a:spcAft>
                      </a:pPr>
                      <a:r>
                        <a:rPr lang="en-US" sz="700" b="1">
                          <a:solidFill>
                            <a:srgbClr val="000000"/>
                          </a:solidFill>
                          <a:latin typeface="Calibri"/>
                          <a:ea typeface="Times New Roman"/>
                          <a:cs typeface="Times New Roman"/>
                        </a:rPr>
                        <a:t>0.13</a:t>
                      </a:r>
                      <a:endParaRPr lang="en-US" sz="900" b="1">
                        <a:latin typeface="Calibri"/>
                        <a:ea typeface="Calibri"/>
                        <a:cs typeface="Times New Roman"/>
                      </a:endParaRPr>
                    </a:p>
                  </a:txBody>
                  <a:tcPr marL="64698" marR="64698" marT="0" marB="0" anchor="b">
                    <a:lnL>
                      <a:noFill/>
                    </a:lnL>
                    <a:lnR>
                      <a:noFill/>
                    </a:lnR>
                    <a:lnT>
                      <a:noFill/>
                    </a:lnT>
                    <a:lnB>
                      <a:noFill/>
                    </a:lnB>
                  </a:tcPr>
                </a:tc>
                <a:tc>
                  <a:txBody>
                    <a:bodyPr/>
                    <a:lstStyle/>
                    <a:p>
                      <a:pPr marL="0" marR="0" algn="r">
                        <a:lnSpc>
                          <a:spcPct val="115000"/>
                        </a:lnSpc>
                        <a:spcBef>
                          <a:spcPts val="0"/>
                        </a:spcBef>
                        <a:spcAft>
                          <a:spcPts val="0"/>
                        </a:spcAft>
                      </a:pPr>
                      <a:r>
                        <a:rPr lang="en-US" sz="700" b="1">
                          <a:solidFill>
                            <a:srgbClr val="000000"/>
                          </a:solidFill>
                          <a:latin typeface="Calibri"/>
                          <a:ea typeface="Times New Roman"/>
                          <a:cs typeface="Times New Roman"/>
                        </a:rPr>
                        <a:t>0.80</a:t>
                      </a:r>
                      <a:endParaRPr lang="en-US" sz="900" b="1">
                        <a:latin typeface="Calibri"/>
                        <a:ea typeface="Calibri"/>
                        <a:cs typeface="Times New Roman"/>
                      </a:endParaRPr>
                    </a:p>
                  </a:txBody>
                  <a:tcPr marL="64698" marR="64698" marT="0" marB="0" anchor="b">
                    <a:lnL>
                      <a:noFill/>
                    </a:lnL>
                    <a:lnR>
                      <a:noFill/>
                    </a:lnR>
                    <a:lnT>
                      <a:noFill/>
                    </a:lnT>
                    <a:lnB>
                      <a:noFill/>
                    </a:lnB>
                  </a:tcPr>
                </a:tc>
                <a:tc>
                  <a:txBody>
                    <a:bodyPr/>
                    <a:lstStyle/>
                    <a:p>
                      <a:pPr marL="0" marR="0" algn="r">
                        <a:lnSpc>
                          <a:spcPct val="115000"/>
                        </a:lnSpc>
                        <a:spcBef>
                          <a:spcPts val="0"/>
                        </a:spcBef>
                        <a:spcAft>
                          <a:spcPts val="0"/>
                        </a:spcAft>
                      </a:pPr>
                      <a:r>
                        <a:rPr lang="en-US" sz="700" b="1">
                          <a:solidFill>
                            <a:srgbClr val="000000"/>
                          </a:solidFill>
                          <a:latin typeface="Calibri"/>
                          <a:ea typeface="Times New Roman"/>
                          <a:cs typeface="Times New Roman"/>
                        </a:rPr>
                        <a:t>0.80</a:t>
                      </a:r>
                      <a:endParaRPr lang="en-US" sz="900" b="1">
                        <a:latin typeface="Calibri"/>
                        <a:ea typeface="Calibri"/>
                        <a:cs typeface="Times New Roman"/>
                      </a:endParaRPr>
                    </a:p>
                  </a:txBody>
                  <a:tcPr marL="64698" marR="64698" marT="0" marB="0" anchor="b">
                    <a:lnL>
                      <a:noFill/>
                    </a:lnL>
                    <a:lnR>
                      <a:noFill/>
                    </a:lnR>
                    <a:lnT>
                      <a:noFill/>
                    </a:lnT>
                    <a:lnB>
                      <a:noFill/>
                    </a:lnB>
                  </a:tcPr>
                </a:tc>
                <a:tc>
                  <a:txBody>
                    <a:bodyPr/>
                    <a:lstStyle/>
                    <a:p>
                      <a:pPr marL="0" marR="0" algn="r">
                        <a:lnSpc>
                          <a:spcPct val="115000"/>
                        </a:lnSpc>
                        <a:spcBef>
                          <a:spcPts val="0"/>
                        </a:spcBef>
                        <a:spcAft>
                          <a:spcPts val="0"/>
                        </a:spcAft>
                      </a:pPr>
                      <a:r>
                        <a:rPr lang="en-US" sz="700" b="1">
                          <a:solidFill>
                            <a:srgbClr val="000000"/>
                          </a:solidFill>
                          <a:latin typeface="Calibri"/>
                          <a:ea typeface="Times New Roman"/>
                          <a:cs typeface="Times New Roman"/>
                        </a:rPr>
                        <a:t>0.80</a:t>
                      </a:r>
                      <a:endParaRPr lang="en-US" sz="900" b="1">
                        <a:latin typeface="Calibri"/>
                        <a:ea typeface="Calibri"/>
                        <a:cs typeface="Times New Roman"/>
                      </a:endParaRPr>
                    </a:p>
                  </a:txBody>
                  <a:tcPr marL="64698" marR="64698" marT="0" marB="0" anchor="b">
                    <a:lnL>
                      <a:noFill/>
                    </a:lnL>
                    <a:lnR>
                      <a:noFill/>
                    </a:lnR>
                    <a:lnT>
                      <a:noFill/>
                    </a:lnT>
                    <a:lnB>
                      <a:noFill/>
                    </a:lnB>
                  </a:tcPr>
                </a:tc>
                <a:tc>
                  <a:txBody>
                    <a:bodyPr/>
                    <a:lstStyle/>
                    <a:p>
                      <a:pPr marL="0" marR="0" algn="r">
                        <a:lnSpc>
                          <a:spcPct val="115000"/>
                        </a:lnSpc>
                        <a:spcBef>
                          <a:spcPts val="0"/>
                        </a:spcBef>
                        <a:spcAft>
                          <a:spcPts val="0"/>
                        </a:spcAft>
                      </a:pPr>
                      <a:r>
                        <a:rPr lang="en-US" sz="700" b="1">
                          <a:solidFill>
                            <a:srgbClr val="000000"/>
                          </a:solidFill>
                          <a:latin typeface="Calibri"/>
                          <a:ea typeface="Times New Roman"/>
                          <a:cs typeface="Times New Roman"/>
                        </a:rPr>
                        <a:t>0.80</a:t>
                      </a:r>
                      <a:endParaRPr lang="en-US" sz="900" b="1">
                        <a:latin typeface="Calibri"/>
                        <a:ea typeface="Calibri"/>
                        <a:cs typeface="Times New Roman"/>
                      </a:endParaRPr>
                    </a:p>
                  </a:txBody>
                  <a:tcPr marL="64698" marR="64698" marT="0" marB="0" anchor="b">
                    <a:lnL>
                      <a:noFill/>
                    </a:lnL>
                    <a:lnR>
                      <a:noFill/>
                    </a:lnR>
                    <a:lnT>
                      <a:noFill/>
                    </a:lnT>
                    <a:lnB>
                      <a:noFill/>
                    </a:lnB>
                  </a:tcPr>
                </a:tc>
                <a:tc>
                  <a:txBody>
                    <a:bodyPr/>
                    <a:lstStyle/>
                    <a:p>
                      <a:pPr marL="0" marR="0" algn="r">
                        <a:lnSpc>
                          <a:spcPct val="115000"/>
                        </a:lnSpc>
                        <a:spcBef>
                          <a:spcPts val="0"/>
                        </a:spcBef>
                        <a:spcAft>
                          <a:spcPts val="0"/>
                        </a:spcAft>
                      </a:pPr>
                      <a:r>
                        <a:rPr lang="en-US" sz="700" b="1">
                          <a:solidFill>
                            <a:srgbClr val="000000"/>
                          </a:solidFill>
                          <a:latin typeface="Calibri"/>
                          <a:ea typeface="Times New Roman"/>
                          <a:cs typeface="Times New Roman"/>
                        </a:rPr>
                        <a:t>0.80</a:t>
                      </a:r>
                      <a:endParaRPr lang="en-US" sz="900" b="1">
                        <a:latin typeface="Calibri"/>
                        <a:ea typeface="Calibri"/>
                        <a:cs typeface="Times New Roman"/>
                      </a:endParaRPr>
                    </a:p>
                  </a:txBody>
                  <a:tcPr marL="64698" marR="64698" marT="0" marB="0" anchor="b">
                    <a:lnL>
                      <a:noFill/>
                    </a:lnL>
                    <a:lnR>
                      <a:noFill/>
                    </a:lnR>
                    <a:lnT>
                      <a:noFill/>
                    </a:lnT>
                    <a:lnB>
                      <a:noFill/>
                    </a:lnB>
                  </a:tcPr>
                </a:tc>
                <a:tc>
                  <a:txBody>
                    <a:bodyPr/>
                    <a:lstStyle/>
                    <a:p>
                      <a:pPr marL="0" marR="0" algn="r">
                        <a:lnSpc>
                          <a:spcPct val="115000"/>
                        </a:lnSpc>
                        <a:spcBef>
                          <a:spcPts val="0"/>
                        </a:spcBef>
                        <a:spcAft>
                          <a:spcPts val="0"/>
                        </a:spcAft>
                      </a:pPr>
                      <a:r>
                        <a:rPr lang="en-US" sz="700" b="1" dirty="0">
                          <a:solidFill>
                            <a:srgbClr val="0070C0"/>
                          </a:solidFill>
                          <a:latin typeface="Calibri"/>
                          <a:ea typeface="Times New Roman"/>
                          <a:cs typeface="Times New Roman"/>
                        </a:rPr>
                        <a:t>0.99</a:t>
                      </a:r>
                      <a:endParaRPr lang="en-US" sz="900" b="1" dirty="0">
                        <a:solidFill>
                          <a:srgbClr val="0070C0"/>
                        </a:solidFill>
                        <a:latin typeface="Calibri"/>
                        <a:ea typeface="Calibri"/>
                        <a:cs typeface="Times New Roman"/>
                      </a:endParaRPr>
                    </a:p>
                  </a:txBody>
                  <a:tcPr marL="64698" marR="64698" marT="0" marB="0" anchor="b">
                    <a:lnL>
                      <a:noFill/>
                    </a:lnL>
                    <a:lnR>
                      <a:noFill/>
                    </a:lnR>
                    <a:lnT>
                      <a:noFill/>
                    </a:lnT>
                    <a:lnB>
                      <a:noFill/>
                    </a:lnB>
                  </a:tcPr>
                </a:tc>
                <a:tc>
                  <a:txBody>
                    <a:bodyPr/>
                    <a:lstStyle/>
                    <a:p>
                      <a:pPr marL="0" marR="0" algn="r">
                        <a:lnSpc>
                          <a:spcPct val="115000"/>
                        </a:lnSpc>
                        <a:spcBef>
                          <a:spcPts val="0"/>
                        </a:spcBef>
                        <a:spcAft>
                          <a:spcPts val="0"/>
                        </a:spcAft>
                      </a:pPr>
                      <a:r>
                        <a:rPr lang="en-US" sz="700" b="1" dirty="0">
                          <a:solidFill>
                            <a:srgbClr val="000000"/>
                          </a:solidFill>
                          <a:latin typeface="Calibri"/>
                          <a:ea typeface="Times New Roman"/>
                          <a:cs typeface="Times New Roman"/>
                        </a:rPr>
                        <a:t>1.00</a:t>
                      </a:r>
                      <a:endParaRPr lang="en-US" sz="900" b="1" dirty="0">
                        <a:latin typeface="Calibri"/>
                        <a:ea typeface="Calibri"/>
                        <a:cs typeface="Times New Roman"/>
                      </a:endParaRPr>
                    </a:p>
                  </a:txBody>
                  <a:tcPr marL="64698" marR="64698" marT="0" marB="0" anchor="b">
                    <a:lnL>
                      <a:noFill/>
                    </a:lnL>
                    <a:lnR>
                      <a:noFill/>
                    </a:lnR>
                    <a:lnT>
                      <a:noFill/>
                    </a:lnT>
                    <a:lnB>
                      <a:noFill/>
                    </a:lnB>
                  </a:tcPr>
                </a:tc>
                <a:tc>
                  <a:txBody>
                    <a:bodyPr/>
                    <a:lstStyle/>
                    <a:p>
                      <a:pPr>
                        <a:lnSpc>
                          <a:spcPct val="115000"/>
                        </a:lnSpc>
                      </a:pPr>
                      <a:endParaRPr lang="en-US" sz="900" b="1" dirty="0">
                        <a:latin typeface="Calibri"/>
                        <a:ea typeface="Times New Roman"/>
                      </a:endParaRPr>
                    </a:p>
                  </a:txBody>
                  <a:tcPr marL="64698" marR="64698" marT="0" marB="0" anchor="b">
                    <a:lnL>
                      <a:noFill/>
                    </a:lnL>
                    <a:lnR>
                      <a:noFill/>
                    </a:lnR>
                    <a:lnT>
                      <a:noFill/>
                    </a:lnT>
                    <a:lnB>
                      <a:noFill/>
                    </a:lnB>
                  </a:tcPr>
                </a:tc>
                <a:tc>
                  <a:txBody>
                    <a:bodyPr/>
                    <a:lstStyle/>
                    <a:p>
                      <a:pPr>
                        <a:lnSpc>
                          <a:spcPct val="115000"/>
                        </a:lnSpc>
                      </a:pPr>
                      <a:endParaRPr lang="en-US" sz="900" b="1" dirty="0">
                        <a:latin typeface="Calibri"/>
                        <a:ea typeface="Times New Roman"/>
                      </a:endParaRPr>
                    </a:p>
                  </a:txBody>
                  <a:tcPr marL="64698" marR="64698" marT="0" marB="0" anchor="b">
                    <a:lnL>
                      <a:noFill/>
                    </a:lnL>
                    <a:lnR>
                      <a:noFill/>
                    </a:lnR>
                    <a:lnT>
                      <a:noFill/>
                    </a:lnT>
                    <a:lnB>
                      <a:noFill/>
                    </a:lnB>
                  </a:tcPr>
                </a:tc>
                <a:tc>
                  <a:txBody>
                    <a:bodyPr/>
                    <a:lstStyle/>
                    <a:p>
                      <a:pPr>
                        <a:lnSpc>
                          <a:spcPct val="115000"/>
                        </a:lnSpc>
                      </a:pPr>
                      <a:endParaRPr lang="en-US" sz="900" b="1" dirty="0">
                        <a:latin typeface="Calibri"/>
                        <a:ea typeface="Times New Roman"/>
                      </a:endParaRPr>
                    </a:p>
                  </a:txBody>
                  <a:tcPr marL="64698" marR="64698" marT="0" marB="0" anchor="b">
                    <a:lnL>
                      <a:noFill/>
                    </a:lnL>
                    <a:lnR>
                      <a:noFill/>
                    </a:lnR>
                    <a:lnT>
                      <a:noFill/>
                    </a:lnT>
                    <a:lnB>
                      <a:noFill/>
                    </a:lnB>
                  </a:tcPr>
                </a:tc>
                <a:tc>
                  <a:txBody>
                    <a:bodyPr/>
                    <a:lstStyle/>
                    <a:p>
                      <a:pPr>
                        <a:lnSpc>
                          <a:spcPct val="115000"/>
                        </a:lnSpc>
                      </a:pPr>
                      <a:endParaRPr lang="en-US" sz="900" b="1" dirty="0">
                        <a:latin typeface="Calibri"/>
                        <a:ea typeface="Times New Roman"/>
                      </a:endParaRPr>
                    </a:p>
                  </a:txBody>
                  <a:tcPr marL="64698" marR="64698" marT="0" marB="0" anchor="b">
                    <a:lnL>
                      <a:noFill/>
                    </a:lnL>
                    <a:lnR>
                      <a:noFill/>
                    </a:lnR>
                    <a:lnT>
                      <a:noFill/>
                    </a:lnT>
                    <a:lnB>
                      <a:noFill/>
                    </a:lnB>
                  </a:tcPr>
                </a:tc>
                <a:tc>
                  <a:txBody>
                    <a:bodyPr/>
                    <a:lstStyle/>
                    <a:p>
                      <a:pPr>
                        <a:lnSpc>
                          <a:spcPct val="115000"/>
                        </a:lnSpc>
                      </a:pPr>
                      <a:endParaRPr lang="en-US" sz="900" b="1" dirty="0">
                        <a:latin typeface="Calibri"/>
                        <a:ea typeface="Times New Roman"/>
                      </a:endParaRPr>
                    </a:p>
                  </a:txBody>
                  <a:tcPr marL="64698" marR="64698" marT="0" marB="0" anchor="b">
                    <a:lnL>
                      <a:noFill/>
                    </a:lnL>
                    <a:lnR>
                      <a:noFill/>
                    </a:lnR>
                    <a:lnT>
                      <a:noFill/>
                    </a:lnT>
                    <a:lnB>
                      <a:noFill/>
                    </a:lnB>
                  </a:tcPr>
                </a:tc>
                <a:tc>
                  <a:txBody>
                    <a:bodyPr/>
                    <a:lstStyle/>
                    <a:p>
                      <a:pPr>
                        <a:lnSpc>
                          <a:spcPct val="115000"/>
                        </a:lnSpc>
                      </a:pPr>
                      <a:endParaRPr lang="en-US" sz="900" b="1" dirty="0">
                        <a:latin typeface="Calibri"/>
                        <a:ea typeface="Times New Roman"/>
                      </a:endParaRPr>
                    </a:p>
                  </a:txBody>
                  <a:tcPr marL="64698" marR="64698" marT="0" marB="0" anchor="b">
                    <a:lnL>
                      <a:noFill/>
                    </a:lnL>
                    <a:lnR>
                      <a:noFill/>
                    </a:lnR>
                    <a:lnT>
                      <a:noFill/>
                    </a:lnT>
                    <a:lnB>
                      <a:noFill/>
                    </a:lnB>
                  </a:tcPr>
                </a:tc>
                <a:tc>
                  <a:txBody>
                    <a:bodyPr/>
                    <a:lstStyle/>
                    <a:p>
                      <a:pPr>
                        <a:lnSpc>
                          <a:spcPct val="115000"/>
                        </a:lnSpc>
                      </a:pPr>
                      <a:endParaRPr lang="en-US" sz="900" b="1">
                        <a:latin typeface="Calibri"/>
                        <a:ea typeface="Times New Roman"/>
                      </a:endParaRPr>
                    </a:p>
                  </a:txBody>
                  <a:tcPr marL="64698" marR="64698" marT="0" marB="0" anchor="b">
                    <a:lnL>
                      <a:noFill/>
                    </a:lnL>
                    <a:lnR>
                      <a:noFill/>
                    </a:lnR>
                    <a:lnT>
                      <a:noFill/>
                    </a:lnT>
                    <a:lnB>
                      <a:noFill/>
                    </a:lnB>
                  </a:tcPr>
                </a:tc>
                <a:tc>
                  <a:txBody>
                    <a:bodyPr/>
                    <a:lstStyle/>
                    <a:p>
                      <a:pPr>
                        <a:lnSpc>
                          <a:spcPct val="115000"/>
                        </a:lnSpc>
                      </a:pPr>
                      <a:endParaRPr lang="en-US" sz="900" b="1" dirty="0">
                        <a:latin typeface="Calibri"/>
                        <a:ea typeface="Times New Roman"/>
                      </a:endParaRPr>
                    </a:p>
                  </a:txBody>
                  <a:tcPr marL="64698" marR="64698" marT="0"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0011"/>
                  </a:ext>
                </a:extLst>
              </a:tr>
              <a:tr h="181874">
                <a:tc>
                  <a:txBody>
                    <a:bodyPr/>
                    <a:lstStyle/>
                    <a:p>
                      <a:pPr marL="0" marR="0">
                        <a:lnSpc>
                          <a:spcPct val="115000"/>
                        </a:lnSpc>
                        <a:spcBef>
                          <a:spcPts val="0"/>
                        </a:spcBef>
                        <a:spcAft>
                          <a:spcPts val="0"/>
                        </a:spcAft>
                      </a:pPr>
                      <a:r>
                        <a:rPr lang="en-US" sz="700" b="1">
                          <a:solidFill>
                            <a:srgbClr val="000000"/>
                          </a:solidFill>
                          <a:latin typeface="Calibri"/>
                          <a:ea typeface="Times New Roman"/>
                          <a:cs typeface="Times New Roman"/>
                        </a:rPr>
                        <a:t>S12</a:t>
                      </a:r>
                      <a:endParaRPr lang="en-US" sz="900" b="1">
                        <a:latin typeface="Calibri"/>
                        <a:ea typeface="Calibri"/>
                        <a:cs typeface="Times New Roman"/>
                      </a:endParaRPr>
                    </a:p>
                  </a:txBody>
                  <a:tcPr marL="64698" marR="64698"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700" b="1">
                          <a:solidFill>
                            <a:srgbClr val="000000"/>
                          </a:solidFill>
                          <a:latin typeface="Calibri"/>
                          <a:ea typeface="Times New Roman"/>
                          <a:cs typeface="Times New Roman"/>
                        </a:rPr>
                        <a:t>1.00</a:t>
                      </a:r>
                      <a:endParaRPr lang="en-US" sz="900" b="1">
                        <a:latin typeface="Calibri"/>
                        <a:ea typeface="Calibri"/>
                        <a:cs typeface="Times New Roman"/>
                      </a:endParaRPr>
                    </a:p>
                  </a:txBody>
                  <a:tcPr marL="64698" marR="64698" marT="0" marB="0" anchor="b">
                    <a:lnL>
                      <a:noFill/>
                    </a:lnL>
                    <a:lnR>
                      <a:noFill/>
                    </a:lnR>
                    <a:lnT>
                      <a:noFill/>
                    </a:lnT>
                    <a:lnB>
                      <a:noFill/>
                    </a:lnB>
                  </a:tcPr>
                </a:tc>
                <a:tc>
                  <a:txBody>
                    <a:bodyPr/>
                    <a:lstStyle/>
                    <a:p>
                      <a:pPr marL="0" marR="0" algn="r">
                        <a:lnSpc>
                          <a:spcPct val="115000"/>
                        </a:lnSpc>
                        <a:spcBef>
                          <a:spcPts val="0"/>
                        </a:spcBef>
                        <a:spcAft>
                          <a:spcPts val="0"/>
                        </a:spcAft>
                      </a:pPr>
                      <a:r>
                        <a:rPr lang="en-US" sz="700" b="1">
                          <a:solidFill>
                            <a:srgbClr val="000000"/>
                          </a:solidFill>
                          <a:latin typeface="Calibri"/>
                          <a:ea typeface="Times New Roman"/>
                          <a:cs typeface="Times New Roman"/>
                        </a:rPr>
                        <a:t>1.00</a:t>
                      </a:r>
                      <a:endParaRPr lang="en-US" sz="900" b="1">
                        <a:latin typeface="Calibri"/>
                        <a:ea typeface="Calibri"/>
                        <a:cs typeface="Times New Roman"/>
                      </a:endParaRPr>
                    </a:p>
                  </a:txBody>
                  <a:tcPr marL="64698" marR="64698" marT="0" marB="0" anchor="b">
                    <a:lnL>
                      <a:noFill/>
                    </a:lnL>
                    <a:lnR>
                      <a:noFill/>
                    </a:lnR>
                    <a:lnT>
                      <a:noFill/>
                    </a:lnT>
                    <a:lnB>
                      <a:noFill/>
                    </a:lnB>
                  </a:tcPr>
                </a:tc>
                <a:tc>
                  <a:txBody>
                    <a:bodyPr/>
                    <a:lstStyle/>
                    <a:p>
                      <a:pPr marL="0" marR="0" algn="r">
                        <a:lnSpc>
                          <a:spcPct val="115000"/>
                        </a:lnSpc>
                        <a:spcBef>
                          <a:spcPts val="0"/>
                        </a:spcBef>
                        <a:spcAft>
                          <a:spcPts val="0"/>
                        </a:spcAft>
                      </a:pPr>
                      <a:r>
                        <a:rPr lang="en-US" sz="700" b="1">
                          <a:solidFill>
                            <a:srgbClr val="000000"/>
                          </a:solidFill>
                          <a:latin typeface="Calibri"/>
                          <a:ea typeface="Times New Roman"/>
                          <a:cs typeface="Times New Roman"/>
                        </a:rPr>
                        <a:t>1.00</a:t>
                      </a:r>
                      <a:endParaRPr lang="en-US" sz="900" b="1">
                        <a:latin typeface="Calibri"/>
                        <a:ea typeface="Calibri"/>
                        <a:cs typeface="Times New Roman"/>
                      </a:endParaRPr>
                    </a:p>
                  </a:txBody>
                  <a:tcPr marL="64698" marR="64698" marT="0" marB="0" anchor="b">
                    <a:lnL>
                      <a:noFill/>
                    </a:lnL>
                    <a:lnR>
                      <a:noFill/>
                    </a:lnR>
                    <a:lnT>
                      <a:noFill/>
                    </a:lnT>
                    <a:lnB>
                      <a:noFill/>
                    </a:lnB>
                  </a:tcPr>
                </a:tc>
                <a:tc>
                  <a:txBody>
                    <a:bodyPr/>
                    <a:lstStyle/>
                    <a:p>
                      <a:pPr marL="0" marR="0" algn="r">
                        <a:lnSpc>
                          <a:spcPct val="115000"/>
                        </a:lnSpc>
                        <a:spcBef>
                          <a:spcPts val="0"/>
                        </a:spcBef>
                        <a:spcAft>
                          <a:spcPts val="0"/>
                        </a:spcAft>
                      </a:pPr>
                      <a:r>
                        <a:rPr lang="en-US" sz="700" b="1">
                          <a:solidFill>
                            <a:srgbClr val="000000"/>
                          </a:solidFill>
                          <a:latin typeface="Calibri"/>
                          <a:ea typeface="Times New Roman"/>
                          <a:cs typeface="Times New Roman"/>
                        </a:rPr>
                        <a:t>0.07</a:t>
                      </a:r>
                      <a:endParaRPr lang="en-US" sz="900" b="1">
                        <a:latin typeface="Calibri"/>
                        <a:ea typeface="Calibri"/>
                        <a:cs typeface="Times New Roman"/>
                      </a:endParaRPr>
                    </a:p>
                  </a:txBody>
                  <a:tcPr marL="64698" marR="64698" marT="0" marB="0" anchor="b">
                    <a:lnL>
                      <a:noFill/>
                    </a:lnL>
                    <a:lnR>
                      <a:noFill/>
                    </a:lnR>
                    <a:lnT>
                      <a:noFill/>
                    </a:lnT>
                    <a:lnB>
                      <a:noFill/>
                    </a:lnB>
                  </a:tcPr>
                </a:tc>
                <a:tc>
                  <a:txBody>
                    <a:bodyPr/>
                    <a:lstStyle/>
                    <a:p>
                      <a:pPr marL="0" marR="0" algn="r">
                        <a:lnSpc>
                          <a:spcPct val="115000"/>
                        </a:lnSpc>
                        <a:spcBef>
                          <a:spcPts val="0"/>
                        </a:spcBef>
                        <a:spcAft>
                          <a:spcPts val="0"/>
                        </a:spcAft>
                      </a:pPr>
                      <a:r>
                        <a:rPr lang="en-US" sz="700" b="1">
                          <a:solidFill>
                            <a:srgbClr val="000000"/>
                          </a:solidFill>
                          <a:latin typeface="Calibri"/>
                          <a:ea typeface="Times New Roman"/>
                          <a:cs typeface="Times New Roman"/>
                        </a:rPr>
                        <a:t>1.00</a:t>
                      </a:r>
                      <a:endParaRPr lang="en-US" sz="900" b="1">
                        <a:latin typeface="Calibri"/>
                        <a:ea typeface="Calibri"/>
                        <a:cs typeface="Times New Roman"/>
                      </a:endParaRPr>
                    </a:p>
                  </a:txBody>
                  <a:tcPr marL="64698" marR="64698" marT="0" marB="0" anchor="b">
                    <a:lnL>
                      <a:noFill/>
                    </a:lnL>
                    <a:lnR>
                      <a:noFill/>
                    </a:lnR>
                    <a:lnT>
                      <a:noFill/>
                    </a:lnT>
                    <a:lnB>
                      <a:noFill/>
                    </a:lnB>
                  </a:tcPr>
                </a:tc>
                <a:tc>
                  <a:txBody>
                    <a:bodyPr/>
                    <a:lstStyle/>
                    <a:p>
                      <a:pPr marL="0" marR="0" algn="r">
                        <a:lnSpc>
                          <a:spcPct val="115000"/>
                        </a:lnSpc>
                        <a:spcBef>
                          <a:spcPts val="0"/>
                        </a:spcBef>
                        <a:spcAft>
                          <a:spcPts val="0"/>
                        </a:spcAft>
                      </a:pPr>
                      <a:r>
                        <a:rPr lang="en-US" sz="700" b="1">
                          <a:solidFill>
                            <a:srgbClr val="000000"/>
                          </a:solidFill>
                          <a:latin typeface="Calibri"/>
                          <a:ea typeface="Times New Roman"/>
                          <a:cs typeface="Times New Roman"/>
                        </a:rPr>
                        <a:t>1.00</a:t>
                      </a:r>
                      <a:endParaRPr lang="en-US" sz="900" b="1">
                        <a:latin typeface="Calibri"/>
                        <a:ea typeface="Calibri"/>
                        <a:cs typeface="Times New Roman"/>
                      </a:endParaRPr>
                    </a:p>
                  </a:txBody>
                  <a:tcPr marL="64698" marR="64698" marT="0" marB="0" anchor="b">
                    <a:lnL>
                      <a:noFill/>
                    </a:lnL>
                    <a:lnR>
                      <a:noFill/>
                    </a:lnR>
                    <a:lnT>
                      <a:noFill/>
                    </a:lnT>
                    <a:lnB>
                      <a:noFill/>
                    </a:lnB>
                  </a:tcPr>
                </a:tc>
                <a:tc>
                  <a:txBody>
                    <a:bodyPr/>
                    <a:lstStyle/>
                    <a:p>
                      <a:pPr marL="0" marR="0" algn="r">
                        <a:lnSpc>
                          <a:spcPct val="115000"/>
                        </a:lnSpc>
                        <a:spcBef>
                          <a:spcPts val="0"/>
                        </a:spcBef>
                        <a:spcAft>
                          <a:spcPts val="0"/>
                        </a:spcAft>
                      </a:pPr>
                      <a:r>
                        <a:rPr lang="en-US" sz="700" b="1">
                          <a:solidFill>
                            <a:srgbClr val="000000"/>
                          </a:solidFill>
                          <a:latin typeface="Calibri"/>
                          <a:ea typeface="Times New Roman"/>
                          <a:cs typeface="Times New Roman"/>
                        </a:rPr>
                        <a:t>1.00</a:t>
                      </a:r>
                      <a:endParaRPr lang="en-US" sz="900" b="1">
                        <a:latin typeface="Calibri"/>
                        <a:ea typeface="Calibri"/>
                        <a:cs typeface="Times New Roman"/>
                      </a:endParaRPr>
                    </a:p>
                  </a:txBody>
                  <a:tcPr marL="64698" marR="64698" marT="0" marB="0" anchor="b">
                    <a:lnL>
                      <a:noFill/>
                    </a:lnL>
                    <a:lnR>
                      <a:noFill/>
                    </a:lnR>
                    <a:lnT>
                      <a:noFill/>
                    </a:lnT>
                    <a:lnB>
                      <a:noFill/>
                    </a:lnB>
                  </a:tcPr>
                </a:tc>
                <a:tc>
                  <a:txBody>
                    <a:bodyPr/>
                    <a:lstStyle/>
                    <a:p>
                      <a:pPr marL="0" marR="0" algn="r">
                        <a:lnSpc>
                          <a:spcPct val="115000"/>
                        </a:lnSpc>
                        <a:spcBef>
                          <a:spcPts val="0"/>
                        </a:spcBef>
                        <a:spcAft>
                          <a:spcPts val="0"/>
                        </a:spcAft>
                      </a:pPr>
                      <a:r>
                        <a:rPr lang="en-US" sz="700" b="1">
                          <a:solidFill>
                            <a:srgbClr val="000000"/>
                          </a:solidFill>
                          <a:latin typeface="Calibri"/>
                          <a:ea typeface="Times New Roman"/>
                          <a:cs typeface="Times New Roman"/>
                        </a:rPr>
                        <a:t>1.00</a:t>
                      </a:r>
                      <a:endParaRPr lang="en-US" sz="900" b="1">
                        <a:latin typeface="Calibri"/>
                        <a:ea typeface="Calibri"/>
                        <a:cs typeface="Times New Roman"/>
                      </a:endParaRPr>
                    </a:p>
                  </a:txBody>
                  <a:tcPr marL="64698" marR="64698" marT="0" marB="0" anchor="b">
                    <a:lnL>
                      <a:noFill/>
                    </a:lnL>
                    <a:lnR>
                      <a:noFill/>
                    </a:lnR>
                    <a:lnT>
                      <a:noFill/>
                    </a:lnT>
                    <a:lnB>
                      <a:noFill/>
                    </a:lnB>
                  </a:tcPr>
                </a:tc>
                <a:tc>
                  <a:txBody>
                    <a:bodyPr/>
                    <a:lstStyle/>
                    <a:p>
                      <a:pPr marL="0" marR="0" algn="r">
                        <a:lnSpc>
                          <a:spcPct val="115000"/>
                        </a:lnSpc>
                        <a:spcBef>
                          <a:spcPts val="0"/>
                        </a:spcBef>
                        <a:spcAft>
                          <a:spcPts val="0"/>
                        </a:spcAft>
                      </a:pPr>
                      <a:r>
                        <a:rPr lang="en-US" sz="700" b="1" dirty="0">
                          <a:solidFill>
                            <a:srgbClr val="000000"/>
                          </a:solidFill>
                          <a:latin typeface="Calibri"/>
                          <a:ea typeface="Times New Roman"/>
                          <a:cs typeface="Times New Roman"/>
                        </a:rPr>
                        <a:t>1.00</a:t>
                      </a:r>
                      <a:endParaRPr lang="en-US" sz="900" b="1" dirty="0">
                        <a:latin typeface="Calibri"/>
                        <a:ea typeface="Calibri"/>
                        <a:cs typeface="Times New Roman"/>
                      </a:endParaRPr>
                    </a:p>
                  </a:txBody>
                  <a:tcPr marL="64698" marR="64698" marT="0" marB="0" anchor="b">
                    <a:lnL>
                      <a:noFill/>
                    </a:lnL>
                    <a:lnR>
                      <a:noFill/>
                    </a:lnR>
                    <a:lnT>
                      <a:noFill/>
                    </a:lnT>
                    <a:lnB>
                      <a:noFill/>
                    </a:lnB>
                  </a:tcPr>
                </a:tc>
                <a:tc>
                  <a:txBody>
                    <a:bodyPr/>
                    <a:lstStyle/>
                    <a:p>
                      <a:pPr marL="0" marR="0" algn="r">
                        <a:lnSpc>
                          <a:spcPct val="115000"/>
                        </a:lnSpc>
                        <a:spcBef>
                          <a:spcPts val="0"/>
                        </a:spcBef>
                        <a:spcAft>
                          <a:spcPts val="0"/>
                        </a:spcAft>
                      </a:pPr>
                      <a:r>
                        <a:rPr lang="en-US" sz="700" b="1">
                          <a:solidFill>
                            <a:srgbClr val="000000"/>
                          </a:solidFill>
                          <a:latin typeface="Calibri"/>
                          <a:ea typeface="Times New Roman"/>
                          <a:cs typeface="Times New Roman"/>
                        </a:rPr>
                        <a:t>0.79</a:t>
                      </a:r>
                      <a:endParaRPr lang="en-US" sz="900" b="1">
                        <a:latin typeface="Calibri"/>
                        <a:ea typeface="Calibri"/>
                        <a:cs typeface="Times New Roman"/>
                      </a:endParaRPr>
                    </a:p>
                  </a:txBody>
                  <a:tcPr marL="64698" marR="64698" marT="0" marB="0" anchor="b">
                    <a:lnL>
                      <a:noFill/>
                    </a:lnL>
                    <a:lnR>
                      <a:noFill/>
                    </a:lnR>
                    <a:lnT>
                      <a:noFill/>
                    </a:lnT>
                    <a:lnB>
                      <a:noFill/>
                    </a:lnB>
                  </a:tcPr>
                </a:tc>
                <a:tc>
                  <a:txBody>
                    <a:bodyPr/>
                    <a:lstStyle/>
                    <a:p>
                      <a:pPr marL="0" marR="0" algn="r">
                        <a:lnSpc>
                          <a:spcPct val="115000"/>
                        </a:lnSpc>
                        <a:spcBef>
                          <a:spcPts val="0"/>
                        </a:spcBef>
                        <a:spcAft>
                          <a:spcPts val="0"/>
                        </a:spcAft>
                      </a:pPr>
                      <a:r>
                        <a:rPr lang="en-US" sz="700" b="1">
                          <a:solidFill>
                            <a:srgbClr val="000000"/>
                          </a:solidFill>
                          <a:latin typeface="Calibri"/>
                          <a:ea typeface="Times New Roman"/>
                          <a:cs typeface="Times New Roman"/>
                        </a:rPr>
                        <a:t>0.80</a:t>
                      </a:r>
                      <a:endParaRPr lang="en-US" sz="900" b="1">
                        <a:latin typeface="Calibri"/>
                        <a:ea typeface="Calibri"/>
                        <a:cs typeface="Times New Roman"/>
                      </a:endParaRPr>
                    </a:p>
                  </a:txBody>
                  <a:tcPr marL="64698" marR="64698" marT="0" marB="0" anchor="b">
                    <a:lnL>
                      <a:noFill/>
                    </a:lnL>
                    <a:lnR>
                      <a:noFill/>
                    </a:lnR>
                    <a:lnT>
                      <a:noFill/>
                    </a:lnT>
                    <a:lnB>
                      <a:noFill/>
                    </a:lnB>
                  </a:tcPr>
                </a:tc>
                <a:tc>
                  <a:txBody>
                    <a:bodyPr/>
                    <a:lstStyle/>
                    <a:p>
                      <a:pPr marL="0" marR="0" algn="r">
                        <a:lnSpc>
                          <a:spcPct val="115000"/>
                        </a:lnSpc>
                        <a:spcBef>
                          <a:spcPts val="0"/>
                        </a:spcBef>
                        <a:spcAft>
                          <a:spcPts val="0"/>
                        </a:spcAft>
                      </a:pPr>
                      <a:r>
                        <a:rPr lang="en-US" sz="700" b="1" dirty="0">
                          <a:solidFill>
                            <a:srgbClr val="000000"/>
                          </a:solidFill>
                          <a:latin typeface="Calibri"/>
                          <a:ea typeface="Times New Roman"/>
                          <a:cs typeface="Times New Roman"/>
                        </a:rPr>
                        <a:t>1.00</a:t>
                      </a:r>
                      <a:endParaRPr lang="en-US" sz="900" b="1" dirty="0">
                        <a:latin typeface="Calibri"/>
                        <a:ea typeface="Calibri"/>
                        <a:cs typeface="Times New Roman"/>
                      </a:endParaRPr>
                    </a:p>
                  </a:txBody>
                  <a:tcPr marL="64698" marR="64698" marT="0" marB="0" anchor="b">
                    <a:lnL>
                      <a:noFill/>
                    </a:lnL>
                    <a:lnR>
                      <a:noFill/>
                    </a:lnR>
                    <a:lnT>
                      <a:noFill/>
                    </a:lnT>
                    <a:lnB>
                      <a:noFill/>
                    </a:lnB>
                  </a:tcPr>
                </a:tc>
                <a:tc>
                  <a:txBody>
                    <a:bodyPr/>
                    <a:lstStyle/>
                    <a:p>
                      <a:pPr>
                        <a:lnSpc>
                          <a:spcPct val="115000"/>
                        </a:lnSpc>
                      </a:pPr>
                      <a:endParaRPr lang="en-US" sz="900" b="1">
                        <a:latin typeface="Calibri"/>
                        <a:ea typeface="Times New Roman"/>
                      </a:endParaRPr>
                    </a:p>
                  </a:txBody>
                  <a:tcPr marL="64698" marR="64698" marT="0" marB="0" anchor="b">
                    <a:lnL>
                      <a:noFill/>
                    </a:lnL>
                    <a:lnR>
                      <a:noFill/>
                    </a:lnR>
                    <a:lnT>
                      <a:noFill/>
                    </a:lnT>
                    <a:lnB>
                      <a:noFill/>
                    </a:lnB>
                  </a:tcPr>
                </a:tc>
                <a:tc>
                  <a:txBody>
                    <a:bodyPr/>
                    <a:lstStyle/>
                    <a:p>
                      <a:pPr>
                        <a:lnSpc>
                          <a:spcPct val="115000"/>
                        </a:lnSpc>
                      </a:pPr>
                      <a:endParaRPr lang="en-US" sz="900" b="1" dirty="0">
                        <a:latin typeface="Calibri"/>
                        <a:ea typeface="Times New Roman"/>
                      </a:endParaRPr>
                    </a:p>
                  </a:txBody>
                  <a:tcPr marL="64698" marR="64698" marT="0" marB="0" anchor="b">
                    <a:lnL>
                      <a:noFill/>
                    </a:lnL>
                    <a:lnR>
                      <a:noFill/>
                    </a:lnR>
                    <a:lnT>
                      <a:noFill/>
                    </a:lnT>
                    <a:lnB>
                      <a:noFill/>
                    </a:lnB>
                  </a:tcPr>
                </a:tc>
                <a:tc>
                  <a:txBody>
                    <a:bodyPr/>
                    <a:lstStyle/>
                    <a:p>
                      <a:pPr>
                        <a:lnSpc>
                          <a:spcPct val="115000"/>
                        </a:lnSpc>
                      </a:pPr>
                      <a:endParaRPr lang="en-US" sz="900" b="1" dirty="0">
                        <a:latin typeface="Calibri"/>
                        <a:ea typeface="Times New Roman"/>
                      </a:endParaRPr>
                    </a:p>
                  </a:txBody>
                  <a:tcPr marL="64698" marR="64698" marT="0" marB="0" anchor="b">
                    <a:lnL>
                      <a:noFill/>
                    </a:lnL>
                    <a:lnR>
                      <a:noFill/>
                    </a:lnR>
                    <a:lnT>
                      <a:noFill/>
                    </a:lnT>
                    <a:lnB>
                      <a:noFill/>
                    </a:lnB>
                  </a:tcPr>
                </a:tc>
                <a:tc>
                  <a:txBody>
                    <a:bodyPr/>
                    <a:lstStyle/>
                    <a:p>
                      <a:pPr>
                        <a:lnSpc>
                          <a:spcPct val="115000"/>
                        </a:lnSpc>
                      </a:pPr>
                      <a:endParaRPr lang="en-US" sz="900" b="1" dirty="0">
                        <a:latin typeface="Calibri"/>
                        <a:ea typeface="Times New Roman"/>
                      </a:endParaRPr>
                    </a:p>
                  </a:txBody>
                  <a:tcPr marL="64698" marR="64698" marT="0" marB="0" anchor="b">
                    <a:lnL>
                      <a:noFill/>
                    </a:lnL>
                    <a:lnR>
                      <a:noFill/>
                    </a:lnR>
                    <a:lnT>
                      <a:noFill/>
                    </a:lnT>
                    <a:lnB>
                      <a:noFill/>
                    </a:lnB>
                  </a:tcPr>
                </a:tc>
                <a:tc>
                  <a:txBody>
                    <a:bodyPr/>
                    <a:lstStyle/>
                    <a:p>
                      <a:pPr>
                        <a:lnSpc>
                          <a:spcPct val="115000"/>
                        </a:lnSpc>
                      </a:pPr>
                      <a:endParaRPr lang="en-US" sz="900" b="1" dirty="0">
                        <a:latin typeface="Calibri"/>
                        <a:ea typeface="Times New Roman"/>
                      </a:endParaRPr>
                    </a:p>
                  </a:txBody>
                  <a:tcPr marL="64698" marR="64698" marT="0" marB="0" anchor="b">
                    <a:lnL>
                      <a:noFill/>
                    </a:lnL>
                    <a:lnR>
                      <a:noFill/>
                    </a:lnR>
                    <a:lnT>
                      <a:noFill/>
                    </a:lnT>
                    <a:lnB>
                      <a:noFill/>
                    </a:lnB>
                  </a:tcPr>
                </a:tc>
                <a:tc>
                  <a:txBody>
                    <a:bodyPr/>
                    <a:lstStyle/>
                    <a:p>
                      <a:pPr>
                        <a:lnSpc>
                          <a:spcPct val="115000"/>
                        </a:lnSpc>
                      </a:pPr>
                      <a:endParaRPr lang="en-US" sz="900" b="1">
                        <a:latin typeface="Calibri"/>
                        <a:ea typeface="Times New Roman"/>
                      </a:endParaRPr>
                    </a:p>
                  </a:txBody>
                  <a:tcPr marL="64698" marR="64698" marT="0" marB="0" anchor="b">
                    <a:lnL>
                      <a:noFill/>
                    </a:lnL>
                    <a:lnR>
                      <a:noFill/>
                    </a:lnR>
                    <a:lnT>
                      <a:noFill/>
                    </a:lnT>
                    <a:lnB>
                      <a:noFill/>
                    </a:lnB>
                  </a:tcPr>
                </a:tc>
                <a:tc>
                  <a:txBody>
                    <a:bodyPr/>
                    <a:lstStyle/>
                    <a:p>
                      <a:pPr>
                        <a:lnSpc>
                          <a:spcPct val="115000"/>
                        </a:lnSpc>
                      </a:pPr>
                      <a:endParaRPr lang="en-US" sz="900" b="1" dirty="0">
                        <a:latin typeface="Calibri"/>
                        <a:ea typeface="Times New Roman"/>
                      </a:endParaRPr>
                    </a:p>
                  </a:txBody>
                  <a:tcPr marL="64698" marR="64698" marT="0"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0012"/>
                  </a:ext>
                </a:extLst>
              </a:tr>
              <a:tr h="181874">
                <a:tc>
                  <a:txBody>
                    <a:bodyPr/>
                    <a:lstStyle/>
                    <a:p>
                      <a:pPr marL="0" marR="0">
                        <a:lnSpc>
                          <a:spcPct val="115000"/>
                        </a:lnSpc>
                        <a:spcBef>
                          <a:spcPts val="0"/>
                        </a:spcBef>
                        <a:spcAft>
                          <a:spcPts val="0"/>
                        </a:spcAft>
                      </a:pPr>
                      <a:r>
                        <a:rPr lang="en-US" sz="700" b="1">
                          <a:solidFill>
                            <a:srgbClr val="000000"/>
                          </a:solidFill>
                          <a:latin typeface="Calibri"/>
                          <a:ea typeface="Times New Roman"/>
                          <a:cs typeface="Times New Roman"/>
                        </a:rPr>
                        <a:t>S13</a:t>
                      </a:r>
                      <a:endParaRPr lang="en-US" sz="900" b="1">
                        <a:latin typeface="Calibri"/>
                        <a:ea typeface="Calibri"/>
                        <a:cs typeface="Times New Roman"/>
                      </a:endParaRPr>
                    </a:p>
                  </a:txBody>
                  <a:tcPr marL="64698" marR="64698"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700" b="1">
                          <a:solidFill>
                            <a:srgbClr val="000000"/>
                          </a:solidFill>
                          <a:latin typeface="Calibri"/>
                          <a:ea typeface="Times New Roman"/>
                          <a:cs typeface="Times New Roman"/>
                        </a:rPr>
                        <a:t>1.00</a:t>
                      </a:r>
                      <a:endParaRPr lang="en-US" sz="900" b="1">
                        <a:latin typeface="Calibri"/>
                        <a:ea typeface="Calibri"/>
                        <a:cs typeface="Times New Roman"/>
                      </a:endParaRPr>
                    </a:p>
                  </a:txBody>
                  <a:tcPr marL="64698" marR="64698" marT="0" marB="0" anchor="b">
                    <a:lnL>
                      <a:noFill/>
                    </a:lnL>
                    <a:lnR>
                      <a:noFill/>
                    </a:lnR>
                    <a:lnT>
                      <a:noFill/>
                    </a:lnT>
                    <a:lnB>
                      <a:noFill/>
                    </a:lnB>
                  </a:tcPr>
                </a:tc>
                <a:tc>
                  <a:txBody>
                    <a:bodyPr/>
                    <a:lstStyle/>
                    <a:p>
                      <a:pPr marL="0" marR="0" algn="r">
                        <a:lnSpc>
                          <a:spcPct val="115000"/>
                        </a:lnSpc>
                        <a:spcBef>
                          <a:spcPts val="0"/>
                        </a:spcBef>
                        <a:spcAft>
                          <a:spcPts val="0"/>
                        </a:spcAft>
                      </a:pPr>
                      <a:r>
                        <a:rPr lang="en-US" sz="700" b="1">
                          <a:solidFill>
                            <a:srgbClr val="000000"/>
                          </a:solidFill>
                          <a:latin typeface="Calibri"/>
                          <a:ea typeface="Times New Roman"/>
                          <a:cs typeface="Times New Roman"/>
                        </a:rPr>
                        <a:t>1.00</a:t>
                      </a:r>
                      <a:endParaRPr lang="en-US" sz="900" b="1">
                        <a:latin typeface="Calibri"/>
                        <a:ea typeface="Calibri"/>
                        <a:cs typeface="Times New Roman"/>
                      </a:endParaRPr>
                    </a:p>
                  </a:txBody>
                  <a:tcPr marL="64698" marR="64698" marT="0" marB="0" anchor="b">
                    <a:lnL>
                      <a:noFill/>
                    </a:lnL>
                    <a:lnR>
                      <a:noFill/>
                    </a:lnR>
                    <a:lnT>
                      <a:noFill/>
                    </a:lnT>
                    <a:lnB>
                      <a:noFill/>
                    </a:lnB>
                  </a:tcPr>
                </a:tc>
                <a:tc>
                  <a:txBody>
                    <a:bodyPr/>
                    <a:lstStyle/>
                    <a:p>
                      <a:pPr marL="0" marR="0" algn="r">
                        <a:lnSpc>
                          <a:spcPct val="115000"/>
                        </a:lnSpc>
                        <a:spcBef>
                          <a:spcPts val="0"/>
                        </a:spcBef>
                        <a:spcAft>
                          <a:spcPts val="0"/>
                        </a:spcAft>
                      </a:pPr>
                      <a:r>
                        <a:rPr lang="en-US" sz="700" b="1">
                          <a:solidFill>
                            <a:srgbClr val="000000"/>
                          </a:solidFill>
                          <a:latin typeface="Calibri"/>
                          <a:ea typeface="Times New Roman"/>
                          <a:cs typeface="Times New Roman"/>
                        </a:rPr>
                        <a:t>1.00</a:t>
                      </a:r>
                      <a:endParaRPr lang="en-US" sz="900" b="1">
                        <a:latin typeface="Calibri"/>
                        <a:ea typeface="Calibri"/>
                        <a:cs typeface="Times New Roman"/>
                      </a:endParaRPr>
                    </a:p>
                  </a:txBody>
                  <a:tcPr marL="64698" marR="64698" marT="0" marB="0" anchor="b">
                    <a:lnL>
                      <a:noFill/>
                    </a:lnL>
                    <a:lnR>
                      <a:noFill/>
                    </a:lnR>
                    <a:lnT>
                      <a:noFill/>
                    </a:lnT>
                    <a:lnB>
                      <a:noFill/>
                    </a:lnB>
                  </a:tcPr>
                </a:tc>
                <a:tc>
                  <a:txBody>
                    <a:bodyPr/>
                    <a:lstStyle/>
                    <a:p>
                      <a:pPr marL="0" marR="0" algn="r">
                        <a:lnSpc>
                          <a:spcPct val="115000"/>
                        </a:lnSpc>
                        <a:spcBef>
                          <a:spcPts val="0"/>
                        </a:spcBef>
                        <a:spcAft>
                          <a:spcPts val="0"/>
                        </a:spcAft>
                      </a:pPr>
                      <a:r>
                        <a:rPr lang="en-US" sz="700" b="1">
                          <a:solidFill>
                            <a:srgbClr val="000000"/>
                          </a:solidFill>
                          <a:latin typeface="Calibri"/>
                          <a:ea typeface="Times New Roman"/>
                          <a:cs typeface="Times New Roman"/>
                        </a:rPr>
                        <a:t>0.07</a:t>
                      </a:r>
                      <a:endParaRPr lang="en-US" sz="900" b="1">
                        <a:latin typeface="Calibri"/>
                        <a:ea typeface="Calibri"/>
                        <a:cs typeface="Times New Roman"/>
                      </a:endParaRPr>
                    </a:p>
                  </a:txBody>
                  <a:tcPr marL="64698" marR="64698" marT="0" marB="0" anchor="b">
                    <a:lnL>
                      <a:noFill/>
                    </a:lnL>
                    <a:lnR>
                      <a:noFill/>
                    </a:lnR>
                    <a:lnT>
                      <a:noFill/>
                    </a:lnT>
                    <a:lnB>
                      <a:noFill/>
                    </a:lnB>
                  </a:tcPr>
                </a:tc>
                <a:tc>
                  <a:txBody>
                    <a:bodyPr/>
                    <a:lstStyle/>
                    <a:p>
                      <a:pPr marL="0" marR="0" algn="r">
                        <a:lnSpc>
                          <a:spcPct val="115000"/>
                        </a:lnSpc>
                        <a:spcBef>
                          <a:spcPts val="0"/>
                        </a:spcBef>
                        <a:spcAft>
                          <a:spcPts val="0"/>
                        </a:spcAft>
                      </a:pPr>
                      <a:r>
                        <a:rPr lang="en-US" sz="700" b="1">
                          <a:solidFill>
                            <a:srgbClr val="000000"/>
                          </a:solidFill>
                          <a:latin typeface="Calibri"/>
                          <a:ea typeface="Times New Roman"/>
                          <a:cs typeface="Times New Roman"/>
                        </a:rPr>
                        <a:t>1.00</a:t>
                      </a:r>
                      <a:endParaRPr lang="en-US" sz="900" b="1">
                        <a:latin typeface="Calibri"/>
                        <a:ea typeface="Calibri"/>
                        <a:cs typeface="Times New Roman"/>
                      </a:endParaRPr>
                    </a:p>
                  </a:txBody>
                  <a:tcPr marL="64698" marR="64698" marT="0" marB="0" anchor="b">
                    <a:lnL>
                      <a:noFill/>
                    </a:lnL>
                    <a:lnR>
                      <a:noFill/>
                    </a:lnR>
                    <a:lnT>
                      <a:noFill/>
                    </a:lnT>
                    <a:lnB>
                      <a:noFill/>
                    </a:lnB>
                  </a:tcPr>
                </a:tc>
                <a:tc>
                  <a:txBody>
                    <a:bodyPr/>
                    <a:lstStyle/>
                    <a:p>
                      <a:pPr marL="0" marR="0" algn="r">
                        <a:lnSpc>
                          <a:spcPct val="115000"/>
                        </a:lnSpc>
                        <a:spcBef>
                          <a:spcPts val="0"/>
                        </a:spcBef>
                        <a:spcAft>
                          <a:spcPts val="0"/>
                        </a:spcAft>
                      </a:pPr>
                      <a:r>
                        <a:rPr lang="en-US" sz="700" b="1">
                          <a:solidFill>
                            <a:srgbClr val="000000"/>
                          </a:solidFill>
                          <a:latin typeface="Calibri"/>
                          <a:ea typeface="Times New Roman"/>
                          <a:cs typeface="Times New Roman"/>
                        </a:rPr>
                        <a:t>1.00</a:t>
                      </a:r>
                      <a:endParaRPr lang="en-US" sz="900" b="1">
                        <a:latin typeface="Calibri"/>
                        <a:ea typeface="Calibri"/>
                        <a:cs typeface="Times New Roman"/>
                      </a:endParaRPr>
                    </a:p>
                  </a:txBody>
                  <a:tcPr marL="64698" marR="64698" marT="0" marB="0" anchor="b">
                    <a:lnL>
                      <a:noFill/>
                    </a:lnL>
                    <a:lnR>
                      <a:noFill/>
                    </a:lnR>
                    <a:lnT>
                      <a:noFill/>
                    </a:lnT>
                    <a:lnB>
                      <a:noFill/>
                    </a:lnB>
                  </a:tcPr>
                </a:tc>
                <a:tc>
                  <a:txBody>
                    <a:bodyPr/>
                    <a:lstStyle/>
                    <a:p>
                      <a:pPr marL="0" marR="0" algn="r">
                        <a:lnSpc>
                          <a:spcPct val="115000"/>
                        </a:lnSpc>
                        <a:spcBef>
                          <a:spcPts val="0"/>
                        </a:spcBef>
                        <a:spcAft>
                          <a:spcPts val="0"/>
                        </a:spcAft>
                      </a:pPr>
                      <a:r>
                        <a:rPr lang="en-US" sz="700" b="1">
                          <a:solidFill>
                            <a:srgbClr val="000000"/>
                          </a:solidFill>
                          <a:latin typeface="Calibri"/>
                          <a:ea typeface="Times New Roman"/>
                          <a:cs typeface="Times New Roman"/>
                        </a:rPr>
                        <a:t>1.00</a:t>
                      </a:r>
                      <a:endParaRPr lang="en-US" sz="900" b="1">
                        <a:latin typeface="Calibri"/>
                        <a:ea typeface="Calibri"/>
                        <a:cs typeface="Times New Roman"/>
                      </a:endParaRPr>
                    </a:p>
                  </a:txBody>
                  <a:tcPr marL="64698" marR="64698" marT="0" marB="0" anchor="b">
                    <a:lnL>
                      <a:noFill/>
                    </a:lnL>
                    <a:lnR>
                      <a:noFill/>
                    </a:lnR>
                    <a:lnT>
                      <a:noFill/>
                    </a:lnT>
                    <a:lnB>
                      <a:noFill/>
                    </a:lnB>
                  </a:tcPr>
                </a:tc>
                <a:tc>
                  <a:txBody>
                    <a:bodyPr/>
                    <a:lstStyle/>
                    <a:p>
                      <a:pPr marL="0" marR="0" algn="r">
                        <a:lnSpc>
                          <a:spcPct val="115000"/>
                        </a:lnSpc>
                        <a:spcBef>
                          <a:spcPts val="0"/>
                        </a:spcBef>
                        <a:spcAft>
                          <a:spcPts val="0"/>
                        </a:spcAft>
                      </a:pPr>
                      <a:r>
                        <a:rPr lang="en-US" sz="700" b="1">
                          <a:solidFill>
                            <a:srgbClr val="000000"/>
                          </a:solidFill>
                          <a:latin typeface="Calibri"/>
                          <a:ea typeface="Times New Roman"/>
                          <a:cs typeface="Times New Roman"/>
                        </a:rPr>
                        <a:t>1.00</a:t>
                      </a:r>
                      <a:endParaRPr lang="en-US" sz="900" b="1">
                        <a:latin typeface="Calibri"/>
                        <a:ea typeface="Calibri"/>
                        <a:cs typeface="Times New Roman"/>
                      </a:endParaRPr>
                    </a:p>
                  </a:txBody>
                  <a:tcPr marL="64698" marR="64698" marT="0" marB="0" anchor="b">
                    <a:lnL>
                      <a:noFill/>
                    </a:lnL>
                    <a:lnR>
                      <a:noFill/>
                    </a:lnR>
                    <a:lnT>
                      <a:noFill/>
                    </a:lnT>
                    <a:lnB>
                      <a:noFill/>
                    </a:lnB>
                  </a:tcPr>
                </a:tc>
                <a:tc>
                  <a:txBody>
                    <a:bodyPr/>
                    <a:lstStyle/>
                    <a:p>
                      <a:pPr marL="0" marR="0" algn="r">
                        <a:lnSpc>
                          <a:spcPct val="115000"/>
                        </a:lnSpc>
                        <a:spcBef>
                          <a:spcPts val="0"/>
                        </a:spcBef>
                        <a:spcAft>
                          <a:spcPts val="0"/>
                        </a:spcAft>
                      </a:pPr>
                      <a:r>
                        <a:rPr lang="en-US" sz="700" b="1" dirty="0">
                          <a:solidFill>
                            <a:srgbClr val="000000"/>
                          </a:solidFill>
                          <a:latin typeface="Calibri"/>
                          <a:ea typeface="Times New Roman"/>
                          <a:cs typeface="Times New Roman"/>
                        </a:rPr>
                        <a:t>1.00</a:t>
                      </a:r>
                      <a:endParaRPr lang="en-US" sz="900" b="1" dirty="0">
                        <a:latin typeface="Calibri"/>
                        <a:ea typeface="Calibri"/>
                        <a:cs typeface="Times New Roman"/>
                      </a:endParaRPr>
                    </a:p>
                  </a:txBody>
                  <a:tcPr marL="64698" marR="64698" marT="0" marB="0" anchor="b">
                    <a:lnL>
                      <a:noFill/>
                    </a:lnL>
                    <a:lnR>
                      <a:noFill/>
                    </a:lnR>
                    <a:lnT>
                      <a:noFill/>
                    </a:lnT>
                    <a:lnB>
                      <a:noFill/>
                    </a:lnB>
                  </a:tcPr>
                </a:tc>
                <a:tc>
                  <a:txBody>
                    <a:bodyPr/>
                    <a:lstStyle/>
                    <a:p>
                      <a:pPr marL="0" marR="0" algn="r">
                        <a:lnSpc>
                          <a:spcPct val="115000"/>
                        </a:lnSpc>
                        <a:spcBef>
                          <a:spcPts val="0"/>
                        </a:spcBef>
                        <a:spcAft>
                          <a:spcPts val="0"/>
                        </a:spcAft>
                      </a:pPr>
                      <a:r>
                        <a:rPr lang="en-US" sz="700" b="1">
                          <a:solidFill>
                            <a:srgbClr val="000000"/>
                          </a:solidFill>
                          <a:latin typeface="Calibri"/>
                          <a:ea typeface="Times New Roman"/>
                          <a:cs typeface="Times New Roman"/>
                        </a:rPr>
                        <a:t>0.79</a:t>
                      </a:r>
                      <a:endParaRPr lang="en-US" sz="900" b="1">
                        <a:latin typeface="Calibri"/>
                        <a:ea typeface="Calibri"/>
                        <a:cs typeface="Times New Roman"/>
                      </a:endParaRPr>
                    </a:p>
                  </a:txBody>
                  <a:tcPr marL="64698" marR="64698" marT="0" marB="0" anchor="b">
                    <a:lnL>
                      <a:noFill/>
                    </a:lnL>
                    <a:lnR>
                      <a:noFill/>
                    </a:lnR>
                    <a:lnT>
                      <a:noFill/>
                    </a:lnT>
                    <a:lnB>
                      <a:noFill/>
                    </a:lnB>
                  </a:tcPr>
                </a:tc>
                <a:tc>
                  <a:txBody>
                    <a:bodyPr/>
                    <a:lstStyle/>
                    <a:p>
                      <a:pPr marL="0" marR="0" algn="r">
                        <a:lnSpc>
                          <a:spcPct val="115000"/>
                        </a:lnSpc>
                        <a:spcBef>
                          <a:spcPts val="0"/>
                        </a:spcBef>
                        <a:spcAft>
                          <a:spcPts val="0"/>
                        </a:spcAft>
                      </a:pPr>
                      <a:r>
                        <a:rPr lang="en-US" sz="700" b="1">
                          <a:solidFill>
                            <a:srgbClr val="000000"/>
                          </a:solidFill>
                          <a:latin typeface="Calibri"/>
                          <a:ea typeface="Times New Roman"/>
                          <a:cs typeface="Times New Roman"/>
                        </a:rPr>
                        <a:t>0.80</a:t>
                      </a:r>
                      <a:endParaRPr lang="en-US" sz="900" b="1">
                        <a:latin typeface="Calibri"/>
                        <a:ea typeface="Calibri"/>
                        <a:cs typeface="Times New Roman"/>
                      </a:endParaRPr>
                    </a:p>
                  </a:txBody>
                  <a:tcPr marL="64698" marR="64698" marT="0" marB="0" anchor="b">
                    <a:lnL>
                      <a:noFill/>
                    </a:lnL>
                    <a:lnR>
                      <a:noFill/>
                    </a:lnR>
                    <a:lnT>
                      <a:noFill/>
                    </a:lnT>
                    <a:lnB>
                      <a:noFill/>
                    </a:lnB>
                  </a:tcPr>
                </a:tc>
                <a:tc>
                  <a:txBody>
                    <a:bodyPr/>
                    <a:lstStyle/>
                    <a:p>
                      <a:pPr marL="0" marR="0" algn="r">
                        <a:lnSpc>
                          <a:spcPct val="115000"/>
                        </a:lnSpc>
                        <a:spcBef>
                          <a:spcPts val="0"/>
                        </a:spcBef>
                        <a:spcAft>
                          <a:spcPts val="0"/>
                        </a:spcAft>
                      </a:pPr>
                      <a:r>
                        <a:rPr lang="en-US" sz="700" b="1">
                          <a:solidFill>
                            <a:srgbClr val="000000"/>
                          </a:solidFill>
                          <a:latin typeface="Calibri"/>
                          <a:ea typeface="Times New Roman"/>
                          <a:cs typeface="Times New Roman"/>
                        </a:rPr>
                        <a:t>1.00</a:t>
                      </a:r>
                      <a:endParaRPr lang="en-US" sz="900" b="1">
                        <a:latin typeface="Calibri"/>
                        <a:ea typeface="Calibri"/>
                        <a:cs typeface="Times New Roman"/>
                      </a:endParaRPr>
                    </a:p>
                  </a:txBody>
                  <a:tcPr marL="64698" marR="64698" marT="0" marB="0" anchor="b">
                    <a:lnL>
                      <a:noFill/>
                    </a:lnL>
                    <a:lnR>
                      <a:noFill/>
                    </a:lnR>
                    <a:lnT>
                      <a:noFill/>
                    </a:lnT>
                    <a:lnB>
                      <a:noFill/>
                    </a:lnB>
                  </a:tcPr>
                </a:tc>
                <a:tc>
                  <a:txBody>
                    <a:bodyPr/>
                    <a:lstStyle/>
                    <a:p>
                      <a:pPr marL="0" marR="0" algn="r">
                        <a:lnSpc>
                          <a:spcPct val="115000"/>
                        </a:lnSpc>
                        <a:spcBef>
                          <a:spcPts val="0"/>
                        </a:spcBef>
                        <a:spcAft>
                          <a:spcPts val="0"/>
                        </a:spcAft>
                      </a:pPr>
                      <a:r>
                        <a:rPr lang="en-US" sz="700" b="1">
                          <a:solidFill>
                            <a:srgbClr val="000000"/>
                          </a:solidFill>
                          <a:latin typeface="Calibri"/>
                          <a:ea typeface="Times New Roman"/>
                          <a:cs typeface="Times New Roman"/>
                        </a:rPr>
                        <a:t>1.00</a:t>
                      </a:r>
                      <a:endParaRPr lang="en-US" sz="900" b="1">
                        <a:latin typeface="Calibri"/>
                        <a:ea typeface="Calibri"/>
                        <a:cs typeface="Times New Roman"/>
                      </a:endParaRPr>
                    </a:p>
                  </a:txBody>
                  <a:tcPr marL="64698" marR="64698" marT="0" marB="0" anchor="b">
                    <a:lnL>
                      <a:noFill/>
                    </a:lnL>
                    <a:lnR>
                      <a:noFill/>
                    </a:lnR>
                    <a:lnT>
                      <a:noFill/>
                    </a:lnT>
                    <a:lnB>
                      <a:noFill/>
                    </a:lnB>
                  </a:tcPr>
                </a:tc>
                <a:tc>
                  <a:txBody>
                    <a:bodyPr/>
                    <a:lstStyle/>
                    <a:p>
                      <a:pPr>
                        <a:lnSpc>
                          <a:spcPct val="115000"/>
                        </a:lnSpc>
                      </a:pPr>
                      <a:endParaRPr lang="en-US" sz="900" b="1">
                        <a:latin typeface="Calibri"/>
                        <a:ea typeface="Times New Roman"/>
                      </a:endParaRPr>
                    </a:p>
                  </a:txBody>
                  <a:tcPr marL="64698" marR="64698" marT="0" marB="0" anchor="b">
                    <a:lnL>
                      <a:noFill/>
                    </a:lnL>
                    <a:lnR>
                      <a:noFill/>
                    </a:lnR>
                    <a:lnT>
                      <a:noFill/>
                    </a:lnT>
                    <a:lnB>
                      <a:noFill/>
                    </a:lnB>
                  </a:tcPr>
                </a:tc>
                <a:tc>
                  <a:txBody>
                    <a:bodyPr/>
                    <a:lstStyle/>
                    <a:p>
                      <a:pPr>
                        <a:lnSpc>
                          <a:spcPct val="115000"/>
                        </a:lnSpc>
                      </a:pPr>
                      <a:endParaRPr lang="en-US" sz="900" b="1">
                        <a:latin typeface="Calibri"/>
                        <a:ea typeface="Times New Roman"/>
                      </a:endParaRPr>
                    </a:p>
                  </a:txBody>
                  <a:tcPr marL="64698" marR="64698" marT="0" marB="0" anchor="b">
                    <a:lnL>
                      <a:noFill/>
                    </a:lnL>
                    <a:lnR>
                      <a:noFill/>
                    </a:lnR>
                    <a:lnT>
                      <a:noFill/>
                    </a:lnT>
                    <a:lnB>
                      <a:noFill/>
                    </a:lnB>
                  </a:tcPr>
                </a:tc>
                <a:tc>
                  <a:txBody>
                    <a:bodyPr/>
                    <a:lstStyle/>
                    <a:p>
                      <a:pPr>
                        <a:lnSpc>
                          <a:spcPct val="115000"/>
                        </a:lnSpc>
                      </a:pPr>
                      <a:endParaRPr lang="en-US" sz="900" b="1" dirty="0">
                        <a:latin typeface="Calibri"/>
                        <a:ea typeface="Times New Roman"/>
                      </a:endParaRPr>
                    </a:p>
                  </a:txBody>
                  <a:tcPr marL="64698" marR="64698" marT="0" marB="0" anchor="b">
                    <a:lnL>
                      <a:noFill/>
                    </a:lnL>
                    <a:lnR>
                      <a:noFill/>
                    </a:lnR>
                    <a:lnT>
                      <a:noFill/>
                    </a:lnT>
                    <a:lnB>
                      <a:noFill/>
                    </a:lnB>
                  </a:tcPr>
                </a:tc>
                <a:tc>
                  <a:txBody>
                    <a:bodyPr/>
                    <a:lstStyle/>
                    <a:p>
                      <a:pPr>
                        <a:lnSpc>
                          <a:spcPct val="115000"/>
                        </a:lnSpc>
                      </a:pPr>
                      <a:endParaRPr lang="en-US" sz="900" b="1" dirty="0">
                        <a:latin typeface="Calibri"/>
                        <a:ea typeface="Times New Roman"/>
                      </a:endParaRPr>
                    </a:p>
                  </a:txBody>
                  <a:tcPr marL="64698" marR="64698" marT="0" marB="0" anchor="b">
                    <a:lnL>
                      <a:noFill/>
                    </a:lnL>
                    <a:lnR>
                      <a:noFill/>
                    </a:lnR>
                    <a:lnT>
                      <a:noFill/>
                    </a:lnT>
                    <a:lnB>
                      <a:noFill/>
                    </a:lnB>
                  </a:tcPr>
                </a:tc>
                <a:tc>
                  <a:txBody>
                    <a:bodyPr/>
                    <a:lstStyle/>
                    <a:p>
                      <a:pPr>
                        <a:lnSpc>
                          <a:spcPct val="115000"/>
                        </a:lnSpc>
                      </a:pPr>
                      <a:endParaRPr lang="en-US" sz="900" b="1" dirty="0">
                        <a:latin typeface="Calibri"/>
                        <a:ea typeface="Times New Roman"/>
                      </a:endParaRPr>
                    </a:p>
                  </a:txBody>
                  <a:tcPr marL="64698" marR="64698" marT="0" marB="0" anchor="b">
                    <a:lnL>
                      <a:noFill/>
                    </a:lnL>
                    <a:lnR>
                      <a:noFill/>
                    </a:lnR>
                    <a:lnT>
                      <a:noFill/>
                    </a:lnT>
                    <a:lnB>
                      <a:noFill/>
                    </a:lnB>
                  </a:tcPr>
                </a:tc>
                <a:tc>
                  <a:txBody>
                    <a:bodyPr/>
                    <a:lstStyle/>
                    <a:p>
                      <a:pPr>
                        <a:lnSpc>
                          <a:spcPct val="115000"/>
                        </a:lnSpc>
                      </a:pPr>
                      <a:endParaRPr lang="en-US" sz="900" b="1" dirty="0">
                        <a:latin typeface="Calibri"/>
                        <a:ea typeface="Times New Roman"/>
                      </a:endParaRPr>
                    </a:p>
                  </a:txBody>
                  <a:tcPr marL="64698" marR="64698" marT="0"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0013"/>
                  </a:ext>
                </a:extLst>
              </a:tr>
              <a:tr h="181874">
                <a:tc>
                  <a:txBody>
                    <a:bodyPr/>
                    <a:lstStyle/>
                    <a:p>
                      <a:pPr marL="0" marR="0">
                        <a:lnSpc>
                          <a:spcPct val="115000"/>
                        </a:lnSpc>
                        <a:spcBef>
                          <a:spcPts val="0"/>
                        </a:spcBef>
                        <a:spcAft>
                          <a:spcPts val="0"/>
                        </a:spcAft>
                      </a:pPr>
                      <a:r>
                        <a:rPr lang="en-US" sz="700" b="1">
                          <a:solidFill>
                            <a:srgbClr val="000000"/>
                          </a:solidFill>
                          <a:latin typeface="Calibri"/>
                          <a:ea typeface="Times New Roman"/>
                          <a:cs typeface="Times New Roman"/>
                        </a:rPr>
                        <a:t>S14</a:t>
                      </a:r>
                      <a:endParaRPr lang="en-US" sz="900" b="1">
                        <a:latin typeface="Calibri"/>
                        <a:ea typeface="Calibri"/>
                        <a:cs typeface="Times New Roman"/>
                      </a:endParaRPr>
                    </a:p>
                  </a:txBody>
                  <a:tcPr marL="64698" marR="64698"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700" b="1">
                          <a:solidFill>
                            <a:srgbClr val="000000"/>
                          </a:solidFill>
                          <a:latin typeface="Calibri"/>
                          <a:ea typeface="Times New Roman"/>
                          <a:cs typeface="Times New Roman"/>
                        </a:rPr>
                        <a:t>1.00</a:t>
                      </a:r>
                      <a:endParaRPr lang="en-US" sz="900" b="1">
                        <a:latin typeface="Calibri"/>
                        <a:ea typeface="Calibri"/>
                        <a:cs typeface="Times New Roman"/>
                      </a:endParaRPr>
                    </a:p>
                  </a:txBody>
                  <a:tcPr marL="64698" marR="64698" marT="0" marB="0" anchor="b">
                    <a:lnL>
                      <a:noFill/>
                    </a:lnL>
                    <a:lnR>
                      <a:noFill/>
                    </a:lnR>
                    <a:lnT>
                      <a:noFill/>
                    </a:lnT>
                    <a:lnB>
                      <a:noFill/>
                    </a:lnB>
                  </a:tcPr>
                </a:tc>
                <a:tc>
                  <a:txBody>
                    <a:bodyPr/>
                    <a:lstStyle/>
                    <a:p>
                      <a:pPr marL="0" marR="0" algn="r">
                        <a:lnSpc>
                          <a:spcPct val="115000"/>
                        </a:lnSpc>
                        <a:spcBef>
                          <a:spcPts val="0"/>
                        </a:spcBef>
                        <a:spcAft>
                          <a:spcPts val="0"/>
                        </a:spcAft>
                      </a:pPr>
                      <a:r>
                        <a:rPr lang="en-US" sz="700" b="1">
                          <a:solidFill>
                            <a:srgbClr val="000000"/>
                          </a:solidFill>
                          <a:latin typeface="Calibri"/>
                          <a:ea typeface="Times New Roman"/>
                          <a:cs typeface="Times New Roman"/>
                        </a:rPr>
                        <a:t>1.00</a:t>
                      </a:r>
                      <a:endParaRPr lang="en-US" sz="900" b="1">
                        <a:latin typeface="Calibri"/>
                        <a:ea typeface="Calibri"/>
                        <a:cs typeface="Times New Roman"/>
                      </a:endParaRPr>
                    </a:p>
                  </a:txBody>
                  <a:tcPr marL="64698" marR="64698" marT="0" marB="0" anchor="b">
                    <a:lnL>
                      <a:noFill/>
                    </a:lnL>
                    <a:lnR>
                      <a:noFill/>
                    </a:lnR>
                    <a:lnT>
                      <a:noFill/>
                    </a:lnT>
                    <a:lnB>
                      <a:noFill/>
                    </a:lnB>
                  </a:tcPr>
                </a:tc>
                <a:tc>
                  <a:txBody>
                    <a:bodyPr/>
                    <a:lstStyle/>
                    <a:p>
                      <a:pPr marL="0" marR="0" algn="r">
                        <a:lnSpc>
                          <a:spcPct val="115000"/>
                        </a:lnSpc>
                        <a:spcBef>
                          <a:spcPts val="0"/>
                        </a:spcBef>
                        <a:spcAft>
                          <a:spcPts val="0"/>
                        </a:spcAft>
                      </a:pPr>
                      <a:r>
                        <a:rPr lang="en-US" sz="700" b="1">
                          <a:solidFill>
                            <a:srgbClr val="000000"/>
                          </a:solidFill>
                          <a:latin typeface="Calibri"/>
                          <a:ea typeface="Times New Roman"/>
                          <a:cs typeface="Times New Roman"/>
                        </a:rPr>
                        <a:t>1.00</a:t>
                      </a:r>
                      <a:endParaRPr lang="en-US" sz="900" b="1">
                        <a:latin typeface="Calibri"/>
                        <a:ea typeface="Calibri"/>
                        <a:cs typeface="Times New Roman"/>
                      </a:endParaRPr>
                    </a:p>
                  </a:txBody>
                  <a:tcPr marL="64698" marR="64698" marT="0" marB="0" anchor="b">
                    <a:lnL>
                      <a:noFill/>
                    </a:lnL>
                    <a:lnR>
                      <a:noFill/>
                    </a:lnR>
                    <a:lnT>
                      <a:noFill/>
                    </a:lnT>
                    <a:lnB>
                      <a:noFill/>
                    </a:lnB>
                  </a:tcPr>
                </a:tc>
                <a:tc>
                  <a:txBody>
                    <a:bodyPr/>
                    <a:lstStyle/>
                    <a:p>
                      <a:pPr marL="0" marR="0" algn="r">
                        <a:lnSpc>
                          <a:spcPct val="115000"/>
                        </a:lnSpc>
                        <a:spcBef>
                          <a:spcPts val="0"/>
                        </a:spcBef>
                        <a:spcAft>
                          <a:spcPts val="0"/>
                        </a:spcAft>
                      </a:pPr>
                      <a:r>
                        <a:rPr lang="en-US" sz="700" b="1">
                          <a:solidFill>
                            <a:srgbClr val="000000"/>
                          </a:solidFill>
                          <a:latin typeface="Calibri"/>
                          <a:ea typeface="Times New Roman"/>
                          <a:cs typeface="Times New Roman"/>
                        </a:rPr>
                        <a:t>0.07</a:t>
                      </a:r>
                      <a:endParaRPr lang="en-US" sz="900" b="1">
                        <a:latin typeface="Calibri"/>
                        <a:ea typeface="Calibri"/>
                        <a:cs typeface="Times New Roman"/>
                      </a:endParaRPr>
                    </a:p>
                  </a:txBody>
                  <a:tcPr marL="64698" marR="64698" marT="0" marB="0" anchor="b">
                    <a:lnL>
                      <a:noFill/>
                    </a:lnL>
                    <a:lnR>
                      <a:noFill/>
                    </a:lnR>
                    <a:lnT>
                      <a:noFill/>
                    </a:lnT>
                    <a:lnB>
                      <a:noFill/>
                    </a:lnB>
                  </a:tcPr>
                </a:tc>
                <a:tc>
                  <a:txBody>
                    <a:bodyPr/>
                    <a:lstStyle/>
                    <a:p>
                      <a:pPr marL="0" marR="0" algn="r">
                        <a:lnSpc>
                          <a:spcPct val="115000"/>
                        </a:lnSpc>
                        <a:spcBef>
                          <a:spcPts val="0"/>
                        </a:spcBef>
                        <a:spcAft>
                          <a:spcPts val="0"/>
                        </a:spcAft>
                      </a:pPr>
                      <a:r>
                        <a:rPr lang="en-US" sz="700" b="1">
                          <a:solidFill>
                            <a:srgbClr val="000000"/>
                          </a:solidFill>
                          <a:latin typeface="Calibri"/>
                          <a:ea typeface="Times New Roman"/>
                          <a:cs typeface="Times New Roman"/>
                        </a:rPr>
                        <a:t>1.00</a:t>
                      </a:r>
                      <a:endParaRPr lang="en-US" sz="900" b="1">
                        <a:latin typeface="Calibri"/>
                        <a:ea typeface="Calibri"/>
                        <a:cs typeface="Times New Roman"/>
                      </a:endParaRPr>
                    </a:p>
                  </a:txBody>
                  <a:tcPr marL="64698" marR="64698" marT="0" marB="0" anchor="b">
                    <a:lnL>
                      <a:noFill/>
                    </a:lnL>
                    <a:lnR>
                      <a:noFill/>
                    </a:lnR>
                    <a:lnT>
                      <a:noFill/>
                    </a:lnT>
                    <a:lnB>
                      <a:noFill/>
                    </a:lnB>
                  </a:tcPr>
                </a:tc>
                <a:tc>
                  <a:txBody>
                    <a:bodyPr/>
                    <a:lstStyle/>
                    <a:p>
                      <a:pPr marL="0" marR="0" algn="r">
                        <a:lnSpc>
                          <a:spcPct val="115000"/>
                        </a:lnSpc>
                        <a:spcBef>
                          <a:spcPts val="0"/>
                        </a:spcBef>
                        <a:spcAft>
                          <a:spcPts val="0"/>
                        </a:spcAft>
                      </a:pPr>
                      <a:r>
                        <a:rPr lang="en-US" sz="700" b="1">
                          <a:solidFill>
                            <a:srgbClr val="000000"/>
                          </a:solidFill>
                          <a:latin typeface="Calibri"/>
                          <a:ea typeface="Times New Roman"/>
                          <a:cs typeface="Times New Roman"/>
                        </a:rPr>
                        <a:t>1.00</a:t>
                      </a:r>
                      <a:endParaRPr lang="en-US" sz="900" b="1">
                        <a:latin typeface="Calibri"/>
                        <a:ea typeface="Calibri"/>
                        <a:cs typeface="Times New Roman"/>
                      </a:endParaRPr>
                    </a:p>
                  </a:txBody>
                  <a:tcPr marL="64698" marR="64698" marT="0" marB="0" anchor="b">
                    <a:lnL>
                      <a:noFill/>
                    </a:lnL>
                    <a:lnR>
                      <a:noFill/>
                    </a:lnR>
                    <a:lnT>
                      <a:noFill/>
                    </a:lnT>
                    <a:lnB>
                      <a:noFill/>
                    </a:lnB>
                  </a:tcPr>
                </a:tc>
                <a:tc>
                  <a:txBody>
                    <a:bodyPr/>
                    <a:lstStyle/>
                    <a:p>
                      <a:pPr marL="0" marR="0" algn="r">
                        <a:lnSpc>
                          <a:spcPct val="115000"/>
                        </a:lnSpc>
                        <a:spcBef>
                          <a:spcPts val="0"/>
                        </a:spcBef>
                        <a:spcAft>
                          <a:spcPts val="0"/>
                        </a:spcAft>
                      </a:pPr>
                      <a:r>
                        <a:rPr lang="en-US" sz="700" b="1">
                          <a:solidFill>
                            <a:srgbClr val="000000"/>
                          </a:solidFill>
                          <a:latin typeface="Calibri"/>
                          <a:ea typeface="Times New Roman"/>
                          <a:cs typeface="Times New Roman"/>
                        </a:rPr>
                        <a:t>1.00</a:t>
                      </a:r>
                      <a:endParaRPr lang="en-US" sz="900" b="1">
                        <a:latin typeface="Calibri"/>
                        <a:ea typeface="Calibri"/>
                        <a:cs typeface="Times New Roman"/>
                      </a:endParaRPr>
                    </a:p>
                  </a:txBody>
                  <a:tcPr marL="64698" marR="64698" marT="0" marB="0" anchor="b">
                    <a:lnL>
                      <a:noFill/>
                    </a:lnL>
                    <a:lnR>
                      <a:noFill/>
                    </a:lnR>
                    <a:lnT>
                      <a:noFill/>
                    </a:lnT>
                    <a:lnB>
                      <a:noFill/>
                    </a:lnB>
                  </a:tcPr>
                </a:tc>
                <a:tc>
                  <a:txBody>
                    <a:bodyPr/>
                    <a:lstStyle/>
                    <a:p>
                      <a:pPr marL="0" marR="0" algn="r">
                        <a:lnSpc>
                          <a:spcPct val="115000"/>
                        </a:lnSpc>
                        <a:spcBef>
                          <a:spcPts val="0"/>
                        </a:spcBef>
                        <a:spcAft>
                          <a:spcPts val="0"/>
                        </a:spcAft>
                      </a:pPr>
                      <a:r>
                        <a:rPr lang="en-US" sz="700" b="1">
                          <a:solidFill>
                            <a:srgbClr val="000000"/>
                          </a:solidFill>
                          <a:latin typeface="Calibri"/>
                          <a:ea typeface="Times New Roman"/>
                          <a:cs typeface="Times New Roman"/>
                        </a:rPr>
                        <a:t>1.00</a:t>
                      </a:r>
                      <a:endParaRPr lang="en-US" sz="900" b="1">
                        <a:latin typeface="Calibri"/>
                        <a:ea typeface="Calibri"/>
                        <a:cs typeface="Times New Roman"/>
                      </a:endParaRPr>
                    </a:p>
                  </a:txBody>
                  <a:tcPr marL="64698" marR="64698" marT="0" marB="0" anchor="b">
                    <a:lnL>
                      <a:noFill/>
                    </a:lnL>
                    <a:lnR>
                      <a:noFill/>
                    </a:lnR>
                    <a:lnT>
                      <a:noFill/>
                    </a:lnT>
                    <a:lnB>
                      <a:noFill/>
                    </a:lnB>
                  </a:tcPr>
                </a:tc>
                <a:tc>
                  <a:txBody>
                    <a:bodyPr/>
                    <a:lstStyle/>
                    <a:p>
                      <a:pPr marL="0" marR="0" algn="r">
                        <a:lnSpc>
                          <a:spcPct val="115000"/>
                        </a:lnSpc>
                        <a:spcBef>
                          <a:spcPts val="0"/>
                        </a:spcBef>
                        <a:spcAft>
                          <a:spcPts val="0"/>
                        </a:spcAft>
                      </a:pPr>
                      <a:r>
                        <a:rPr lang="en-US" sz="700" b="1">
                          <a:solidFill>
                            <a:srgbClr val="000000"/>
                          </a:solidFill>
                          <a:latin typeface="Calibri"/>
                          <a:ea typeface="Times New Roman"/>
                          <a:cs typeface="Times New Roman"/>
                        </a:rPr>
                        <a:t>1.00</a:t>
                      </a:r>
                      <a:endParaRPr lang="en-US" sz="900" b="1">
                        <a:latin typeface="Calibri"/>
                        <a:ea typeface="Calibri"/>
                        <a:cs typeface="Times New Roman"/>
                      </a:endParaRPr>
                    </a:p>
                  </a:txBody>
                  <a:tcPr marL="64698" marR="64698" marT="0" marB="0" anchor="b">
                    <a:lnL>
                      <a:noFill/>
                    </a:lnL>
                    <a:lnR>
                      <a:noFill/>
                    </a:lnR>
                    <a:lnT>
                      <a:noFill/>
                    </a:lnT>
                    <a:lnB>
                      <a:noFill/>
                    </a:lnB>
                  </a:tcPr>
                </a:tc>
                <a:tc>
                  <a:txBody>
                    <a:bodyPr/>
                    <a:lstStyle/>
                    <a:p>
                      <a:pPr marL="0" marR="0" algn="r">
                        <a:lnSpc>
                          <a:spcPct val="115000"/>
                        </a:lnSpc>
                        <a:spcBef>
                          <a:spcPts val="0"/>
                        </a:spcBef>
                        <a:spcAft>
                          <a:spcPts val="0"/>
                        </a:spcAft>
                      </a:pPr>
                      <a:r>
                        <a:rPr lang="en-US" sz="700" b="1">
                          <a:solidFill>
                            <a:srgbClr val="000000"/>
                          </a:solidFill>
                          <a:latin typeface="Calibri"/>
                          <a:ea typeface="Times New Roman"/>
                          <a:cs typeface="Times New Roman"/>
                        </a:rPr>
                        <a:t>0.79</a:t>
                      </a:r>
                      <a:endParaRPr lang="en-US" sz="900" b="1">
                        <a:latin typeface="Calibri"/>
                        <a:ea typeface="Calibri"/>
                        <a:cs typeface="Times New Roman"/>
                      </a:endParaRPr>
                    </a:p>
                  </a:txBody>
                  <a:tcPr marL="64698" marR="64698" marT="0" marB="0" anchor="b">
                    <a:lnL>
                      <a:noFill/>
                    </a:lnL>
                    <a:lnR>
                      <a:noFill/>
                    </a:lnR>
                    <a:lnT>
                      <a:noFill/>
                    </a:lnT>
                    <a:lnB>
                      <a:noFill/>
                    </a:lnB>
                  </a:tcPr>
                </a:tc>
                <a:tc>
                  <a:txBody>
                    <a:bodyPr/>
                    <a:lstStyle/>
                    <a:p>
                      <a:pPr marL="0" marR="0" algn="r">
                        <a:lnSpc>
                          <a:spcPct val="115000"/>
                        </a:lnSpc>
                        <a:spcBef>
                          <a:spcPts val="0"/>
                        </a:spcBef>
                        <a:spcAft>
                          <a:spcPts val="0"/>
                        </a:spcAft>
                      </a:pPr>
                      <a:r>
                        <a:rPr lang="en-US" sz="700" b="1">
                          <a:solidFill>
                            <a:srgbClr val="000000"/>
                          </a:solidFill>
                          <a:latin typeface="Calibri"/>
                          <a:ea typeface="Times New Roman"/>
                          <a:cs typeface="Times New Roman"/>
                        </a:rPr>
                        <a:t>0.80</a:t>
                      </a:r>
                      <a:endParaRPr lang="en-US" sz="900" b="1">
                        <a:latin typeface="Calibri"/>
                        <a:ea typeface="Calibri"/>
                        <a:cs typeface="Times New Roman"/>
                      </a:endParaRPr>
                    </a:p>
                  </a:txBody>
                  <a:tcPr marL="64698" marR="64698" marT="0" marB="0" anchor="b">
                    <a:lnL>
                      <a:noFill/>
                    </a:lnL>
                    <a:lnR>
                      <a:noFill/>
                    </a:lnR>
                    <a:lnT>
                      <a:noFill/>
                    </a:lnT>
                    <a:lnB>
                      <a:noFill/>
                    </a:lnB>
                  </a:tcPr>
                </a:tc>
                <a:tc>
                  <a:txBody>
                    <a:bodyPr/>
                    <a:lstStyle/>
                    <a:p>
                      <a:pPr marL="0" marR="0" algn="r">
                        <a:lnSpc>
                          <a:spcPct val="115000"/>
                        </a:lnSpc>
                        <a:spcBef>
                          <a:spcPts val="0"/>
                        </a:spcBef>
                        <a:spcAft>
                          <a:spcPts val="0"/>
                        </a:spcAft>
                      </a:pPr>
                      <a:r>
                        <a:rPr lang="en-US" sz="700" b="1">
                          <a:solidFill>
                            <a:srgbClr val="000000"/>
                          </a:solidFill>
                          <a:latin typeface="Calibri"/>
                          <a:ea typeface="Times New Roman"/>
                          <a:cs typeface="Times New Roman"/>
                        </a:rPr>
                        <a:t>1.00</a:t>
                      </a:r>
                      <a:endParaRPr lang="en-US" sz="900" b="1">
                        <a:latin typeface="Calibri"/>
                        <a:ea typeface="Calibri"/>
                        <a:cs typeface="Times New Roman"/>
                      </a:endParaRPr>
                    </a:p>
                  </a:txBody>
                  <a:tcPr marL="64698" marR="64698" marT="0" marB="0" anchor="b">
                    <a:lnL>
                      <a:noFill/>
                    </a:lnL>
                    <a:lnR>
                      <a:noFill/>
                    </a:lnR>
                    <a:lnT>
                      <a:noFill/>
                    </a:lnT>
                    <a:lnB>
                      <a:noFill/>
                    </a:lnB>
                  </a:tcPr>
                </a:tc>
                <a:tc>
                  <a:txBody>
                    <a:bodyPr/>
                    <a:lstStyle/>
                    <a:p>
                      <a:pPr marL="0" marR="0" algn="r">
                        <a:lnSpc>
                          <a:spcPct val="115000"/>
                        </a:lnSpc>
                        <a:spcBef>
                          <a:spcPts val="0"/>
                        </a:spcBef>
                        <a:spcAft>
                          <a:spcPts val="0"/>
                        </a:spcAft>
                      </a:pPr>
                      <a:r>
                        <a:rPr lang="en-US" sz="700" b="1">
                          <a:solidFill>
                            <a:srgbClr val="000000"/>
                          </a:solidFill>
                          <a:latin typeface="Calibri"/>
                          <a:ea typeface="Times New Roman"/>
                          <a:cs typeface="Times New Roman"/>
                        </a:rPr>
                        <a:t>1.00</a:t>
                      </a:r>
                      <a:endParaRPr lang="en-US" sz="900" b="1">
                        <a:latin typeface="Calibri"/>
                        <a:ea typeface="Calibri"/>
                        <a:cs typeface="Times New Roman"/>
                      </a:endParaRPr>
                    </a:p>
                  </a:txBody>
                  <a:tcPr marL="64698" marR="64698" marT="0" marB="0" anchor="b">
                    <a:lnL>
                      <a:noFill/>
                    </a:lnL>
                    <a:lnR>
                      <a:noFill/>
                    </a:lnR>
                    <a:lnT>
                      <a:noFill/>
                    </a:lnT>
                    <a:lnB>
                      <a:noFill/>
                    </a:lnB>
                  </a:tcPr>
                </a:tc>
                <a:tc>
                  <a:txBody>
                    <a:bodyPr/>
                    <a:lstStyle/>
                    <a:p>
                      <a:pPr marL="0" marR="0" algn="r">
                        <a:lnSpc>
                          <a:spcPct val="115000"/>
                        </a:lnSpc>
                        <a:spcBef>
                          <a:spcPts val="0"/>
                        </a:spcBef>
                        <a:spcAft>
                          <a:spcPts val="0"/>
                        </a:spcAft>
                      </a:pPr>
                      <a:r>
                        <a:rPr lang="en-US" sz="700" b="1">
                          <a:solidFill>
                            <a:srgbClr val="000000"/>
                          </a:solidFill>
                          <a:latin typeface="Calibri"/>
                          <a:ea typeface="Times New Roman"/>
                          <a:cs typeface="Times New Roman"/>
                        </a:rPr>
                        <a:t>1.00</a:t>
                      </a:r>
                      <a:endParaRPr lang="en-US" sz="900" b="1">
                        <a:latin typeface="Calibri"/>
                        <a:ea typeface="Calibri"/>
                        <a:cs typeface="Times New Roman"/>
                      </a:endParaRPr>
                    </a:p>
                  </a:txBody>
                  <a:tcPr marL="64698" marR="64698" marT="0" marB="0" anchor="b">
                    <a:lnL>
                      <a:noFill/>
                    </a:lnL>
                    <a:lnR>
                      <a:noFill/>
                    </a:lnR>
                    <a:lnT>
                      <a:noFill/>
                    </a:lnT>
                    <a:lnB>
                      <a:noFill/>
                    </a:lnB>
                  </a:tcPr>
                </a:tc>
                <a:tc>
                  <a:txBody>
                    <a:bodyPr/>
                    <a:lstStyle/>
                    <a:p>
                      <a:pPr>
                        <a:lnSpc>
                          <a:spcPct val="115000"/>
                        </a:lnSpc>
                      </a:pPr>
                      <a:endParaRPr lang="en-US" sz="900" b="1">
                        <a:latin typeface="Calibri"/>
                        <a:ea typeface="Times New Roman"/>
                      </a:endParaRPr>
                    </a:p>
                  </a:txBody>
                  <a:tcPr marL="64698" marR="64698" marT="0" marB="0" anchor="b">
                    <a:lnL>
                      <a:noFill/>
                    </a:lnL>
                    <a:lnR>
                      <a:noFill/>
                    </a:lnR>
                    <a:lnT>
                      <a:noFill/>
                    </a:lnT>
                    <a:lnB>
                      <a:noFill/>
                    </a:lnB>
                  </a:tcPr>
                </a:tc>
                <a:tc>
                  <a:txBody>
                    <a:bodyPr/>
                    <a:lstStyle/>
                    <a:p>
                      <a:pPr>
                        <a:lnSpc>
                          <a:spcPct val="115000"/>
                        </a:lnSpc>
                      </a:pPr>
                      <a:endParaRPr lang="en-US" sz="900" b="1">
                        <a:latin typeface="Calibri"/>
                        <a:ea typeface="Times New Roman"/>
                      </a:endParaRPr>
                    </a:p>
                  </a:txBody>
                  <a:tcPr marL="64698" marR="64698" marT="0" marB="0" anchor="b">
                    <a:lnL>
                      <a:noFill/>
                    </a:lnL>
                    <a:lnR>
                      <a:noFill/>
                    </a:lnR>
                    <a:lnT>
                      <a:noFill/>
                    </a:lnT>
                    <a:lnB>
                      <a:noFill/>
                    </a:lnB>
                  </a:tcPr>
                </a:tc>
                <a:tc>
                  <a:txBody>
                    <a:bodyPr/>
                    <a:lstStyle/>
                    <a:p>
                      <a:pPr>
                        <a:lnSpc>
                          <a:spcPct val="115000"/>
                        </a:lnSpc>
                      </a:pPr>
                      <a:endParaRPr lang="en-US" sz="900" b="1">
                        <a:latin typeface="Calibri"/>
                        <a:ea typeface="Times New Roman"/>
                      </a:endParaRPr>
                    </a:p>
                  </a:txBody>
                  <a:tcPr marL="64698" marR="64698" marT="0" marB="0" anchor="b">
                    <a:lnL>
                      <a:noFill/>
                    </a:lnL>
                    <a:lnR>
                      <a:noFill/>
                    </a:lnR>
                    <a:lnT>
                      <a:noFill/>
                    </a:lnT>
                    <a:lnB>
                      <a:noFill/>
                    </a:lnB>
                  </a:tcPr>
                </a:tc>
                <a:tc>
                  <a:txBody>
                    <a:bodyPr/>
                    <a:lstStyle/>
                    <a:p>
                      <a:pPr>
                        <a:lnSpc>
                          <a:spcPct val="115000"/>
                        </a:lnSpc>
                      </a:pPr>
                      <a:endParaRPr lang="en-US" sz="900" b="1" dirty="0">
                        <a:latin typeface="Calibri"/>
                        <a:ea typeface="Times New Roman"/>
                      </a:endParaRPr>
                    </a:p>
                  </a:txBody>
                  <a:tcPr marL="64698" marR="64698" marT="0" marB="0" anchor="b">
                    <a:lnL>
                      <a:noFill/>
                    </a:lnL>
                    <a:lnR>
                      <a:noFill/>
                    </a:lnR>
                    <a:lnT>
                      <a:noFill/>
                    </a:lnT>
                    <a:lnB>
                      <a:noFill/>
                    </a:lnB>
                  </a:tcPr>
                </a:tc>
                <a:tc>
                  <a:txBody>
                    <a:bodyPr/>
                    <a:lstStyle/>
                    <a:p>
                      <a:pPr>
                        <a:lnSpc>
                          <a:spcPct val="115000"/>
                        </a:lnSpc>
                      </a:pPr>
                      <a:endParaRPr lang="en-US" sz="900" b="1" dirty="0">
                        <a:latin typeface="Calibri"/>
                        <a:ea typeface="Times New Roman"/>
                      </a:endParaRPr>
                    </a:p>
                  </a:txBody>
                  <a:tcPr marL="64698" marR="64698" marT="0"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0014"/>
                  </a:ext>
                </a:extLst>
              </a:tr>
              <a:tr h="181874">
                <a:tc>
                  <a:txBody>
                    <a:bodyPr/>
                    <a:lstStyle/>
                    <a:p>
                      <a:pPr marL="0" marR="0">
                        <a:lnSpc>
                          <a:spcPct val="115000"/>
                        </a:lnSpc>
                        <a:spcBef>
                          <a:spcPts val="0"/>
                        </a:spcBef>
                        <a:spcAft>
                          <a:spcPts val="0"/>
                        </a:spcAft>
                      </a:pPr>
                      <a:r>
                        <a:rPr lang="en-US" sz="700" b="1">
                          <a:solidFill>
                            <a:srgbClr val="000000"/>
                          </a:solidFill>
                          <a:latin typeface="Calibri"/>
                          <a:ea typeface="Times New Roman"/>
                          <a:cs typeface="Times New Roman"/>
                        </a:rPr>
                        <a:t>S15</a:t>
                      </a:r>
                      <a:endParaRPr lang="en-US" sz="900" b="1">
                        <a:latin typeface="Calibri"/>
                        <a:ea typeface="Calibri"/>
                        <a:cs typeface="Times New Roman"/>
                      </a:endParaRPr>
                    </a:p>
                  </a:txBody>
                  <a:tcPr marL="64698" marR="64698"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700" b="1">
                          <a:solidFill>
                            <a:srgbClr val="000000"/>
                          </a:solidFill>
                          <a:latin typeface="Calibri"/>
                          <a:ea typeface="Times New Roman"/>
                          <a:cs typeface="Times New Roman"/>
                        </a:rPr>
                        <a:t>0.07</a:t>
                      </a:r>
                      <a:endParaRPr lang="en-US" sz="900" b="1">
                        <a:latin typeface="Calibri"/>
                        <a:ea typeface="Calibri"/>
                        <a:cs typeface="Times New Roman"/>
                      </a:endParaRPr>
                    </a:p>
                  </a:txBody>
                  <a:tcPr marL="64698" marR="64698" marT="0" marB="0" anchor="b">
                    <a:lnL>
                      <a:noFill/>
                    </a:lnL>
                    <a:lnR>
                      <a:noFill/>
                    </a:lnR>
                    <a:lnT>
                      <a:noFill/>
                    </a:lnT>
                    <a:lnB>
                      <a:noFill/>
                    </a:lnB>
                  </a:tcPr>
                </a:tc>
                <a:tc>
                  <a:txBody>
                    <a:bodyPr/>
                    <a:lstStyle/>
                    <a:p>
                      <a:pPr marL="0" marR="0" algn="r">
                        <a:lnSpc>
                          <a:spcPct val="115000"/>
                        </a:lnSpc>
                        <a:spcBef>
                          <a:spcPts val="0"/>
                        </a:spcBef>
                        <a:spcAft>
                          <a:spcPts val="0"/>
                        </a:spcAft>
                      </a:pPr>
                      <a:r>
                        <a:rPr lang="en-US" sz="700" b="1">
                          <a:solidFill>
                            <a:srgbClr val="000000"/>
                          </a:solidFill>
                          <a:latin typeface="Calibri"/>
                          <a:ea typeface="Times New Roman"/>
                          <a:cs typeface="Times New Roman"/>
                        </a:rPr>
                        <a:t>0.07</a:t>
                      </a:r>
                      <a:endParaRPr lang="en-US" sz="900" b="1">
                        <a:latin typeface="Calibri"/>
                        <a:ea typeface="Calibri"/>
                        <a:cs typeface="Times New Roman"/>
                      </a:endParaRPr>
                    </a:p>
                  </a:txBody>
                  <a:tcPr marL="64698" marR="64698" marT="0" marB="0" anchor="b">
                    <a:lnL>
                      <a:noFill/>
                    </a:lnL>
                    <a:lnR>
                      <a:noFill/>
                    </a:lnR>
                    <a:lnT>
                      <a:noFill/>
                    </a:lnT>
                    <a:lnB>
                      <a:noFill/>
                    </a:lnB>
                  </a:tcPr>
                </a:tc>
                <a:tc>
                  <a:txBody>
                    <a:bodyPr/>
                    <a:lstStyle/>
                    <a:p>
                      <a:pPr marL="0" marR="0" algn="r">
                        <a:lnSpc>
                          <a:spcPct val="115000"/>
                        </a:lnSpc>
                        <a:spcBef>
                          <a:spcPts val="0"/>
                        </a:spcBef>
                        <a:spcAft>
                          <a:spcPts val="0"/>
                        </a:spcAft>
                      </a:pPr>
                      <a:r>
                        <a:rPr lang="en-US" sz="700" b="1">
                          <a:solidFill>
                            <a:srgbClr val="000000"/>
                          </a:solidFill>
                          <a:latin typeface="Calibri"/>
                          <a:ea typeface="Times New Roman"/>
                          <a:cs typeface="Times New Roman"/>
                        </a:rPr>
                        <a:t>0.07</a:t>
                      </a:r>
                      <a:endParaRPr lang="en-US" sz="900" b="1">
                        <a:latin typeface="Calibri"/>
                        <a:ea typeface="Calibri"/>
                        <a:cs typeface="Times New Roman"/>
                      </a:endParaRPr>
                    </a:p>
                  </a:txBody>
                  <a:tcPr marL="64698" marR="64698" marT="0" marB="0" anchor="b">
                    <a:lnL>
                      <a:noFill/>
                    </a:lnL>
                    <a:lnR>
                      <a:noFill/>
                    </a:lnR>
                    <a:lnT>
                      <a:noFill/>
                    </a:lnT>
                    <a:lnB>
                      <a:noFill/>
                    </a:lnB>
                  </a:tcPr>
                </a:tc>
                <a:tc>
                  <a:txBody>
                    <a:bodyPr/>
                    <a:lstStyle/>
                    <a:p>
                      <a:pPr marL="0" marR="0" algn="r">
                        <a:lnSpc>
                          <a:spcPct val="115000"/>
                        </a:lnSpc>
                        <a:spcBef>
                          <a:spcPts val="0"/>
                        </a:spcBef>
                        <a:spcAft>
                          <a:spcPts val="0"/>
                        </a:spcAft>
                      </a:pPr>
                      <a:r>
                        <a:rPr lang="en-US" sz="700" b="1">
                          <a:solidFill>
                            <a:srgbClr val="000000"/>
                          </a:solidFill>
                          <a:latin typeface="Calibri"/>
                          <a:ea typeface="Times New Roman"/>
                          <a:cs typeface="Times New Roman"/>
                        </a:rPr>
                        <a:t>1.00</a:t>
                      </a:r>
                      <a:endParaRPr lang="en-US" sz="900" b="1">
                        <a:latin typeface="Calibri"/>
                        <a:ea typeface="Calibri"/>
                        <a:cs typeface="Times New Roman"/>
                      </a:endParaRPr>
                    </a:p>
                  </a:txBody>
                  <a:tcPr marL="64698" marR="64698" marT="0" marB="0" anchor="b">
                    <a:lnL>
                      <a:noFill/>
                    </a:lnL>
                    <a:lnR>
                      <a:noFill/>
                    </a:lnR>
                    <a:lnT>
                      <a:noFill/>
                    </a:lnT>
                    <a:lnB>
                      <a:noFill/>
                    </a:lnB>
                  </a:tcPr>
                </a:tc>
                <a:tc>
                  <a:txBody>
                    <a:bodyPr/>
                    <a:lstStyle/>
                    <a:p>
                      <a:pPr marL="0" marR="0" algn="r">
                        <a:lnSpc>
                          <a:spcPct val="115000"/>
                        </a:lnSpc>
                        <a:spcBef>
                          <a:spcPts val="0"/>
                        </a:spcBef>
                        <a:spcAft>
                          <a:spcPts val="0"/>
                        </a:spcAft>
                      </a:pPr>
                      <a:r>
                        <a:rPr lang="en-US" sz="700" b="1">
                          <a:solidFill>
                            <a:srgbClr val="000000"/>
                          </a:solidFill>
                          <a:latin typeface="Calibri"/>
                          <a:ea typeface="Times New Roman"/>
                          <a:cs typeface="Times New Roman"/>
                        </a:rPr>
                        <a:t>0.07</a:t>
                      </a:r>
                      <a:endParaRPr lang="en-US" sz="900" b="1">
                        <a:latin typeface="Calibri"/>
                        <a:ea typeface="Calibri"/>
                        <a:cs typeface="Times New Roman"/>
                      </a:endParaRPr>
                    </a:p>
                  </a:txBody>
                  <a:tcPr marL="64698" marR="64698" marT="0" marB="0" anchor="b">
                    <a:lnL>
                      <a:noFill/>
                    </a:lnL>
                    <a:lnR>
                      <a:noFill/>
                    </a:lnR>
                    <a:lnT>
                      <a:noFill/>
                    </a:lnT>
                    <a:lnB>
                      <a:noFill/>
                    </a:lnB>
                  </a:tcPr>
                </a:tc>
                <a:tc>
                  <a:txBody>
                    <a:bodyPr/>
                    <a:lstStyle/>
                    <a:p>
                      <a:pPr marL="0" marR="0" algn="r">
                        <a:lnSpc>
                          <a:spcPct val="115000"/>
                        </a:lnSpc>
                        <a:spcBef>
                          <a:spcPts val="0"/>
                        </a:spcBef>
                        <a:spcAft>
                          <a:spcPts val="0"/>
                        </a:spcAft>
                      </a:pPr>
                      <a:r>
                        <a:rPr lang="en-US" sz="700" b="1">
                          <a:solidFill>
                            <a:srgbClr val="000000"/>
                          </a:solidFill>
                          <a:latin typeface="Calibri"/>
                          <a:ea typeface="Times New Roman"/>
                          <a:cs typeface="Times New Roman"/>
                        </a:rPr>
                        <a:t>0.07</a:t>
                      </a:r>
                      <a:endParaRPr lang="en-US" sz="900" b="1">
                        <a:latin typeface="Calibri"/>
                        <a:ea typeface="Calibri"/>
                        <a:cs typeface="Times New Roman"/>
                      </a:endParaRPr>
                    </a:p>
                  </a:txBody>
                  <a:tcPr marL="64698" marR="64698" marT="0" marB="0" anchor="b">
                    <a:lnL>
                      <a:noFill/>
                    </a:lnL>
                    <a:lnR>
                      <a:noFill/>
                    </a:lnR>
                    <a:lnT>
                      <a:noFill/>
                    </a:lnT>
                    <a:lnB>
                      <a:noFill/>
                    </a:lnB>
                  </a:tcPr>
                </a:tc>
                <a:tc>
                  <a:txBody>
                    <a:bodyPr/>
                    <a:lstStyle/>
                    <a:p>
                      <a:pPr marL="0" marR="0" algn="r">
                        <a:lnSpc>
                          <a:spcPct val="115000"/>
                        </a:lnSpc>
                        <a:spcBef>
                          <a:spcPts val="0"/>
                        </a:spcBef>
                        <a:spcAft>
                          <a:spcPts val="0"/>
                        </a:spcAft>
                      </a:pPr>
                      <a:r>
                        <a:rPr lang="en-US" sz="700" b="1">
                          <a:solidFill>
                            <a:srgbClr val="000000"/>
                          </a:solidFill>
                          <a:latin typeface="Calibri"/>
                          <a:ea typeface="Times New Roman"/>
                          <a:cs typeface="Times New Roman"/>
                        </a:rPr>
                        <a:t>0.07</a:t>
                      </a:r>
                      <a:endParaRPr lang="en-US" sz="900" b="1">
                        <a:latin typeface="Calibri"/>
                        <a:ea typeface="Calibri"/>
                        <a:cs typeface="Times New Roman"/>
                      </a:endParaRPr>
                    </a:p>
                  </a:txBody>
                  <a:tcPr marL="64698" marR="64698" marT="0" marB="0" anchor="b">
                    <a:lnL>
                      <a:noFill/>
                    </a:lnL>
                    <a:lnR>
                      <a:noFill/>
                    </a:lnR>
                    <a:lnT>
                      <a:noFill/>
                    </a:lnT>
                    <a:lnB>
                      <a:noFill/>
                    </a:lnB>
                  </a:tcPr>
                </a:tc>
                <a:tc>
                  <a:txBody>
                    <a:bodyPr/>
                    <a:lstStyle/>
                    <a:p>
                      <a:pPr marL="0" marR="0" algn="r">
                        <a:lnSpc>
                          <a:spcPct val="115000"/>
                        </a:lnSpc>
                        <a:spcBef>
                          <a:spcPts val="0"/>
                        </a:spcBef>
                        <a:spcAft>
                          <a:spcPts val="0"/>
                        </a:spcAft>
                      </a:pPr>
                      <a:r>
                        <a:rPr lang="en-US" sz="700" b="1">
                          <a:solidFill>
                            <a:srgbClr val="000000"/>
                          </a:solidFill>
                          <a:latin typeface="Calibri"/>
                          <a:ea typeface="Times New Roman"/>
                          <a:cs typeface="Times New Roman"/>
                        </a:rPr>
                        <a:t>0.07</a:t>
                      </a:r>
                      <a:endParaRPr lang="en-US" sz="900" b="1">
                        <a:latin typeface="Calibri"/>
                        <a:ea typeface="Calibri"/>
                        <a:cs typeface="Times New Roman"/>
                      </a:endParaRPr>
                    </a:p>
                  </a:txBody>
                  <a:tcPr marL="64698" marR="64698" marT="0" marB="0" anchor="b">
                    <a:lnL>
                      <a:noFill/>
                    </a:lnL>
                    <a:lnR>
                      <a:noFill/>
                    </a:lnR>
                    <a:lnT>
                      <a:noFill/>
                    </a:lnT>
                    <a:lnB>
                      <a:noFill/>
                    </a:lnB>
                  </a:tcPr>
                </a:tc>
                <a:tc>
                  <a:txBody>
                    <a:bodyPr/>
                    <a:lstStyle/>
                    <a:p>
                      <a:pPr marL="0" marR="0" algn="r">
                        <a:lnSpc>
                          <a:spcPct val="115000"/>
                        </a:lnSpc>
                        <a:spcBef>
                          <a:spcPts val="0"/>
                        </a:spcBef>
                        <a:spcAft>
                          <a:spcPts val="0"/>
                        </a:spcAft>
                      </a:pPr>
                      <a:r>
                        <a:rPr lang="en-US" sz="700" b="1">
                          <a:solidFill>
                            <a:srgbClr val="000000"/>
                          </a:solidFill>
                          <a:latin typeface="Calibri"/>
                          <a:ea typeface="Times New Roman"/>
                          <a:cs typeface="Times New Roman"/>
                        </a:rPr>
                        <a:t>0.07</a:t>
                      </a:r>
                      <a:endParaRPr lang="en-US" sz="900" b="1">
                        <a:latin typeface="Calibri"/>
                        <a:ea typeface="Calibri"/>
                        <a:cs typeface="Times New Roman"/>
                      </a:endParaRPr>
                    </a:p>
                  </a:txBody>
                  <a:tcPr marL="64698" marR="64698" marT="0" marB="0" anchor="b">
                    <a:lnL>
                      <a:noFill/>
                    </a:lnL>
                    <a:lnR>
                      <a:noFill/>
                    </a:lnR>
                    <a:lnT>
                      <a:noFill/>
                    </a:lnT>
                    <a:lnB>
                      <a:noFill/>
                    </a:lnB>
                  </a:tcPr>
                </a:tc>
                <a:tc>
                  <a:txBody>
                    <a:bodyPr/>
                    <a:lstStyle/>
                    <a:p>
                      <a:pPr marL="0" marR="0" algn="r">
                        <a:lnSpc>
                          <a:spcPct val="115000"/>
                        </a:lnSpc>
                        <a:spcBef>
                          <a:spcPts val="0"/>
                        </a:spcBef>
                        <a:spcAft>
                          <a:spcPts val="0"/>
                        </a:spcAft>
                      </a:pPr>
                      <a:r>
                        <a:rPr lang="en-US" sz="700" b="1">
                          <a:solidFill>
                            <a:srgbClr val="000000"/>
                          </a:solidFill>
                          <a:latin typeface="Calibri"/>
                          <a:ea typeface="Times New Roman"/>
                          <a:cs typeface="Times New Roman"/>
                        </a:rPr>
                        <a:t>0.13</a:t>
                      </a:r>
                      <a:endParaRPr lang="en-US" sz="900" b="1">
                        <a:latin typeface="Calibri"/>
                        <a:ea typeface="Calibri"/>
                        <a:cs typeface="Times New Roman"/>
                      </a:endParaRPr>
                    </a:p>
                  </a:txBody>
                  <a:tcPr marL="64698" marR="64698" marT="0" marB="0" anchor="b">
                    <a:lnL>
                      <a:noFill/>
                    </a:lnL>
                    <a:lnR>
                      <a:noFill/>
                    </a:lnR>
                    <a:lnT>
                      <a:noFill/>
                    </a:lnT>
                    <a:lnB>
                      <a:noFill/>
                    </a:lnB>
                  </a:tcPr>
                </a:tc>
                <a:tc>
                  <a:txBody>
                    <a:bodyPr/>
                    <a:lstStyle/>
                    <a:p>
                      <a:pPr marL="0" marR="0" algn="r">
                        <a:lnSpc>
                          <a:spcPct val="115000"/>
                        </a:lnSpc>
                        <a:spcBef>
                          <a:spcPts val="0"/>
                        </a:spcBef>
                        <a:spcAft>
                          <a:spcPts val="0"/>
                        </a:spcAft>
                      </a:pPr>
                      <a:r>
                        <a:rPr lang="en-US" sz="700" b="1" dirty="0">
                          <a:solidFill>
                            <a:srgbClr val="000000"/>
                          </a:solidFill>
                          <a:latin typeface="Calibri"/>
                          <a:ea typeface="Times New Roman"/>
                          <a:cs typeface="Times New Roman"/>
                        </a:rPr>
                        <a:t>0.13</a:t>
                      </a:r>
                      <a:endParaRPr lang="en-US" sz="900" b="1" dirty="0">
                        <a:latin typeface="Calibri"/>
                        <a:ea typeface="Calibri"/>
                        <a:cs typeface="Times New Roman"/>
                      </a:endParaRPr>
                    </a:p>
                  </a:txBody>
                  <a:tcPr marL="64698" marR="64698" marT="0" marB="0" anchor="b">
                    <a:lnL>
                      <a:noFill/>
                    </a:lnL>
                    <a:lnR>
                      <a:noFill/>
                    </a:lnR>
                    <a:lnT>
                      <a:noFill/>
                    </a:lnT>
                    <a:lnB>
                      <a:noFill/>
                    </a:lnB>
                  </a:tcPr>
                </a:tc>
                <a:tc>
                  <a:txBody>
                    <a:bodyPr/>
                    <a:lstStyle/>
                    <a:p>
                      <a:pPr marL="0" marR="0" algn="r">
                        <a:lnSpc>
                          <a:spcPct val="115000"/>
                        </a:lnSpc>
                        <a:spcBef>
                          <a:spcPts val="0"/>
                        </a:spcBef>
                        <a:spcAft>
                          <a:spcPts val="0"/>
                        </a:spcAft>
                      </a:pPr>
                      <a:r>
                        <a:rPr lang="en-US" sz="700" b="1" dirty="0">
                          <a:solidFill>
                            <a:srgbClr val="000000"/>
                          </a:solidFill>
                          <a:latin typeface="Calibri"/>
                          <a:ea typeface="Times New Roman"/>
                          <a:cs typeface="Times New Roman"/>
                        </a:rPr>
                        <a:t>0.07</a:t>
                      </a:r>
                      <a:endParaRPr lang="en-US" sz="900" b="1" dirty="0">
                        <a:latin typeface="Calibri"/>
                        <a:ea typeface="Calibri"/>
                        <a:cs typeface="Times New Roman"/>
                      </a:endParaRPr>
                    </a:p>
                  </a:txBody>
                  <a:tcPr marL="64698" marR="64698" marT="0" marB="0" anchor="b">
                    <a:lnL>
                      <a:noFill/>
                    </a:lnL>
                    <a:lnR>
                      <a:noFill/>
                    </a:lnR>
                    <a:lnT>
                      <a:noFill/>
                    </a:lnT>
                    <a:lnB>
                      <a:noFill/>
                    </a:lnB>
                  </a:tcPr>
                </a:tc>
                <a:tc>
                  <a:txBody>
                    <a:bodyPr/>
                    <a:lstStyle/>
                    <a:p>
                      <a:pPr marL="0" marR="0" algn="r">
                        <a:lnSpc>
                          <a:spcPct val="115000"/>
                        </a:lnSpc>
                        <a:spcBef>
                          <a:spcPts val="0"/>
                        </a:spcBef>
                        <a:spcAft>
                          <a:spcPts val="0"/>
                        </a:spcAft>
                      </a:pPr>
                      <a:r>
                        <a:rPr lang="en-US" sz="700" b="1">
                          <a:solidFill>
                            <a:srgbClr val="000000"/>
                          </a:solidFill>
                          <a:latin typeface="Calibri"/>
                          <a:ea typeface="Times New Roman"/>
                          <a:cs typeface="Times New Roman"/>
                        </a:rPr>
                        <a:t>0.07</a:t>
                      </a:r>
                      <a:endParaRPr lang="en-US" sz="900" b="1">
                        <a:latin typeface="Calibri"/>
                        <a:ea typeface="Calibri"/>
                        <a:cs typeface="Times New Roman"/>
                      </a:endParaRPr>
                    </a:p>
                  </a:txBody>
                  <a:tcPr marL="64698" marR="64698" marT="0" marB="0" anchor="b">
                    <a:lnL>
                      <a:noFill/>
                    </a:lnL>
                    <a:lnR>
                      <a:noFill/>
                    </a:lnR>
                    <a:lnT>
                      <a:noFill/>
                    </a:lnT>
                    <a:lnB>
                      <a:noFill/>
                    </a:lnB>
                  </a:tcPr>
                </a:tc>
                <a:tc>
                  <a:txBody>
                    <a:bodyPr/>
                    <a:lstStyle/>
                    <a:p>
                      <a:pPr marL="0" marR="0" algn="r">
                        <a:lnSpc>
                          <a:spcPct val="115000"/>
                        </a:lnSpc>
                        <a:spcBef>
                          <a:spcPts val="0"/>
                        </a:spcBef>
                        <a:spcAft>
                          <a:spcPts val="0"/>
                        </a:spcAft>
                      </a:pPr>
                      <a:r>
                        <a:rPr lang="en-US" sz="700" b="1">
                          <a:solidFill>
                            <a:srgbClr val="000000"/>
                          </a:solidFill>
                          <a:latin typeface="Calibri"/>
                          <a:ea typeface="Times New Roman"/>
                          <a:cs typeface="Times New Roman"/>
                        </a:rPr>
                        <a:t>0.07</a:t>
                      </a:r>
                      <a:endParaRPr lang="en-US" sz="900" b="1">
                        <a:latin typeface="Calibri"/>
                        <a:ea typeface="Calibri"/>
                        <a:cs typeface="Times New Roman"/>
                      </a:endParaRPr>
                    </a:p>
                  </a:txBody>
                  <a:tcPr marL="64698" marR="64698" marT="0" marB="0" anchor="b">
                    <a:lnL>
                      <a:noFill/>
                    </a:lnL>
                    <a:lnR>
                      <a:noFill/>
                    </a:lnR>
                    <a:lnT>
                      <a:noFill/>
                    </a:lnT>
                    <a:lnB>
                      <a:noFill/>
                    </a:lnB>
                  </a:tcPr>
                </a:tc>
                <a:tc>
                  <a:txBody>
                    <a:bodyPr/>
                    <a:lstStyle/>
                    <a:p>
                      <a:pPr marL="0" marR="0" algn="r">
                        <a:lnSpc>
                          <a:spcPct val="115000"/>
                        </a:lnSpc>
                        <a:spcBef>
                          <a:spcPts val="0"/>
                        </a:spcBef>
                        <a:spcAft>
                          <a:spcPts val="0"/>
                        </a:spcAft>
                      </a:pPr>
                      <a:r>
                        <a:rPr lang="en-US" sz="700" b="1">
                          <a:solidFill>
                            <a:srgbClr val="000000"/>
                          </a:solidFill>
                          <a:latin typeface="Calibri"/>
                          <a:ea typeface="Times New Roman"/>
                          <a:cs typeface="Times New Roman"/>
                        </a:rPr>
                        <a:t>1.00</a:t>
                      </a:r>
                      <a:endParaRPr lang="en-US" sz="900" b="1">
                        <a:latin typeface="Calibri"/>
                        <a:ea typeface="Calibri"/>
                        <a:cs typeface="Times New Roman"/>
                      </a:endParaRPr>
                    </a:p>
                  </a:txBody>
                  <a:tcPr marL="64698" marR="64698" marT="0" marB="0" anchor="b">
                    <a:lnL>
                      <a:noFill/>
                    </a:lnL>
                    <a:lnR>
                      <a:noFill/>
                    </a:lnR>
                    <a:lnT>
                      <a:noFill/>
                    </a:lnT>
                    <a:lnB>
                      <a:noFill/>
                    </a:lnB>
                  </a:tcPr>
                </a:tc>
                <a:tc>
                  <a:txBody>
                    <a:bodyPr/>
                    <a:lstStyle/>
                    <a:p>
                      <a:pPr>
                        <a:lnSpc>
                          <a:spcPct val="115000"/>
                        </a:lnSpc>
                      </a:pPr>
                      <a:endParaRPr lang="en-US" sz="900" b="1" dirty="0">
                        <a:latin typeface="Calibri"/>
                        <a:ea typeface="Times New Roman"/>
                      </a:endParaRPr>
                    </a:p>
                  </a:txBody>
                  <a:tcPr marL="64698" marR="64698" marT="0" marB="0" anchor="b">
                    <a:lnL>
                      <a:noFill/>
                    </a:lnL>
                    <a:lnR>
                      <a:noFill/>
                    </a:lnR>
                    <a:lnT>
                      <a:noFill/>
                    </a:lnT>
                    <a:lnB>
                      <a:noFill/>
                    </a:lnB>
                  </a:tcPr>
                </a:tc>
                <a:tc>
                  <a:txBody>
                    <a:bodyPr/>
                    <a:lstStyle/>
                    <a:p>
                      <a:pPr>
                        <a:lnSpc>
                          <a:spcPct val="115000"/>
                        </a:lnSpc>
                      </a:pPr>
                      <a:endParaRPr lang="en-US" sz="900" b="1" dirty="0">
                        <a:latin typeface="Calibri"/>
                        <a:ea typeface="Times New Roman"/>
                      </a:endParaRPr>
                    </a:p>
                  </a:txBody>
                  <a:tcPr marL="64698" marR="64698" marT="0" marB="0" anchor="b">
                    <a:lnL>
                      <a:noFill/>
                    </a:lnL>
                    <a:lnR>
                      <a:noFill/>
                    </a:lnR>
                    <a:lnT>
                      <a:noFill/>
                    </a:lnT>
                    <a:lnB>
                      <a:noFill/>
                    </a:lnB>
                  </a:tcPr>
                </a:tc>
                <a:tc>
                  <a:txBody>
                    <a:bodyPr/>
                    <a:lstStyle/>
                    <a:p>
                      <a:pPr>
                        <a:lnSpc>
                          <a:spcPct val="115000"/>
                        </a:lnSpc>
                      </a:pPr>
                      <a:endParaRPr lang="en-US" sz="900" b="1" dirty="0">
                        <a:latin typeface="Calibri"/>
                        <a:ea typeface="Times New Roman"/>
                      </a:endParaRPr>
                    </a:p>
                  </a:txBody>
                  <a:tcPr marL="64698" marR="64698" marT="0" marB="0" anchor="b">
                    <a:lnL>
                      <a:noFill/>
                    </a:lnL>
                    <a:lnR>
                      <a:noFill/>
                    </a:lnR>
                    <a:lnT>
                      <a:noFill/>
                    </a:lnT>
                    <a:lnB>
                      <a:noFill/>
                    </a:lnB>
                  </a:tcPr>
                </a:tc>
                <a:tc>
                  <a:txBody>
                    <a:bodyPr/>
                    <a:lstStyle/>
                    <a:p>
                      <a:pPr>
                        <a:lnSpc>
                          <a:spcPct val="115000"/>
                        </a:lnSpc>
                      </a:pPr>
                      <a:endParaRPr lang="en-US" sz="900" b="1" dirty="0">
                        <a:latin typeface="Calibri"/>
                        <a:ea typeface="Times New Roman"/>
                      </a:endParaRPr>
                    </a:p>
                  </a:txBody>
                  <a:tcPr marL="64698" marR="64698" marT="0"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0015"/>
                  </a:ext>
                </a:extLst>
              </a:tr>
              <a:tr h="181874">
                <a:tc>
                  <a:txBody>
                    <a:bodyPr/>
                    <a:lstStyle/>
                    <a:p>
                      <a:pPr marL="0" marR="0">
                        <a:lnSpc>
                          <a:spcPct val="115000"/>
                        </a:lnSpc>
                        <a:spcBef>
                          <a:spcPts val="0"/>
                        </a:spcBef>
                        <a:spcAft>
                          <a:spcPts val="0"/>
                        </a:spcAft>
                      </a:pPr>
                      <a:r>
                        <a:rPr lang="en-US" sz="700" b="1">
                          <a:solidFill>
                            <a:srgbClr val="000000"/>
                          </a:solidFill>
                          <a:latin typeface="Calibri"/>
                          <a:ea typeface="Times New Roman"/>
                          <a:cs typeface="Times New Roman"/>
                        </a:rPr>
                        <a:t>S16</a:t>
                      </a:r>
                      <a:endParaRPr lang="en-US" sz="900" b="1">
                        <a:latin typeface="Calibri"/>
                        <a:ea typeface="Calibri"/>
                        <a:cs typeface="Times New Roman"/>
                      </a:endParaRPr>
                    </a:p>
                  </a:txBody>
                  <a:tcPr marL="64698" marR="64698"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700" b="1">
                          <a:solidFill>
                            <a:srgbClr val="000000"/>
                          </a:solidFill>
                          <a:latin typeface="Calibri"/>
                          <a:ea typeface="Times New Roman"/>
                          <a:cs typeface="Times New Roman"/>
                        </a:rPr>
                        <a:t>1.00</a:t>
                      </a:r>
                      <a:endParaRPr lang="en-US" sz="900" b="1">
                        <a:latin typeface="Calibri"/>
                        <a:ea typeface="Calibri"/>
                        <a:cs typeface="Times New Roman"/>
                      </a:endParaRPr>
                    </a:p>
                  </a:txBody>
                  <a:tcPr marL="64698" marR="64698" marT="0" marB="0" anchor="b">
                    <a:lnL>
                      <a:noFill/>
                    </a:lnL>
                    <a:lnR>
                      <a:noFill/>
                    </a:lnR>
                    <a:lnT>
                      <a:noFill/>
                    </a:lnT>
                    <a:lnB>
                      <a:noFill/>
                    </a:lnB>
                  </a:tcPr>
                </a:tc>
                <a:tc>
                  <a:txBody>
                    <a:bodyPr/>
                    <a:lstStyle/>
                    <a:p>
                      <a:pPr marL="0" marR="0" algn="r">
                        <a:lnSpc>
                          <a:spcPct val="115000"/>
                        </a:lnSpc>
                        <a:spcBef>
                          <a:spcPts val="0"/>
                        </a:spcBef>
                        <a:spcAft>
                          <a:spcPts val="0"/>
                        </a:spcAft>
                      </a:pPr>
                      <a:r>
                        <a:rPr lang="en-US" sz="700" b="1">
                          <a:solidFill>
                            <a:srgbClr val="000000"/>
                          </a:solidFill>
                          <a:latin typeface="Calibri"/>
                          <a:ea typeface="Times New Roman"/>
                          <a:cs typeface="Times New Roman"/>
                        </a:rPr>
                        <a:t>1.00</a:t>
                      </a:r>
                      <a:endParaRPr lang="en-US" sz="900" b="1">
                        <a:latin typeface="Calibri"/>
                        <a:ea typeface="Calibri"/>
                        <a:cs typeface="Times New Roman"/>
                      </a:endParaRPr>
                    </a:p>
                  </a:txBody>
                  <a:tcPr marL="64698" marR="64698" marT="0" marB="0" anchor="b">
                    <a:lnL>
                      <a:noFill/>
                    </a:lnL>
                    <a:lnR>
                      <a:noFill/>
                    </a:lnR>
                    <a:lnT>
                      <a:noFill/>
                    </a:lnT>
                    <a:lnB>
                      <a:noFill/>
                    </a:lnB>
                  </a:tcPr>
                </a:tc>
                <a:tc>
                  <a:txBody>
                    <a:bodyPr/>
                    <a:lstStyle/>
                    <a:p>
                      <a:pPr marL="0" marR="0" algn="r">
                        <a:lnSpc>
                          <a:spcPct val="115000"/>
                        </a:lnSpc>
                        <a:spcBef>
                          <a:spcPts val="0"/>
                        </a:spcBef>
                        <a:spcAft>
                          <a:spcPts val="0"/>
                        </a:spcAft>
                      </a:pPr>
                      <a:r>
                        <a:rPr lang="en-US" sz="700" b="1">
                          <a:solidFill>
                            <a:srgbClr val="000000"/>
                          </a:solidFill>
                          <a:latin typeface="Calibri"/>
                          <a:ea typeface="Times New Roman"/>
                          <a:cs typeface="Times New Roman"/>
                        </a:rPr>
                        <a:t>1.00</a:t>
                      </a:r>
                      <a:endParaRPr lang="en-US" sz="900" b="1">
                        <a:latin typeface="Calibri"/>
                        <a:ea typeface="Calibri"/>
                        <a:cs typeface="Times New Roman"/>
                      </a:endParaRPr>
                    </a:p>
                  </a:txBody>
                  <a:tcPr marL="64698" marR="64698" marT="0" marB="0" anchor="b">
                    <a:lnL>
                      <a:noFill/>
                    </a:lnL>
                    <a:lnR>
                      <a:noFill/>
                    </a:lnR>
                    <a:lnT>
                      <a:noFill/>
                    </a:lnT>
                    <a:lnB>
                      <a:noFill/>
                    </a:lnB>
                  </a:tcPr>
                </a:tc>
                <a:tc>
                  <a:txBody>
                    <a:bodyPr/>
                    <a:lstStyle/>
                    <a:p>
                      <a:pPr marL="0" marR="0" algn="r">
                        <a:lnSpc>
                          <a:spcPct val="115000"/>
                        </a:lnSpc>
                        <a:spcBef>
                          <a:spcPts val="0"/>
                        </a:spcBef>
                        <a:spcAft>
                          <a:spcPts val="0"/>
                        </a:spcAft>
                      </a:pPr>
                      <a:r>
                        <a:rPr lang="en-US" sz="700" b="1">
                          <a:solidFill>
                            <a:srgbClr val="000000"/>
                          </a:solidFill>
                          <a:latin typeface="Calibri"/>
                          <a:ea typeface="Times New Roman"/>
                          <a:cs typeface="Times New Roman"/>
                        </a:rPr>
                        <a:t>0.07</a:t>
                      </a:r>
                      <a:endParaRPr lang="en-US" sz="900" b="1">
                        <a:latin typeface="Calibri"/>
                        <a:ea typeface="Calibri"/>
                        <a:cs typeface="Times New Roman"/>
                      </a:endParaRPr>
                    </a:p>
                  </a:txBody>
                  <a:tcPr marL="64698" marR="64698" marT="0" marB="0" anchor="b">
                    <a:lnL>
                      <a:noFill/>
                    </a:lnL>
                    <a:lnR>
                      <a:noFill/>
                    </a:lnR>
                    <a:lnT>
                      <a:noFill/>
                    </a:lnT>
                    <a:lnB>
                      <a:noFill/>
                    </a:lnB>
                  </a:tcPr>
                </a:tc>
                <a:tc>
                  <a:txBody>
                    <a:bodyPr/>
                    <a:lstStyle/>
                    <a:p>
                      <a:pPr marL="0" marR="0" algn="r">
                        <a:lnSpc>
                          <a:spcPct val="115000"/>
                        </a:lnSpc>
                        <a:spcBef>
                          <a:spcPts val="0"/>
                        </a:spcBef>
                        <a:spcAft>
                          <a:spcPts val="0"/>
                        </a:spcAft>
                      </a:pPr>
                      <a:r>
                        <a:rPr lang="en-US" sz="700" b="1">
                          <a:solidFill>
                            <a:srgbClr val="000000"/>
                          </a:solidFill>
                          <a:latin typeface="Calibri"/>
                          <a:ea typeface="Times New Roman"/>
                          <a:cs typeface="Times New Roman"/>
                        </a:rPr>
                        <a:t>1.00</a:t>
                      </a:r>
                      <a:endParaRPr lang="en-US" sz="900" b="1">
                        <a:latin typeface="Calibri"/>
                        <a:ea typeface="Calibri"/>
                        <a:cs typeface="Times New Roman"/>
                      </a:endParaRPr>
                    </a:p>
                  </a:txBody>
                  <a:tcPr marL="64698" marR="64698" marT="0" marB="0" anchor="b">
                    <a:lnL>
                      <a:noFill/>
                    </a:lnL>
                    <a:lnR>
                      <a:noFill/>
                    </a:lnR>
                    <a:lnT>
                      <a:noFill/>
                    </a:lnT>
                    <a:lnB>
                      <a:noFill/>
                    </a:lnB>
                  </a:tcPr>
                </a:tc>
                <a:tc>
                  <a:txBody>
                    <a:bodyPr/>
                    <a:lstStyle/>
                    <a:p>
                      <a:pPr marL="0" marR="0" algn="r">
                        <a:lnSpc>
                          <a:spcPct val="115000"/>
                        </a:lnSpc>
                        <a:spcBef>
                          <a:spcPts val="0"/>
                        </a:spcBef>
                        <a:spcAft>
                          <a:spcPts val="0"/>
                        </a:spcAft>
                      </a:pPr>
                      <a:r>
                        <a:rPr lang="en-US" sz="700" b="1">
                          <a:solidFill>
                            <a:srgbClr val="000000"/>
                          </a:solidFill>
                          <a:latin typeface="Calibri"/>
                          <a:ea typeface="Times New Roman"/>
                          <a:cs typeface="Times New Roman"/>
                        </a:rPr>
                        <a:t>1.00</a:t>
                      </a:r>
                      <a:endParaRPr lang="en-US" sz="900" b="1">
                        <a:latin typeface="Calibri"/>
                        <a:ea typeface="Calibri"/>
                        <a:cs typeface="Times New Roman"/>
                      </a:endParaRPr>
                    </a:p>
                  </a:txBody>
                  <a:tcPr marL="64698" marR="64698" marT="0" marB="0" anchor="b">
                    <a:lnL>
                      <a:noFill/>
                    </a:lnL>
                    <a:lnR>
                      <a:noFill/>
                    </a:lnR>
                    <a:lnT>
                      <a:noFill/>
                    </a:lnT>
                    <a:lnB>
                      <a:noFill/>
                    </a:lnB>
                  </a:tcPr>
                </a:tc>
                <a:tc>
                  <a:txBody>
                    <a:bodyPr/>
                    <a:lstStyle/>
                    <a:p>
                      <a:pPr marL="0" marR="0" algn="r">
                        <a:lnSpc>
                          <a:spcPct val="115000"/>
                        </a:lnSpc>
                        <a:spcBef>
                          <a:spcPts val="0"/>
                        </a:spcBef>
                        <a:spcAft>
                          <a:spcPts val="0"/>
                        </a:spcAft>
                      </a:pPr>
                      <a:r>
                        <a:rPr lang="en-US" sz="700" b="1">
                          <a:solidFill>
                            <a:srgbClr val="000000"/>
                          </a:solidFill>
                          <a:latin typeface="Calibri"/>
                          <a:ea typeface="Times New Roman"/>
                          <a:cs typeface="Times New Roman"/>
                        </a:rPr>
                        <a:t>1.00</a:t>
                      </a:r>
                      <a:endParaRPr lang="en-US" sz="900" b="1">
                        <a:latin typeface="Calibri"/>
                        <a:ea typeface="Calibri"/>
                        <a:cs typeface="Times New Roman"/>
                      </a:endParaRPr>
                    </a:p>
                  </a:txBody>
                  <a:tcPr marL="64698" marR="64698" marT="0" marB="0" anchor="b">
                    <a:lnL>
                      <a:noFill/>
                    </a:lnL>
                    <a:lnR>
                      <a:noFill/>
                    </a:lnR>
                    <a:lnT>
                      <a:noFill/>
                    </a:lnT>
                    <a:lnB>
                      <a:noFill/>
                    </a:lnB>
                  </a:tcPr>
                </a:tc>
                <a:tc>
                  <a:txBody>
                    <a:bodyPr/>
                    <a:lstStyle/>
                    <a:p>
                      <a:pPr marL="0" marR="0" algn="r">
                        <a:lnSpc>
                          <a:spcPct val="115000"/>
                        </a:lnSpc>
                        <a:spcBef>
                          <a:spcPts val="0"/>
                        </a:spcBef>
                        <a:spcAft>
                          <a:spcPts val="0"/>
                        </a:spcAft>
                      </a:pPr>
                      <a:r>
                        <a:rPr lang="en-US" sz="700" b="1">
                          <a:solidFill>
                            <a:srgbClr val="000000"/>
                          </a:solidFill>
                          <a:latin typeface="Calibri"/>
                          <a:ea typeface="Times New Roman"/>
                          <a:cs typeface="Times New Roman"/>
                        </a:rPr>
                        <a:t>1.00</a:t>
                      </a:r>
                      <a:endParaRPr lang="en-US" sz="900" b="1">
                        <a:latin typeface="Calibri"/>
                        <a:ea typeface="Calibri"/>
                        <a:cs typeface="Times New Roman"/>
                      </a:endParaRPr>
                    </a:p>
                  </a:txBody>
                  <a:tcPr marL="64698" marR="64698" marT="0" marB="0" anchor="b">
                    <a:lnL>
                      <a:noFill/>
                    </a:lnL>
                    <a:lnR>
                      <a:noFill/>
                    </a:lnR>
                    <a:lnT>
                      <a:noFill/>
                    </a:lnT>
                    <a:lnB>
                      <a:noFill/>
                    </a:lnB>
                  </a:tcPr>
                </a:tc>
                <a:tc>
                  <a:txBody>
                    <a:bodyPr/>
                    <a:lstStyle/>
                    <a:p>
                      <a:pPr marL="0" marR="0" algn="r">
                        <a:lnSpc>
                          <a:spcPct val="115000"/>
                        </a:lnSpc>
                        <a:spcBef>
                          <a:spcPts val="0"/>
                        </a:spcBef>
                        <a:spcAft>
                          <a:spcPts val="0"/>
                        </a:spcAft>
                      </a:pPr>
                      <a:r>
                        <a:rPr lang="en-US" sz="700" b="1">
                          <a:solidFill>
                            <a:srgbClr val="000000"/>
                          </a:solidFill>
                          <a:latin typeface="Calibri"/>
                          <a:ea typeface="Times New Roman"/>
                          <a:cs typeface="Times New Roman"/>
                        </a:rPr>
                        <a:t>1.00</a:t>
                      </a:r>
                      <a:endParaRPr lang="en-US" sz="900" b="1">
                        <a:latin typeface="Calibri"/>
                        <a:ea typeface="Calibri"/>
                        <a:cs typeface="Times New Roman"/>
                      </a:endParaRPr>
                    </a:p>
                  </a:txBody>
                  <a:tcPr marL="64698" marR="64698" marT="0" marB="0" anchor="b">
                    <a:lnL>
                      <a:noFill/>
                    </a:lnL>
                    <a:lnR>
                      <a:noFill/>
                    </a:lnR>
                    <a:lnT>
                      <a:noFill/>
                    </a:lnT>
                    <a:lnB>
                      <a:noFill/>
                    </a:lnB>
                  </a:tcPr>
                </a:tc>
                <a:tc>
                  <a:txBody>
                    <a:bodyPr/>
                    <a:lstStyle/>
                    <a:p>
                      <a:pPr marL="0" marR="0" algn="r">
                        <a:lnSpc>
                          <a:spcPct val="115000"/>
                        </a:lnSpc>
                        <a:spcBef>
                          <a:spcPts val="0"/>
                        </a:spcBef>
                        <a:spcAft>
                          <a:spcPts val="0"/>
                        </a:spcAft>
                      </a:pPr>
                      <a:r>
                        <a:rPr lang="en-US" sz="700" b="1">
                          <a:solidFill>
                            <a:srgbClr val="000000"/>
                          </a:solidFill>
                          <a:latin typeface="Calibri"/>
                          <a:ea typeface="Times New Roman"/>
                          <a:cs typeface="Times New Roman"/>
                        </a:rPr>
                        <a:t>0.79</a:t>
                      </a:r>
                      <a:endParaRPr lang="en-US" sz="900" b="1">
                        <a:latin typeface="Calibri"/>
                        <a:ea typeface="Calibri"/>
                        <a:cs typeface="Times New Roman"/>
                      </a:endParaRPr>
                    </a:p>
                  </a:txBody>
                  <a:tcPr marL="64698" marR="64698" marT="0" marB="0" anchor="b">
                    <a:lnL>
                      <a:noFill/>
                    </a:lnL>
                    <a:lnR>
                      <a:noFill/>
                    </a:lnR>
                    <a:lnT>
                      <a:noFill/>
                    </a:lnT>
                    <a:lnB>
                      <a:noFill/>
                    </a:lnB>
                  </a:tcPr>
                </a:tc>
                <a:tc>
                  <a:txBody>
                    <a:bodyPr/>
                    <a:lstStyle/>
                    <a:p>
                      <a:pPr marL="0" marR="0" algn="r">
                        <a:lnSpc>
                          <a:spcPct val="115000"/>
                        </a:lnSpc>
                        <a:spcBef>
                          <a:spcPts val="0"/>
                        </a:spcBef>
                        <a:spcAft>
                          <a:spcPts val="0"/>
                        </a:spcAft>
                      </a:pPr>
                      <a:r>
                        <a:rPr lang="en-US" sz="700" b="1">
                          <a:solidFill>
                            <a:srgbClr val="000000"/>
                          </a:solidFill>
                          <a:latin typeface="Calibri"/>
                          <a:ea typeface="Times New Roman"/>
                          <a:cs typeface="Times New Roman"/>
                        </a:rPr>
                        <a:t>0.80</a:t>
                      </a:r>
                      <a:endParaRPr lang="en-US" sz="900" b="1">
                        <a:latin typeface="Calibri"/>
                        <a:ea typeface="Calibri"/>
                        <a:cs typeface="Times New Roman"/>
                      </a:endParaRPr>
                    </a:p>
                  </a:txBody>
                  <a:tcPr marL="64698" marR="64698" marT="0" marB="0" anchor="b">
                    <a:lnL>
                      <a:noFill/>
                    </a:lnL>
                    <a:lnR>
                      <a:noFill/>
                    </a:lnR>
                    <a:lnT>
                      <a:noFill/>
                    </a:lnT>
                    <a:lnB>
                      <a:noFill/>
                    </a:lnB>
                  </a:tcPr>
                </a:tc>
                <a:tc>
                  <a:txBody>
                    <a:bodyPr/>
                    <a:lstStyle/>
                    <a:p>
                      <a:pPr marL="0" marR="0" algn="r">
                        <a:lnSpc>
                          <a:spcPct val="115000"/>
                        </a:lnSpc>
                        <a:spcBef>
                          <a:spcPts val="0"/>
                        </a:spcBef>
                        <a:spcAft>
                          <a:spcPts val="0"/>
                        </a:spcAft>
                      </a:pPr>
                      <a:r>
                        <a:rPr lang="en-US" sz="700" b="1">
                          <a:solidFill>
                            <a:srgbClr val="000000"/>
                          </a:solidFill>
                          <a:latin typeface="Calibri"/>
                          <a:ea typeface="Times New Roman"/>
                          <a:cs typeface="Times New Roman"/>
                        </a:rPr>
                        <a:t>1.00</a:t>
                      </a:r>
                      <a:endParaRPr lang="en-US" sz="900" b="1">
                        <a:latin typeface="Calibri"/>
                        <a:ea typeface="Calibri"/>
                        <a:cs typeface="Times New Roman"/>
                      </a:endParaRPr>
                    </a:p>
                  </a:txBody>
                  <a:tcPr marL="64698" marR="64698" marT="0" marB="0" anchor="b">
                    <a:lnL>
                      <a:noFill/>
                    </a:lnL>
                    <a:lnR>
                      <a:noFill/>
                    </a:lnR>
                    <a:lnT>
                      <a:noFill/>
                    </a:lnT>
                    <a:lnB>
                      <a:noFill/>
                    </a:lnB>
                  </a:tcPr>
                </a:tc>
                <a:tc>
                  <a:txBody>
                    <a:bodyPr/>
                    <a:lstStyle/>
                    <a:p>
                      <a:pPr marL="0" marR="0" algn="r">
                        <a:lnSpc>
                          <a:spcPct val="115000"/>
                        </a:lnSpc>
                        <a:spcBef>
                          <a:spcPts val="0"/>
                        </a:spcBef>
                        <a:spcAft>
                          <a:spcPts val="0"/>
                        </a:spcAft>
                      </a:pPr>
                      <a:r>
                        <a:rPr lang="en-US" sz="700" b="1">
                          <a:solidFill>
                            <a:srgbClr val="000000"/>
                          </a:solidFill>
                          <a:latin typeface="Calibri"/>
                          <a:ea typeface="Times New Roman"/>
                          <a:cs typeface="Times New Roman"/>
                        </a:rPr>
                        <a:t>1.00</a:t>
                      </a:r>
                      <a:endParaRPr lang="en-US" sz="900" b="1">
                        <a:latin typeface="Calibri"/>
                        <a:ea typeface="Calibri"/>
                        <a:cs typeface="Times New Roman"/>
                      </a:endParaRPr>
                    </a:p>
                  </a:txBody>
                  <a:tcPr marL="64698" marR="64698" marT="0" marB="0" anchor="b">
                    <a:lnL>
                      <a:noFill/>
                    </a:lnL>
                    <a:lnR>
                      <a:noFill/>
                    </a:lnR>
                    <a:lnT>
                      <a:noFill/>
                    </a:lnT>
                    <a:lnB>
                      <a:noFill/>
                    </a:lnB>
                  </a:tcPr>
                </a:tc>
                <a:tc>
                  <a:txBody>
                    <a:bodyPr/>
                    <a:lstStyle/>
                    <a:p>
                      <a:pPr marL="0" marR="0" algn="r">
                        <a:lnSpc>
                          <a:spcPct val="115000"/>
                        </a:lnSpc>
                        <a:spcBef>
                          <a:spcPts val="0"/>
                        </a:spcBef>
                        <a:spcAft>
                          <a:spcPts val="0"/>
                        </a:spcAft>
                      </a:pPr>
                      <a:r>
                        <a:rPr lang="en-US" sz="700" b="1">
                          <a:solidFill>
                            <a:srgbClr val="000000"/>
                          </a:solidFill>
                          <a:latin typeface="Calibri"/>
                          <a:ea typeface="Times New Roman"/>
                          <a:cs typeface="Times New Roman"/>
                        </a:rPr>
                        <a:t>1.00</a:t>
                      </a:r>
                      <a:endParaRPr lang="en-US" sz="900" b="1">
                        <a:latin typeface="Calibri"/>
                        <a:ea typeface="Calibri"/>
                        <a:cs typeface="Times New Roman"/>
                      </a:endParaRPr>
                    </a:p>
                  </a:txBody>
                  <a:tcPr marL="64698" marR="64698" marT="0" marB="0" anchor="b">
                    <a:lnL>
                      <a:noFill/>
                    </a:lnL>
                    <a:lnR>
                      <a:noFill/>
                    </a:lnR>
                    <a:lnT>
                      <a:noFill/>
                    </a:lnT>
                    <a:lnB>
                      <a:noFill/>
                    </a:lnB>
                  </a:tcPr>
                </a:tc>
                <a:tc>
                  <a:txBody>
                    <a:bodyPr/>
                    <a:lstStyle/>
                    <a:p>
                      <a:pPr marL="0" marR="0" algn="r">
                        <a:lnSpc>
                          <a:spcPct val="115000"/>
                        </a:lnSpc>
                        <a:spcBef>
                          <a:spcPts val="0"/>
                        </a:spcBef>
                        <a:spcAft>
                          <a:spcPts val="0"/>
                        </a:spcAft>
                      </a:pPr>
                      <a:r>
                        <a:rPr lang="en-US" sz="700" b="1">
                          <a:solidFill>
                            <a:srgbClr val="000000"/>
                          </a:solidFill>
                          <a:latin typeface="Calibri"/>
                          <a:ea typeface="Times New Roman"/>
                          <a:cs typeface="Times New Roman"/>
                        </a:rPr>
                        <a:t>0.07</a:t>
                      </a:r>
                      <a:endParaRPr lang="en-US" sz="900" b="1">
                        <a:latin typeface="Calibri"/>
                        <a:ea typeface="Calibri"/>
                        <a:cs typeface="Times New Roman"/>
                      </a:endParaRPr>
                    </a:p>
                  </a:txBody>
                  <a:tcPr marL="64698" marR="64698" marT="0" marB="0" anchor="b">
                    <a:lnL>
                      <a:noFill/>
                    </a:lnL>
                    <a:lnR>
                      <a:noFill/>
                    </a:lnR>
                    <a:lnT>
                      <a:noFill/>
                    </a:lnT>
                    <a:lnB>
                      <a:noFill/>
                    </a:lnB>
                  </a:tcPr>
                </a:tc>
                <a:tc>
                  <a:txBody>
                    <a:bodyPr/>
                    <a:lstStyle/>
                    <a:p>
                      <a:pPr marL="0" marR="0" algn="r">
                        <a:lnSpc>
                          <a:spcPct val="115000"/>
                        </a:lnSpc>
                        <a:spcBef>
                          <a:spcPts val="0"/>
                        </a:spcBef>
                        <a:spcAft>
                          <a:spcPts val="0"/>
                        </a:spcAft>
                      </a:pPr>
                      <a:r>
                        <a:rPr lang="en-US" sz="700" b="1" dirty="0">
                          <a:solidFill>
                            <a:srgbClr val="000000"/>
                          </a:solidFill>
                          <a:latin typeface="Calibri"/>
                          <a:ea typeface="Times New Roman"/>
                          <a:cs typeface="Times New Roman"/>
                        </a:rPr>
                        <a:t>1.00</a:t>
                      </a:r>
                      <a:endParaRPr lang="en-US" sz="900" b="1" dirty="0">
                        <a:latin typeface="Calibri"/>
                        <a:ea typeface="Calibri"/>
                        <a:cs typeface="Times New Roman"/>
                      </a:endParaRPr>
                    </a:p>
                  </a:txBody>
                  <a:tcPr marL="64698" marR="64698" marT="0" marB="0" anchor="b">
                    <a:lnL>
                      <a:noFill/>
                    </a:lnL>
                    <a:lnR>
                      <a:noFill/>
                    </a:lnR>
                    <a:lnT>
                      <a:noFill/>
                    </a:lnT>
                    <a:lnB>
                      <a:noFill/>
                    </a:lnB>
                  </a:tcPr>
                </a:tc>
                <a:tc>
                  <a:txBody>
                    <a:bodyPr/>
                    <a:lstStyle/>
                    <a:p>
                      <a:pPr>
                        <a:lnSpc>
                          <a:spcPct val="115000"/>
                        </a:lnSpc>
                      </a:pPr>
                      <a:endParaRPr lang="en-US" sz="900" b="1" dirty="0">
                        <a:latin typeface="Calibri"/>
                        <a:ea typeface="Times New Roman"/>
                      </a:endParaRPr>
                    </a:p>
                  </a:txBody>
                  <a:tcPr marL="64698" marR="64698" marT="0" marB="0" anchor="b">
                    <a:lnL>
                      <a:noFill/>
                    </a:lnL>
                    <a:lnR>
                      <a:noFill/>
                    </a:lnR>
                    <a:lnT>
                      <a:noFill/>
                    </a:lnT>
                    <a:lnB>
                      <a:noFill/>
                    </a:lnB>
                  </a:tcPr>
                </a:tc>
                <a:tc>
                  <a:txBody>
                    <a:bodyPr/>
                    <a:lstStyle/>
                    <a:p>
                      <a:pPr>
                        <a:lnSpc>
                          <a:spcPct val="115000"/>
                        </a:lnSpc>
                      </a:pPr>
                      <a:endParaRPr lang="en-US" sz="900" b="1" dirty="0">
                        <a:latin typeface="Calibri"/>
                        <a:ea typeface="Times New Roman"/>
                      </a:endParaRPr>
                    </a:p>
                  </a:txBody>
                  <a:tcPr marL="64698" marR="64698" marT="0" marB="0" anchor="b">
                    <a:lnL>
                      <a:noFill/>
                    </a:lnL>
                    <a:lnR>
                      <a:noFill/>
                    </a:lnR>
                    <a:lnT>
                      <a:noFill/>
                    </a:lnT>
                    <a:lnB>
                      <a:noFill/>
                    </a:lnB>
                  </a:tcPr>
                </a:tc>
                <a:tc>
                  <a:txBody>
                    <a:bodyPr/>
                    <a:lstStyle/>
                    <a:p>
                      <a:pPr>
                        <a:lnSpc>
                          <a:spcPct val="115000"/>
                        </a:lnSpc>
                      </a:pPr>
                      <a:endParaRPr lang="en-US" sz="900" b="1">
                        <a:latin typeface="Calibri"/>
                        <a:ea typeface="Times New Roman"/>
                      </a:endParaRPr>
                    </a:p>
                  </a:txBody>
                  <a:tcPr marL="64698" marR="64698" marT="0"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0016"/>
                  </a:ext>
                </a:extLst>
              </a:tr>
              <a:tr h="264543">
                <a:tc>
                  <a:txBody>
                    <a:bodyPr/>
                    <a:lstStyle/>
                    <a:p>
                      <a:pPr marL="0" marR="0">
                        <a:lnSpc>
                          <a:spcPct val="115000"/>
                        </a:lnSpc>
                        <a:spcBef>
                          <a:spcPts val="0"/>
                        </a:spcBef>
                        <a:spcAft>
                          <a:spcPts val="0"/>
                        </a:spcAft>
                      </a:pPr>
                      <a:r>
                        <a:rPr lang="en-US" sz="700" b="1">
                          <a:solidFill>
                            <a:srgbClr val="000000"/>
                          </a:solidFill>
                          <a:latin typeface="Calibri"/>
                          <a:ea typeface="Times New Roman"/>
                          <a:cs typeface="Times New Roman"/>
                        </a:rPr>
                        <a:t>S17</a:t>
                      </a:r>
                      <a:endParaRPr lang="en-US" sz="900" b="1">
                        <a:latin typeface="Calibri"/>
                        <a:ea typeface="Calibri"/>
                        <a:cs typeface="Times New Roman"/>
                      </a:endParaRPr>
                    </a:p>
                  </a:txBody>
                  <a:tcPr marL="64698" marR="64698"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700" b="1">
                          <a:solidFill>
                            <a:srgbClr val="000000"/>
                          </a:solidFill>
                          <a:latin typeface="Calibri"/>
                          <a:ea typeface="Times New Roman"/>
                          <a:cs typeface="Times New Roman"/>
                        </a:rPr>
                        <a:t>1.00</a:t>
                      </a:r>
                      <a:endParaRPr lang="en-US" sz="900" b="1">
                        <a:latin typeface="Calibri"/>
                        <a:ea typeface="Calibri"/>
                        <a:cs typeface="Times New Roman"/>
                      </a:endParaRPr>
                    </a:p>
                  </a:txBody>
                  <a:tcPr marL="64698" marR="64698" marT="0" marB="0" anchor="b">
                    <a:lnL>
                      <a:noFill/>
                    </a:lnL>
                    <a:lnR>
                      <a:noFill/>
                    </a:lnR>
                    <a:lnT>
                      <a:noFill/>
                    </a:lnT>
                    <a:lnB>
                      <a:noFill/>
                    </a:lnB>
                  </a:tcPr>
                </a:tc>
                <a:tc>
                  <a:txBody>
                    <a:bodyPr/>
                    <a:lstStyle/>
                    <a:p>
                      <a:pPr marL="0" marR="0" algn="r">
                        <a:lnSpc>
                          <a:spcPct val="115000"/>
                        </a:lnSpc>
                        <a:spcBef>
                          <a:spcPts val="0"/>
                        </a:spcBef>
                        <a:spcAft>
                          <a:spcPts val="0"/>
                        </a:spcAft>
                      </a:pPr>
                      <a:r>
                        <a:rPr lang="en-US" sz="700" b="1">
                          <a:solidFill>
                            <a:srgbClr val="000000"/>
                          </a:solidFill>
                          <a:latin typeface="Calibri"/>
                          <a:ea typeface="Times New Roman"/>
                          <a:cs typeface="Times New Roman"/>
                        </a:rPr>
                        <a:t>1.00</a:t>
                      </a:r>
                      <a:endParaRPr lang="en-US" sz="900" b="1">
                        <a:latin typeface="Calibri"/>
                        <a:ea typeface="Calibri"/>
                        <a:cs typeface="Times New Roman"/>
                      </a:endParaRPr>
                    </a:p>
                  </a:txBody>
                  <a:tcPr marL="64698" marR="64698" marT="0" marB="0" anchor="b">
                    <a:lnL>
                      <a:noFill/>
                    </a:lnL>
                    <a:lnR>
                      <a:noFill/>
                    </a:lnR>
                    <a:lnT>
                      <a:noFill/>
                    </a:lnT>
                    <a:lnB>
                      <a:noFill/>
                    </a:lnB>
                  </a:tcPr>
                </a:tc>
                <a:tc>
                  <a:txBody>
                    <a:bodyPr/>
                    <a:lstStyle/>
                    <a:p>
                      <a:pPr marL="0" marR="0" algn="r">
                        <a:lnSpc>
                          <a:spcPct val="115000"/>
                        </a:lnSpc>
                        <a:spcBef>
                          <a:spcPts val="0"/>
                        </a:spcBef>
                        <a:spcAft>
                          <a:spcPts val="0"/>
                        </a:spcAft>
                      </a:pPr>
                      <a:r>
                        <a:rPr lang="en-US" sz="700" b="1">
                          <a:solidFill>
                            <a:srgbClr val="000000"/>
                          </a:solidFill>
                          <a:latin typeface="Calibri"/>
                          <a:ea typeface="Times New Roman"/>
                          <a:cs typeface="Times New Roman"/>
                        </a:rPr>
                        <a:t>1.00</a:t>
                      </a:r>
                      <a:endParaRPr lang="en-US" sz="900" b="1">
                        <a:latin typeface="Calibri"/>
                        <a:ea typeface="Calibri"/>
                        <a:cs typeface="Times New Roman"/>
                      </a:endParaRPr>
                    </a:p>
                  </a:txBody>
                  <a:tcPr marL="64698" marR="64698" marT="0" marB="0" anchor="b">
                    <a:lnL>
                      <a:noFill/>
                    </a:lnL>
                    <a:lnR>
                      <a:noFill/>
                    </a:lnR>
                    <a:lnT>
                      <a:noFill/>
                    </a:lnT>
                    <a:lnB>
                      <a:noFill/>
                    </a:lnB>
                  </a:tcPr>
                </a:tc>
                <a:tc>
                  <a:txBody>
                    <a:bodyPr/>
                    <a:lstStyle/>
                    <a:p>
                      <a:pPr marL="0" marR="0" algn="r">
                        <a:lnSpc>
                          <a:spcPct val="115000"/>
                        </a:lnSpc>
                        <a:spcBef>
                          <a:spcPts val="0"/>
                        </a:spcBef>
                        <a:spcAft>
                          <a:spcPts val="0"/>
                        </a:spcAft>
                      </a:pPr>
                      <a:r>
                        <a:rPr lang="en-US" sz="700" b="1">
                          <a:solidFill>
                            <a:srgbClr val="000000"/>
                          </a:solidFill>
                          <a:latin typeface="Calibri"/>
                          <a:ea typeface="Times New Roman"/>
                          <a:cs typeface="Times New Roman"/>
                        </a:rPr>
                        <a:t>0.07</a:t>
                      </a:r>
                      <a:endParaRPr lang="en-US" sz="900" b="1">
                        <a:latin typeface="Calibri"/>
                        <a:ea typeface="Calibri"/>
                        <a:cs typeface="Times New Roman"/>
                      </a:endParaRPr>
                    </a:p>
                  </a:txBody>
                  <a:tcPr marL="64698" marR="64698" marT="0" marB="0" anchor="b">
                    <a:lnL>
                      <a:noFill/>
                    </a:lnL>
                    <a:lnR>
                      <a:noFill/>
                    </a:lnR>
                    <a:lnT>
                      <a:noFill/>
                    </a:lnT>
                    <a:lnB>
                      <a:noFill/>
                    </a:lnB>
                  </a:tcPr>
                </a:tc>
                <a:tc>
                  <a:txBody>
                    <a:bodyPr/>
                    <a:lstStyle/>
                    <a:p>
                      <a:pPr marL="0" marR="0" algn="r">
                        <a:lnSpc>
                          <a:spcPct val="115000"/>
                        </a:lnSpc>
                        <a:spcBef>
                          <a:spcPts val="0"/>
                        </a:spcBef>
                        <a:spcAft>
                          <a:spcPts val="0"/>
                        </a:spcAft>
                      </a:pPr>
                      <a:r>
                        <a:rPr lang="en-US" sz="700" b="1">
                          <a:solidFill>
                            <a:srgbClr val="000000"/>
                          </a:solidFill>
                          <a:latin typeface="Calibri"/>
                          <a:ea typeface="Times New Roman"/>
                          <a:cs typeface="Times New Roman"/>
                        </a:rPr>
                        <a:t>1.00</a:t>
                      </a:r>
                      <a:endParaRPr lang="en-US" sz="900" b="1">
                        <a:latin typeface="Calibri"/>
                        <a:ea typeface="Calibri"/>
                        <a:cs typeface="Times New Roman"/>
                      </a:endParaRPr>
                    </a:p>
                  </a:txBody>
                  <a:tcPr marL="64698" marR="64698" marT="0" marB="0" anchor="b">
                    <a:lnL>
                      <a:noFill/>
                    </a:lnL>
                    <a:lnR>
                      <a:noFill/>
                    </a:lnR>
                    <a:lnT>
                      <a:noFill/>
                    </a:lnT>
                    <a:lnB>
                      <a:noFill/>
                    </a:lnB>
                  </a:tcPr>
                </a:tc>
                <a:tc>
                  <a:txBody>
                    <a:bodyPr/>
                    <a:lstStyle/>
                    <a:p>
                      <a:pPr marL="0" marR="0" algn="r">
                        <a:lnSpc>
                          <a:spcPct val="115000"/>
                        </a:lnSpc>
                        <a:spcBef>
                          <a:spcPts val="0"/>
                        </a:spcBef>
                        <a:spcAft>
                          <a:spcPts val="0"/>
                        </a:spcAft>
                      </a:pPr>
                      <a:r>
                        <a:rPr lang="en-US" sz="700" b="1">
                          <a:solidFill>
                            <a:srgbClr val="000000"/>
                          </a:solidFill>
                          <a:latin typeface="Calibri"/>
                          <a:ea typeface="Times New Roman"/>
                          <a:cs typeface="Times New Roman"/>
                        </a:rPr>
                        <a:t>1.00</a:t>
                      </a:r>
                      <a:endParaRPr lang="en-US" sz="900" b="1">
                        <a:latin typeface="Calibri"/>
                        <a:ea typeface="Calibri"/>
                        <a:cs typeface="Times New Roman"/>
                      </a:endParaRPr>
                    </a:p>
                  </a:txBody>
                  <a:tcPr marL="64698" marR="64698" marT="0" marB="0" anchor="b">
                    <a:lnL>
                      <a:noFill/>
                    </a:lnL>
                    <a:lnR>
                      <a:noFill/>
                    </a:lnR>
                    <a:lnT>
                      <a:noFill/>
                    </a:lnT>
                    <a:lnB>
                      <a:noFill/>
                    </a:lnB>
                  </a:tcPr>
                </a:tc>
                <a:tc>
                  <a:txBody>
                    <a:bodyPr/>
                    <a:lstStyle/>
                    <a:p>
                      <a:pPr marL="0" marR="0" algn="r">
                        <a:lnSpc>
                          <a:spcPct val="115000"/>
                        </a:lnSpc>
                        <a:spcBef>
                          <a:spcPts val="0"/>
                        </a:spcBef>
                        <a:spcAft>
                          <a:spcPts val="0"/>
                        </a:spcAft>
                      </a:pPr>
                      <a:r>
                        <a:rPr lang="en-US" sz="700" b="1">
                          <a:solidFill>
                            <a:srgbClr val="000000"/>
                          </a:solidFill>
                          <a:latin typeface="Calibri"/>
                          <a:ea typeface="Times New Roman"/>
                          <a:cs typeface="Times New Roman"/>
                        </a:rPr>
                        <a:t>1.00</a:t>
                      </a:r>
                      <a:endParaRPr lang="en-US" sz="900" b="1">
                        <a:latin typeface="Calibri"/>
                        <a:ea typeface="Calibri"/>
                        <a:cs typeface="Times New Roman"/>
                      </a:endParaRPr>
                    </a:p>
                  </a:txBody>
                  <a:tcPr marL="64698" marR="64698" marT="0" marB="0" anchor="b">
                    <a:lnL>
                      <a:noFill/>
                    </a:lnL>
                    <a:lnR>
                      <a:noFill/>
                    </a:lnR>
                    <a:lnT>
                      <a:noFill/>
                    </a:lnT>
                    <a:lnB>
                      <a:noFill/>
                    </a:lnB>
                  </a:tcPr>
                </a:tc>
                <a:tc>
                  <a:txBody>
                    <a:bodyPr/>
                    <a:lstStyle/>
                    <a:p>
                      <a:pPr marL="0" marR="0" algn="r">
                        <a:lnSpc>
                          <a:spcPct val="115000"/>
                        </a:lnSpc>
                        <a:spcBef>
                          <a:spcPts val="0"/>
                        </a:spcBef>
                        <a:spcAft>
                          <a:spcPts val="0"/>
                        </a:spcAft>
                      </a:pPr>
                      <a:r>
                        <a:rPr lang="en-US" sz="700" b="1">
                          <a:solidFill>
                            <a:srgbClr val="000000"/>
                          </a:solidFill>
                          <a:latin typeface="Calibri"/>
                          <a:ea typeface="Times New Roman"/>
                          <a:cs typeface="Times New Roman"/>
                        </a:rPr>
                        <a:t>1.00</a:t>
                      </a:r>
                      <a:endParaRPr lang="en-US" sz="900" b="1">
                        <a:latin typeface="Calibri"/>
                        <a:ea typeface="Calibri"/>
                        <a:cs typeface="Times New Roman"/>
                      </a:endParaRPr>
                    </a:p>
                  </a:txBody>
                  <a:tcPr marL="64698" marR="64698" marT="0" marB="0" anchor="b">
                    <a:lnL>
                      <a:noFill/>
                    </a:lnL>
                    <a:lnR>
                      <a:noFill/>
                    </a:lnR>
                    <a:lnT>
                      <a:noFill/>
                    </a:lnT>
                    <a:lnB>
                      <a:noFill/>
                    </a:lnB>
                  </a:tcPr>
                </a:tc>
                <a:tc>
                  <a:txBody>
                    <a:bodyPr/>
                    <a:lstStyle/>
                    <a:p>
                      <a:pPr marL="0" marR="0" algn="r">
                        <a:lnSpc>
                          <a:spcPct val="115000"/>
                        </a:lnSpc>
                        <a:spcBef>
                          <a:spcPts val="0"/>
                        </a:spcBef>
                        <a:spcAft>
                          <a:spcPts val="0"/>
                        </a:spcAft>
                      </a:pPr>
                      <a:r>
                        <a:rPr lang="en-US" sz="700" b="1">
                          <a:solidFill>
                            <a:srgbClr val="000000"/>
                          </a:solidFill>
                          <a:latin typeface="Calibri"/>
                          <a:ea typeface="Times New Roman"/>
                          <a:cs typeface="Times New Roman"/>
                        </a:rPr>
                        <a:t>1.00</a:t>
                      </a:r>
                      <a:endParaRPr lang="en-US" sz="900" b="1">
                        <a:latin typeface="Calibri"/>
                        <a:ea typeface="Calibri"/>
                        <a:cs typeface="Times New Roman"/>
                      </a:endParaRPr>
                    </a:p>
                  </a:txBody>
                  <a:tcPr marL="64698" marR="64698" marT="0" marB="0" anchor="b">
                    <a:lnL>
                      <a:noFill/>
                    </a:lnL>
                    <a:lnR>
                      <a:noFill/>
                    </a:lnR>
                    <a:lnT>
                      <a:noFill/>
                    </a:lnT>
                    <a:lnB>
                      <a:noFill/>
                    </a:lnB>
                  </a:tcPr>
                </a:tc>
                <a:tc>
                  <a:txBody>
                    <a:bodyPr/>
                    <a:lstStyle/>
                    <a:p>
                      <a:pPr marL="0" marR="0" algn="r">
                        <a:lnSpc>
                          <a:spcPct val="115000"/>
                        </a:lnSpc>
                        <a:spcBef>
                          <a:spcPts val="0"/>
                        </a:spcBef>
                        <a:spcAft>
                          <a:spcPts val="0"/>
                        </a:spcAft>
                      </a:pPr>
                      <a:r>
                        <a:rPr lang="en-US" sz="700" b="1">
                          <a:solidFill>
                            <a:srgbClr val="000000"/>
                          </a:solidFill>
                          <a:latin typeface="Calibri"/>
                          <a:ea typeface="Times New Roman"/>
                          <a:cs typeface="Times New Roman"/>
                        </a:rPr>
                        <a:t>0.79</a:t>
                      </a:r>
                      <a:endParaRPr lang="en-US" sz="900" b="1">
                        <a:latin typeface="Calibri"/>
                        <a:ea typeface="Calibri"/>
                        <a:cs typeface="Times New Roman"/>
                      </a:endParaRPr>
                    </a:p>
                  </a:txBody>
                  <a:tcPr marL="64698" marR="64698" marT="0" marB="0" anchor="b">
                    <a:lnL>
                      <a:noFill/>
                    </a:lnL>
                    <a:lnR>
                      <a:noFill/>
                    </a:lnR>
                    <a:lnT>
                      <a:noFill/>
                    </a:lnT>
                    <a:lnB>
                      <a:noFill/>
                    </a:lnB>
                  </a:tcPr>
                </a:tc>
                <a:tc>
                  <a:txBody>
                    <a:bodyPr/>
                    <a:lstStyle/>
                    <a:p>
                      <a:pPr marL="0" marR="0" algn="r">
                        <a:lnSpc>
                          <a:spcPct val="115000"/>
                        </a:lnSpc>
                        <a:spcBef>
                          <a:spcPts val="0"/>
                        </a:spcBef>
                        <a:spcAft>
                          <a:spcPts val="0"/>
                        </a:spcAft>
                      </a:pPr>
                      <a:r>
                        <a:rPr lang="en-US" sz="700" b="1">
                          <a:solidFill>
                            <a:srgbClr val="000000"/>
                          </a:solidFill>
                          <a:latin typeface="Calibri"/>
                          <a:ea typeface="Times New Roman"/>
                          <a:cs typeface="Times New Roman"/>
                        </a:rPr>
                        <a:t>0.80</a:t>
                      </a:r>
                      <a:endParaRPr lang="en-US" sz="900" b="1">
                        <a:latin typeface="Calibri"/>
                        <a:ea typeface="Calibri"/>
                        <a:cs typeface="Times New Roman"/>
                      </a:endParaRPr>
                    </a:p>
                  </a:txBody>
                  <a:tcPr marL="64698" marR="64698" marT="0" marB="0" anchor="b">
                    <a:lnL>
                      <a:noFill/>
                    </a:lnL>
                    <a:lnR>
                      <a:noFill/>
                    </a:lnR>
                    <a:lnT>
                      <a:noFill/>
                    </a:lnT>
                    <a:lnB>
                      <a:noFill/>
                    </a:lnB>
                  </a:tcPr>
                </a:tc>
                <a:tc>
                  <a:txBody>
                    <a:bodyPr/>
                    <a:lstStyle/>
                    <a:p>
                      <a:pPr marL="0" marR="0" algn="r">
                        <a:lnSpc>
                          <a:spcPct val="115000"/>
                        </a:lnSpc>
                        <a:spcBef>
                          <a:spcPts val="0"/>
                        </a:spcBef>
                        <a:spcAft>
                          <a:spcPts val="0"/>
                        </a:spcAft>
                      </a:pPr>
                      <a:r>
                        <a:rPr lang="en-US" sz="700" b="1" dirty="0">
                          <a:solidFill>
                            <a:srgbClr val="000000"/>
                          </a:solidFill>
                          <a:latin typeface="Calibri"/>
                          <a:ea typeface="Times New Roman"/>
                          <a:cs typeface="Times New Roman"/>
                        </a:rPr>
                        <a:t>1.00</a:t>
                      </a:r>
                      <a:endParaRPr lang="en-US" sz="900" b="1" dirty="0">
                        <a:latin typeface="Calibri"/>
                        <a:ea typeface="Calibri"/>
                        <a:cs typeface="Times New Roman"/>
                      </a:endParaRPr>
                    </a:p>
                  </a:txBody>
                  <a:tcPr marL="64698" marR="64698" marT="0" marB="0" anchor="b">
                    <a:lnL>
                      <a:noFill/>
                    </a:lnL>
                    <a:lnR>
                      <a:noFill/>
                    </a:lnR>
                    <a:lnT>
                      <a:noFill/>
                    </a:lnT>
                    <a:lnB>
                      <a:noFill/>
                    </a:lnB>
                  </a:tcPr>
                </a:tc>
                <a:tc>
                  <a:txBody>
                    <a:bodyPr/>
                    <a:lstStyle/>
                    <a:p>
                      <a:pPr marL="0" marR="0" algn="r">
                        <a:lnSpc>
                          <a:spcPct val="115000"/>
                        </a:lnSpc>
                        <a:spcBef>
                          <a:spcPts val="0"/>
                        </a:spcBef>
                        <a:spcAft>
                          <a:spcPts val="0"/>
                        </a:spcAft>
                      </a:pPr>
                      <a:r>
                        <a:rPr lang="en-US" sz="700" b="1">
                          <a:solidFill>
                            <a:srgbClr val="000000"/>
                          </a:solidFill>
                          <a:latin typeface="Calibri"/>
                          <a:ea typeface="Times New Roman"/>
                          <a:cs typeface="Times New Roman"/>
                        </a:rPr>
                        <a:t>1.00</a:t>
                      </a:r>
                      <a:endParaRPr lang="en-US" sz="900" b="1">
                        <a:latin typeface="Calibri"/>
                        <a:ea typeface="Calibri"/>
                        <a:cs typeface="Times New Roman"/>
                      </a:endParaRPr>
                    </a:p>
                  </a:txBody>
                  <a:tcPr marL="64698" marR="64698" marT="0" marB="0" anchor="b">
                    <a:lnL>
                      <a:noFill/>
                    </a:lnL>
                    <a:lnR>
                      <a:noFill/>
                    </a:lnR>
                    <a:lnT>
                      <a:noFill/>
                    </a:lnT>
                    <a:lnB>
                      <a:noFill/>
                    </a:lnB>
                  </a:tcPr>
                </a:tc>
                <a:tc>
                  <a:txBody>
                    <a:bodyPr/>
                    <a:lstStyle/>
                    <a:p>
                      <a:pPr marL="0" marR="0" algn="r">
                        <a:lnSpc>
                          <a:spcPct val="115000"/>
                        </a:lnSpc>
                        <a:spcBef>
                          <a:spcPts val="0"/>
                        </a:spcBef>
                        <a:spcAft>
                          <a:spcPts val="0"/>
                        </a:spcAft>
                      </a:pPr>
                      <a:r>
                        <a:rPr lang="en-US" sz="700" b="1">
                          <a:solidFill>
                            <a:srgbClr val="000000"/>
                          </a:solidFill>
                          <a:latin typeface="Calibri"/>
                          <a:ea typeface="Times New Roman"/>
                          <a:cs typeface="Times New Roman"/>
                        </a:rPr>
                        <a:t>1.00</a:t>
                      </a:r>
                      <a:endParaRPr lang="en-US" sz="900" b="1">
                        <a:latin typeface="Calibri"/>
                        <a:ea typeface="Calibri"/>
                        <a:cs typeface="Times New Roman"/>
                      </a:endParaRPr>
                    </a:p>
                  </a:txBody>
                  <a:tcPr marL="64698" marR="64698" marT="0" marB="0" anchor="b">
                    <a:lnL>
                      <a:noFill/>
                    </a:lnL>
                    <a:lnR>
                      <a:noFill/>
                    </a:lnR>
                    <a:lnT>
                      <a:noFill/>
                    </a:lnT>
                    <a:lnB>
                      <a:noFill/>
                    </a:lnB>
                  </a:tcPr>
                </a:tc>
                <a:tc>
                  <a:txBody>
                    <a:bodyPr/>
                    <a:lstStyle/>
                    <a:p>
                      <a:pPr marL="0" marR="0" algn="r">
                        <a:lnSpc>
                          <a:spcPct val="115000"/>
                        </a:lnSpc>
                        <a:spcBef>
                          <a:spcPts val="0"/>
                        </a:spcBef>
                        <a:spcAft>
                          <a:spcPts val="0"/>
                        </a:spcAft>
                      </a:pPr>
                      <a:r>
                        <a:rPr lang="en-US" sz="700" b="1">
                          <a:solidFill>
                            <a:srgbClr val="000000"/>
                          </a:solidFill>
                          <a:latin typeface="Calibri"/>
                          <a:ea typeface="Times New Roman"/>
                          <a:cs typeface="Times New Roman"/>
                        </a:rPr>
                        <a:t>0.07</a:t>
                      </a:r>
                      <a:endParaRPr lang="en-US" sz="900" b="1">
                        <a:latin typeface="Calibri"/>
                        <a:ea typeface="Calibri"/>
                        <a:cs typeface="Times New Roman"/>
                      </a:endParaRPr>
                    </a:p>
                  </a:txBody>
                  <a:tcPr marL="64698" marR="64698" marT="0" marB="0" anchor="b">
                    <a:lnL>
                      <a:noFill/>
                    </a:lnL>
                    <a:lnR>
                      <a:noFill/>
                    </a:lnR>
                    <a:lnT>
                      <a:noFill/>
                    </a:lnT>
                    <a:lnB>
                      <a:noFill/>
                    </a:lnB>
                  </a:tcPr>
                </a:tc>
                <a:tc>
                  <a:txBody>
                    <a:bodyPr/>
                    <a:lstStyle/>
                    <a:p>
                      <a:pPr marL="0" marR="0" algn="r">
                        <a:lnSpc>
                          <a:spcPct val="115000"/>
                        </a:lnSpc>
                        <a:spcBef>
                          <a:spcPts val="0"/>
                        </a:spcBef>
                        <a:spcAft>
                          <a:spcPts val="0"/>
                        </a:spcAft>
                      </a:pPr>
                      <a:r>
                        <a:rPr lang="en-US" sz="700" b="1">
                          <a:solidFill>
                            <a:srgbClr val="000000"/>
                          </a:solidFill>
                          <a:latin typeface="Calibri"/>
                          <a:ea typeface="Times New Roman"/>
                          <a:cs typeface="Times New Roman"/>
                        </a:rPr>
                        <a:t>1.00</a:t>
                      </a:r>
                      <a:endParaRPr lang="en-US" sz="900" b="1">
                        <a:latin typeface="Calibri"/>
                        <a:ea typeface="Calibri"/>
                        <a:cs typeface="Times New Roman"/>
                      </a:endParaRPr>
                    </a:p>
                  </a:txBody>
                  <a:tcPr marL="64698" marR="64698" marT="0" marB="0" anchor="b">
                    <a:lnL>
                      <a:noFill/>
                    </a:lnL>
                    <a:lnR>
                      <a:noFill/>
                    </a:lnR>
                    <a:lnT>
                      <a:noFill/>
                    </a:lnT>
                    <a:lnB>
                      <a:noFill/>
                    </a:lnB>
                  </a:tcPr>
                </a:tc>
                <a:tc>
                  <a:txBody>
                    <a:bodyPr/>
                    <a:lstStyle/>
                    <a:p>
                      <a:pPr marL="0" marR="0" algn="r">
                        <a:lnSpc>
                          <a:spcPct val="115000"/>
                        </a:lnSpc>
                        <a:spcBef>
                          <a:spcPts val="0"/>
                        </a:spcBef>
                        <a:spcAft>
                          <a:spcPts val="0"/>
                        </a:spcAft>
                      </a:pPr>
                      <a:r>
                        <a:rPr lang="en-US" sz="700" b="1" dirty="0">
                          <a:solidFill>
                            <a:srgbClr val="000000"/>
                          </a:solidFill>
                          <a:latin typeface="Calibri"/>
                          <a:ea typeface="Times New Roman"/>
                          <a:cs typeface="Times New Roman"/>
                        </a:rPr>
                        <a:t>1.00</a:t>
                      </a:r>
                      <a:endParaRPr lang="en-US" sz="900" b="1" dirty="0">
                        <a:latin typeface="Calibri"/>
                        <a:ea typeface="Calibri"/>
                        <a:cs typeface="Times New Roman"/>
                      </a:endParaRPr>
                    </a:p>
                  </a:txBody>
                  <a:tcPr marL="64698" marR="64698" marT="0" marB="0" anchor="b">
                    <a:lnL>
                      <a:noFill/>
                    </a:lnL>
                    <a:lnR>
                      <a:noFill/>
                    </a:lnR>
                    <a:lnT>
                      <a:noFill/>
                    </a:lnT>
                    <a:lnB>
                      <a:noFill/>
                    </a:lnB>
                  </a:tcPr>
                </a:tc>
                <a:tc>
                  <a:txBody>
                    <a:bodyPr/>
                    <a:lstStyle/>
                    <a:p>
                      <a:pPr>
                        <a:lnSpc>
                          <a:spcPct val="115000"/>
                        </a:lnSpc>
                      </a:pPr>
                      <a:endParaRPr lang="en-US" sz="900" b="1" dirty="0">
                        <a:latin typeface="Calibri"/>
                        <a:ea typeface="Times New Roman"/>
                      </a:endParaRPr>
                    </a:p>
                  </a:txBody>
                  <a:tcPr marL="64698" marR="64698" marT="0" marB="0" anchor="b">
                    <a:lnL>
                      <a:noFill/>
                    </a:lnL>
                    <a:lnR>
                      <a:noFill/>
                    </a:lnR>
                    <a:lnT>
                      <a:noFill/>
                    </a:lnT>
                    <a:lnB>
                      <a:noFill/>
                    </a:lnB>
                  </a:tcPr>
                </a:tc>
                <a:tc>
                  <a:txBody>
                    <a:bodyPr/>
                    <a:lstStyle/>
                    <a:p>
                      <a:pPr>
                        <a:lnSpc>
                          <a:spcPct val="115000"/>
                        </a:lnSpc>
                      </a:pPr>
                      <a:endParaRPr lang="en-US" sz="900" b="1" dirty="0">
                        <a:latin typeface="Calibri"/>
                        <a:ea typeface="Times New Roman"/>
                      </a:endParaRPr>
                    </a:p>
                  </a:txBody>
                  <a:tcPr marL="64698" marR="64698" marT="0"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0017"/>
                  </a:ext>
                </a:extLst>
              </a:tr>
              <a:tr h="264543">
                <a:tc>
                  <a:txBody>
                    <a:bodyPr/>
                    <a:lstStyle/>
                    <a:p>
                      <a:pPr marL="0" marR="0">
                        <a:lnSpc>
                          <a:spcPct val="115000"/>
                        </a:lnSpc>
                        <a:spcBef>
                          <a:spcPts val="0"/>
                        </a:spcBef>
                        <a:spcAft>
                          <a:spcPts val="0"/>
                        </a:spcAft>
                      </a:pPr>
                      <a:r>
                        <a:rPr lang="en-US" sz="700" b="1">
                          <a:solidFill>
                            <a:srgbClr val="000000"/>
                          </a:solidFill>
                          <a:latin typeface="Calibri"/>
                          <a:ea typeface="Times New Roman"/>
                          <a:cs typeface="Times New Roman"/>
                        </a:rPr>
                        <a:t>S18</a:t>
                      </a:r>
                      <a:endParaRPr lang="en-US" sz="900" b="1">
                        <a:latin typeface="Calibri"/>
                        <a:ea typeface="Calibri"/>
                        <a:cs typeface="Times New Roman"/>
                      </a:endParaRPr>
                    </a:p>
                  </a:txBody>
                  <a:tcPr marL="64698" marR="64698"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700" b="1">
                          <a:solidFill>
                            <a:srgbClr val="000000"/>
                          </a:solidFill>
                          <a:latin typeface="Calibri"/>
                          <a:ea typeface="Times New Roman"/>
                          <a:cs typeface="Times New Roman"/>
                        </a:rPr>
                        <a:t>1.00</a:t>
                      </a:r>
                      <a:endParaRPr lang="en-US" sz="900" b="1">
                        <a:latin typeface="Calibri"/>
                        <a:ea typeface="Calibri"/>
                        <a:cs typeface="Times New Roman"/>
                      </a:endParaRPr>
                    </a:p>
                  </a:txBody>
                  <a:tcPr marL="64698" marR="64698" marT="0" marB="0" anchor="b">
                    <a:lnL>
                      <a:noFill/>
                    </a:lnL>
                    <a:lnR>
                      <a:noFill/>
                    </a:lnR>
                    <a:lnT>
                      <a:noFill/>
                    </a:lnT>
                    <a:lnB>
                      <a:noFill/>
                    </a:lnB>
                  </a:tcPr>
                </a:tc>
                <a:tc>
                  <a:txBody>
                    <a:bodyPr/>
                    <a:lstStyle/>
                    <a:p>
                      <a:pPr marL="0" marR="0" algn="r">
                        <a:lnSpc>
                          <a:spcPct val="115000"/>
                        </a:lnSpc>
                        <a:spcBef>
                          <a:spcPts val="0"/>
                        </a:spcBef>
                        <a:spcAft>
                          <a:spcPts val="0"/>
                        </a:spcAft>
                      </a:pPr>
                      <a:r>
                        <a:rPr lang="en-US" sz="700" b="1">
                          <a:solidFill>
                            <a:srgbClr val="000000"/>
                          </a:solidFill>
                          <a:latin typeface="Calibri"/>
                          <a:ea typeface="Times New Roman"/>
                          <a:cs typeface="Times New Roman"/>
                        </a:rPr>
                        <a:t>1.00</a:t>
                      </a:r>
                      <a:endParaRPr lang="en-US" sz="900" b="1">
                        <a:latin typeface="Calibri"/>
                        <a:ea typeface="Calibri"/>
                        <a:cs typeface="Times New Roman"/>
                      </a:endParaRPr>
                    </a:p>
                  </a:txBody>
                  <a:tcPr marL="64698" marR="64698" marT="0" marB="0" anchor="b">
                    <a:lnL>
                      <a:noFill/>
                    </a:lnL>
                    <a:lnR>
                      <a:noFill/>
                    </a:lnR>
                    <a:lnT>
                      <a:noFill/>
                    </a:lnT>
                    <a:lnB>
                      <a:noFill/>
                    </a:lnB>
                  </a:tcPr>
                </a:tc>
                <a:tc>
                  <a:txBody>
                    <a:bodyPr/>
                    <a:lstStyle/>
                    <a:p>
                      <a:pPr marL="0" marR="0" algn="r">
                        <a:lnSpc>
                          <a:spcPct val="115000"/>
                        </a:lnSpc>
                        <a:spcBef>
                          <a:spcPts val="0"/>
                        </a:spcBef>
                        <a:spcAft>
                          <a:spcPts val="0"/>
                        </a:spcAft>
                      </a:pPr>
                      <a:r>
                        <a:rPr lang="en-US" sz="700" b="1">
                          <a:solidFill>
                            <a:srgbClr val="000000"/>
                          </a:solidFill>
                          <a:latin typeface="Calibri"/>
                          <a:ea typeface="Times New Roman"/>
                          <a:cs typeface="Times New Roman"/>
                        </a:rPr>
                        <a:t>1.00</a:t>
                      </a:r>
                      <a:endParaRPr lang="en-US" sz="900" b="1">
                        <a:latin typeface="Calibri"/>
                        <a:ea typeface="Calibri"/>
                        <a:cs typeface="Times New Roman"/>
                      </a:endParaRPr>
                    </a:p>
                  </a:txBody>
                  <a:tcPr marL="64698" marR="64698" marT="0" marB="0" anchor="b">
                    <a:lnL>
                      <a:noFill/>
                    </a:lnL>
                    <a:lnR>
                      <a:noFill/>
                    </a:lnR>
                    <a:lnT>
                      <a:noFill/>
                    </a:lnT>
                    <a:lnB>
                      <a:noFill/>
                    </a:lnB>
                  </a:tcPr>
                </a:tc>
                <a:tc>
                  <a:txBody>
                    <a:bodyPr/>
                    <a:lstStyle/>
                    <a:p>
                      <a:pPr marL="0" marR="0" algn="r">
                        <a:lnSpc>
                          <a:spcPct val="115000"/>
                        </a:lnSpc>
                        <a:spcBef>
                          <a:spcPts val="0"/>
                        </a:spcBef>
                        <a:spcAft>
                          <a:spcPts val="0"/>
                        </a:spcAft>
                      </a:pPr>
                      <a:r>
                        <a:rPr lang="en-US" sz="700" b="1">
                          <a:solidFill>
                            <a:srgbClr val="000000"/>
                          </a:solidFill>
                          <a:latin typeface="Calibri"/>
                          <a:ea typeface="Times New Roman"/>
                          <a:cs typeface="Times New Roman"/>
                        </a:rPr>
                        <a:t>0.07</a:t>
                      </a:r>
                      <a:endParaRPr lang="en-US" sz="900" b="1">
                        <a:latin typeface="Calibri"/>
                        <a:ea typeface="Calibri"/>
                        <a:cs typeface="Times New Roman"/>
                      </a:endParaRPr>
                    </a:p>
                  </a:txBody>
                  <a:tcPr marL="64698" marR="64698" marT="0" marB="0" anchor="b">
                    <a:lnL>
                      <a:noFill/>
                    </a:lnL>
                    <a:lnR>
                      <a:noFill/>
                    </a:lnR>
                    <a:lnT>
                      <a:noFill/>
                    </a:lnT>
                    <a:lnB>
                      <a:noFill/>
                    </a:lnB>
                  </a:tcPr>
                </a:tc>
                <a:tc>
                  <a:txBody>
                    <a:bodyPr/>
                    <a:lstStyle/>
                    <a:p>
                      <a:pPr marL="0" marR="0" algn="r">
                        <a:lnSpc>
                          <a:spcPct val="115000"/>
                        </a:lnSpc>
                        <a:spcBef>
                          <a:spcPts val="0"/>
                        </a:spcBef>
                        <a:spcAft>
                          <a:spcPts val="0"/>
                        </a:spcAft>
                      </a:pPr>
                      <a:r>
                        <a:rPr lang="en-US" sz="700" b="1">
                          <a:solidFill>
                            <a:srgbClr val="000000"/>
                          </a:solidFill>
                          <a:latin typeface="Calibri"/>
                          <a:ea typeface="Times New Roman"/>
                          <a:cs typeface="Times New Roman"/>
                        </a:rPr>
                        <a:t>1.00</a:t>
                      </a:r>
                      <a:endParaRPr lang="en-US" sz="900" b="1">
                        <a:latin typeface="Calibri"/>
                        <a:ea typeface="Calibri"/>
                        <a:cs typeface="Times New Roman"/>
                      </a:endParaRPr>
                    </a:p>
                  </a:txBody>
                  <a:tcPr marL="64698" marR="64698" marT="0" marB="0" anchor="b">
                    <a:lnL>
                      <a:noFill/>
                    </a:lnL>
                    <a:lnR>
                      <a:noFill/>
                    </a:lnR>
                    <a:lnT>
                      <a:noFill/>
                    </a:lnT>
                    <a:lnB>
                      <a:noFill/>
                    </a:lnB>
                  </a:tcPr>
                </a:tc>
                <a:tc>
                  <a:txBody>
                    <a:bodyPr/>
                    <a:lstStyle/>
                    <a:p>
                      <a:pPr marL="0" marR="0" algn="r">
                        <a:lnSpc>
                          <a:spcPct val="115000"/>
                        </a:lnSpc>
                        <a:spcBef>
                          <a:spcPts val="0"/>
                        </a:spcBef>
                        <a:spcAft>
                          <a:spcPts val="0"/>
                        </a:spcAft>
                      </a:pPr>
                      <a:r>
                        <a:rPr lang="en-US" sz="700" b="1">
                          <a:solidFill>
                            <a:srgbClr val="000000"/>
                          </a:solidFill>
                          <a:latin typeface="Calibri"/>
                          <a:ea typeface="Times New Roman"/>
                          <a:cs typeface="Times New Roman"/>
                        </a:rPr>
                        <a:t>1.00</a:t>
                      </a:r>
                      <a:endParaRPr lang="en-US" sz="900" b="1">
                        <a:latin typeface="Calibri"/>
                        <a:ea typeface="Calibri"/>
                        <a:cs typeface="Times New Roman"/>
                      </a:endParaRPr>
                    </a:p>
                  </a:txBody>
                  <a:tcPr marL="64698" marR="64698" marT="0" marB="0" anchor="b">
                    <a:lnL>
                      <a:noFill/>
                    </a:lnL>
                    <a:lnR>
                      <a:noFill/>
                    </a:lnR>
                    <a:lnT>
                      <a:noFill/>
                    </a:lnT>
                    <a:lnB>
                      <a:noFill/>
                    </a:lnB>
                  </a:tcPr>
                </a:tc>
                <a:tc>
                  <a:txBody>
                    <a:bodyPr/>
                    <a:lstStyle/>
                    <a:p>
                      <a:pPr marL="0" marR="0" algn="r">
                        <a:lnSpc>
                          <a:spcPct val="115000"/>
                        </a:lnSpc>
                        <a:spcBef>
                          <a:spcPts val="0"/>
                        </a:spcBef>
                        <a:spcAft>
                          <a:spcPts val="0"/>
                        </a:spcAft>
                      </a:pPr>
                      <a:r>
                        <a:rPr lang="en-US" sz="700" b="1">
                          <a:solidFill>
                            <a:srgbClr val="000000"/>
                          </a:solidFill>
                          <a:latin typeface="Calibri"/>
                          <a:ea typeface="Times New Roman"/>
                          <a:cs typeface="Times New Roman"/>
                        </a:rPr>
                        <a:t>1.00</a:t>
                      </a:r>
                      <a:endParaRPr lang="en-US" sz="900" b="1">
                        <a:latin typeface="Calibri"/>
                        <a:ea typeface="Calibri"/>
                        <a:cs typeface="Times New Roman"/>
                      </a:endParaRPr>
                    </a:p>
                  </a:txBody>
                  <a:tcPr marL="64698" marR="64698" marT="0" marB="0" anchor="b">
                    <a:lnL>
                      <a:noFill/>
                    </a:lnL>
                    <a:lnR>
                      <a:noFill/>
                    </a:lnR>
                    <a:lnT>
                      <a:noFill/>
                    </a:lnT>
                    <a:lnB>
                      <a:noFill/>
                    </a:lnB>
                  </a:tcPr>
                </a:tc>
                <a:tc>
                  <a:txBody>
                    <a:bodyPr/>
                    <a:lstStyle/>
                    <a:p>
                      <a:pPr marL="0" marR="0" algn="r">
                        <a:lnSpc>
                          <a:spcPct val="115000"/>
                        </a:lnSpc>
                        <a:spcBef>
                          <a:spcPts val="0"/>
                        </a:spcBef>
                        <a:spcAft>
                          <a:spcPts val="0"/>
                        </a:spcAft>
                      </a:pPr>
                      <a:r>
                        <a:rPr lang="en-US" sz="700" b="1">
                          <a:solidFill>
                            <a:srgbClr val="000000"/>
                          </a:solidFill>
                          <a:latin typeface="Calibri"/>
                          <a:ea typeface="Times New Roman"/>
                          <a:cs typeface="Times New Roman"/>
                        </a:rPr>
                        <a:t>1.00</a:t>
                      </a:r>
                      <a:endParaRPr lang="en-US" sz="900" b="1">
                        <a:latin typeface="Calibri"/>
                        <a:ea typeface="Calibri"/>
                        <a:cs typeface="Times New Roman"/>
                      </a:endParaRPr>
                    </a:p>
                  </a:txBody>
                  <a:tcPr marL="64698" marR="64698" marT="0" marB="0" anchor="b">
                    <a:lnL>
                      <a:noFill/>
                    </a:lnL>
                    <a:lnR>
                      <a:noFill/>
                    </a:lnR>
                    <a:lnT>
                      <a:noFill/>
                    </a:lnT>
                    <a:lnB>
                      <a:noFill/>
                    </a:lnB>
                  </a:tcPr>
                </a:tc>
                <a:tc>
                  <a:txBody>
                    <a:bodyPr/>
                    <a:lstStyle/>
                    <a:p>
                      <a:pPr marL="0" marR="0" algn="r">
                        <a:lnSpc>
                          <a:spcPct val="115000"/>
                        </a:lnSpc>
                        <a:spcBef>
                          <a:spcPts val="0"/>
                        </a:spcBef>
                        <a:spcAft>
                          <a:spcPts val="0"/>
                        </a:spcAft>
                      </a:pPr>
                      <a:r>
                        <a:rPr lang="en-US" sz="700" b="1">
                          <a:solidFill>
                            <a:srgbClr val="000000"/>
                          </a:solidFill>
                          <a:latin typeface="Calibri"/>
                          <a:ea typeface="Times New Roman"/>
                          <a:cs typeface="Times New Roman"/>
                        </a:rPr>
                        <a:t>1.00</a:t>
                      </a:r>
                      <a:endParaRPr lang="en-US" sz="900" b="1">
                        <a:latin typeface="Calibri"/>
                        <a:ea typeface="Calibri"/>
                        <a:cs typeface="Times New Roman"/>
                      </a:endParaRPr>
                    </a:p>
                  </a:txBody>
                  <a:tcPr marL="64698" marR="64698" marT="0" marB="0" anchor="b">
                    <a:lnL>
                      <a:noFill/>
                    </a:lnL>
                    <a:lnR>
                      <a:noFill/>
                    </a:lnR>
                    <a:lnT>
                      <a:noFill/>
                    </a:lnT>
                    <a:lnB>
                      <a:noFill/>
                    </a:lnB>
                  </a:tcPr>
                </a:tc>
                <a:tc>
                  <a:txBody>
                    <a:bodyPr/>
                    <a:lstStyle/>
                    <a:p>
                      <a:pPr marL="0" marR="0" algn="r">
                        <a:lnSpc>
                          <a:spcPct val="115000"/>
                        </a:lnSpc>
                        <a:spcBef>
                          <a:spcPts val="0"/>
                        </a:spcBef>
                        <a:spcAft>
                          <a:spcPts val="0"/>
                        </a:spcAft>
                      </a:pPr>
                      <a:r>
                        <a:rPr lang="en-US" sz="700" b="1">
                          <a:solidFill>
                            <a:srgbClr val="000000"/>
                          </a:solidFill>
                          <a:latin typeface="Calibri"/>
                          <a:ea typeface="Times New Roman"/>
                          <a:cs typeface="Times New Roman"/>
                        </a:rPr>
                        <a:t>0.79</a:t>
                      </a:r>
                      <a:endParaRPr lang="en-US" sz="900" b="1">
                        <a:latin typeface="Calibri"/>
                        <a:ea typeface="Calibri"/>
                        <a:cs typeface="Times New Roman"/>
                      </a:endParaRPr>
                    </a:p>
                  </a:txBody>
                  <a:tcPr marL="64698" marR="64698" marT="0" marB="0" anchor="b">
                    <a:lnL>
                      <a:noFill/>
                    </a:lnL>
                    <a:lnR>
                      <a:noFill/>
                    </a:lnR>
                    <a:lnT>
                      <a:noFill/>
                    </a:lnT>
                    <a:lnB>
                      <a:noFill/>
                    </a:lnB>
                  </a:tcPr>
                </a:tc>
                <a:tc>
                  <a:txBody>
                    <a:bodyPr/>
                    <a:lstStyle/>
                    <a:p>
                      <a:pPr marL="0" marR="0" algn="r">
                        <a:lnSpc>
                          <a:spcPct val="115000"/>
                        </a:lnSpc>
                        <a:spcBef>
                          <a:spcPts val="0"/>
                        </a:spcBef>
                        <a:spcAft>
                          <a:spcPts val="0"/>
                        </a:spcAft>
                      </a:pPr>
                      <a:r>
                        <a:rPr lang="en-US" sz="700" b="1" dirty="0">
                          <a:solidFill>
                            <a:srgbClr val="000000"/>
                          </a:solidFill>
                          <a:latin typeface="Calibri"/>
                          <a:ea typeface="Times New Roman"/>
                          <a:cs typeface="Times New Roman"/>
                        </a:rPr>
                        <a:t>0.80</a:t>
                      </a:r>
                      <a:endParaRPr lang="en-US" sz="900" b="1" dirty="0">
                        <a:latin typeface="Calibri"/>
                        <a:ea typeface="Calibri"/>
                        <a:cs typeface="Times New Roman"/>
                      </a:endParaRPr>
                    </a:p>
                  </a:txBody>
                  <a:tcPr marL="64698" marR="64698" marT="0" marB="0" anchor="b">
                    <a:lnL>
                      <a:noFill/>
                    </a:lnL>
                    <a:lnR>
                      <a:noFill/>
                    </a:lnR>
                    <a:lnT>
                      <a:noFill/>
                    </a:lnT>
                    <a:lnB>
                      <a:noFill/>
                    </a:lnB>
                  </a:tcPr>
                </a:tc>
                <a:tc>
                  <a:txBody>
                    <a:bodyPr/>
                    <a:lstStyle/>
                    <a:p>
                      <a:pPr marL="0" marR="0" algn="r">
                        <a:lnSpc>
                          <a:spcPct val="115000"/>
                        </a:lnSpc>
                        <a:spcBef>
                          <a:spcPts val="0"/>
                        </a:spcBef>
                        <a:spcAft>
                          <a:spcPts val="0"/>
                        </a:spcAft>
                      </a:pPr>
                      <a:r>
                        <a:rPr lang="en-US" sz="700" b="1">
                          <a:solidFill>
                            <a:srgbClr val="000000"/>
                          </a:solidFill>
                          <a:latin typeface="Calibri"/>
                          <a:ea typeface="Times New Roman"/>
                          <a:cs typeface="Times New Roman"/>
                        </a:rPr>
                        <a:t>1.00</a:t>
                      </a:r>
                      <a:endParaRPr lang="en-US" sz="900" b="1">
                        <a:latin typeface="Calibri"/>
                        <a:ea typeface="Calibri"/>
                        <a:cs typeface="Times New Roman"/>
                      </a:endParaRPr>
                    </a:p>
                  </a:txBody>
                  <a:tcPr marL="64698" marR="64698" marT="0" marB="0" anchor="b">
                    <a:lnL>
                      <a:noFill/>
                    </a:lnL>
                    <a:lnR>
                      <a:noFill/>
                    </a:lnR>
                    <a:lnT>
                      <a:noFill/>
                    </a:lnT>
                    <a:lnB>
                      <a:noFill/>
                    </a:lnB>
                  </a:tcPr>
                </a:tc>
                <a:tc>
                  <a:txBody>
                    <a:bodyPr/>
                    <a:lstStyle/>
                    <a:p>
                      <a:pPr marL="0" marR="0" algn="r">
                        <a:lnSpc>
                          <a:spcPct val="115000"/>
                        </a:lnSpc>
                        <a:spcBef>
                          <a:spcPts val="0"/>
                        </a:spcBef>
                        <a:spcAft>
                          <a:spcPts val="0"/>
                        </a:spcAft>
                      </a:pPr>
                      <a:r>
                        <a:rPr lang="en-US" sz="700" b="1">
                          <a:solidFill>
                            <a:srgbClr val="000000"/>
                          </a:solidFill>
                          <a:latin typeface="Calibri"/>
                          <a:ea typeface="Times New Roman"/>
                          <a:cs typeface="Times New Roman"/>
                        </a:rPr>
                        <a:t>1.00</a:t>
                      </a:r>
                      <a:endParaRPr lang="en-US" sz="900" b="1">
                        <a:latin typeface="Calibri"/>
                        <a:ea typeface="Calibri"/>
                        <a:cs typeface="Times New Roman"/>
                      </a:endParaRPr>
                    </a:p>
                  </a:txBody>
                  <a:tcPr marL="64698" marR="64698" marT="0" marB="0" anchor="b">
                    <a:lnL>
                      <a:noFill/>
                    </a:lnL>
                    <a:lnR>
                      <a:noFill/>
                    </a:lnR>
                    <a:lnT>
                      <a:noFill/>
                    </a:lnT>
                    <a:lnB>
                      <a:noFill/>
                    </a:lnB>
                  </a:tcPr>
                </a:tc>
                <a:tc>
                  <a:txBody>
                    <a:bodyPr/>
                    <a:lstStyle/>
                    <a:p>
                      <a:pPr marL="0" marR="0" algn="r">
                        <a:lnSpc>
                          <a:spcPct val="115000"/>
                        </a:lnSpc>
                        <a:spcBef>
                          <a:spcPts val="0"/>
                        </a:spcBef>
                        <a:spcAft>
                          <a:spcPts val="0"/>
                        </a:spcAft>
                      </a:pPr>
                      <a:r>
                        <a:rPr lang="en-US" sz="700" b="1">
                          <a:solidFill>
                            <a:srgbClr val="000000"/>
                          </a:solidFill>
                          <a:latin typeface="Calibri"/>
                          <a:ea typeface="Times New Roman"/>
                          <a:cs typeface="Times New Roman"/>
                        </a:rPr>
                        <a:t>1.00</a:t>
                      </a:r>
                      <a:endParaRPr lang="en-US" sz="900" b="1">
                        <a:latin typeface="Calibri"/>
                        <a:ea typeface="Calibri"/>
                        <a:cs typeface="Times New Roman"/>
                      </a:endParaRPr>
                    </a:p>
                  </a:txBody>
                  <a:tcPr marL="64698" marR="64698" marT="0" marB="0" anchor="b">
                    <a:lnL>
                      <a:noFill/>
                    </a:lnL>
                    <a:lnR>
                      <a:noFill/>
                    </a:lnR>
                    <a:lnT>
                      <a:noFill/>
                    </a:lnT>
                    <a:lnB>
                      <a:noFill/>
                    </a:lnB>
                  </a:tcPr>
                </a:tc>
                <a:tc>
                  <a:txBody>
                    <a:bodyPr/>
                    <a:lstStyle/>
                    <a:p>
                      <a:pPr marL="0" marR="0" algn="r">
                        <a:lnSpc>
                          <a:spcPct val="115000"/>
                        </a:lnSpc>
                        <a:spcBef>
                          <a:spcPts val="0"/>
                        </a:spcBef>
                        <a:spcAft>
                          <a:spcPts val="0"/>
                        </a:spcAft>
                      </a:pPr>
                      <a:r>
                        <a:rPr lang="en-US" sz="700" b="1" dirty="0">
                          <a:solidFill>
                            <a:srgbClr val="000000"/>
                          </a:solidFill>
                          <a:latin typeface="Calibri"/>
                          <a:ea typeface="Times New Roman"/>
                          <a:cs typeface="Times New Roman"/>
                        </a:rPr>
                        <a:t>0.07</a:t>
                      </a:r>
                      <a:endParaRPr lang="en-US" sz="900" b="1" dirty="0">
                        <a:latin typeface="Calibri"/>
                        <a:ea typeface="Calibri"/>
                        <a:cs typeface="Times New Roman"/>
                      </a:endParaRPr>
                    </a:p>
                  </a:txBody>
                  <a:tcPr marL="64698" marR="64698" marT="0" marB="0" anchor="b">
                    <a:lnL>
                      <a:noFill/>
                    </a:lnL>
                    <a:lnR>
                      <a:noFill/>
                    </a:lnR>
                    <a:lnT>
                      <a:noFill/>
                    </a:lnT>
                    <a:lnB>
                      <a:noFill/>
                    </a:lnB>
                  </a:tcPr>
                </a:tc>
                <a:tc>
                  <a:txBody>
                    <a:bodyPr/>
                    <a:lstStyle/>
                    <a:p>
                      <a:pPr marL="0" marR="0" algn="r">
                        <a:lnSpc>
                          <a:spcPct val="115000"/>
                        </a:lnSpc>
                        <a:spcBef>
                          <a:spcPts val="0"/>
                        </a:spcBef>
                        <a:spcAft>
                          <a:spcPts val="0"/>
                        </a:spcAft>
                      </a:pPr>
                      <a:r>
                        <a:rPr lang="en-US" sz="700" b="1" dirty="0">
                          <a:solidFill>
                            <a:srgbClr val="000000"/>
                          </a:solidFill>
                          <a:latin typeface="Calibri"/>
                          <a:ea typeface="Times New Roman"/>
                          <a:cs typeface="Times New Roman"/>
                        </a:rPr>
                        <a:t>1.00</a:t>
                      </a:r>
                      <a:endParaRPr lang="en-US" sz="900" b="1" dirty="0">
                        <a:latin typeface="Calibri"/>
                        <a:ea typeface="Calibri"/>
                        <a:cs typeface="Times New Roman"/>
                      </a:endParaRPr>
                    </a:p>
                  </a:txBody>
                  <a:tcPr marL="64698" marR="64698" marT="0" marB="0" anchor="b">
                    <a:lnL>
                      <a:noFill/>
                    </a:lnL>
                    <a:lnR>
                      <a:noFill/>
                    </a:lnR>
                    <a:lnT>
                      <a:noFill/>
                    </a:lnT>
                    <a:lnB>
                      <a:noFill/>
                    </a:lnB>
                  </a:tcPr>
                </a:tc>
                <a:tc>
                  <a:txBody>
                    <a:bodyPr/>
                    <a:lstStyle/>
                    <a:p>
                      <a:pPr marL="0" marR="0" algn="r">
                        <a:lnSpc>
                          <a:spcPct val="115000"/>
                        </a:lnSpc>
                        <a:spcBef>
                          <a:spcPts val="0"/>
                        </a:spcBef>
                        <a:spcAft>
                          <a:spcPts val="0"/>
                        </a:spcAft>
                      </a:pPr>
                      <a:r>
                        <a:rPr lang="en-US" sz="700" b="1">
                          <a:solidFill>
                            <a:srgbClr val="000000"/>
                          </a:solidFill>
                          <a:latin typeface="Calibri"/>
                          <a:ea typeface="Times New Roman"/>
                          <a:cs typeface="Times New Roman"/>
                        </a:rPr>
                        <a:t>1.00</a:t>
                      </a:r>
                      <a:endParaRPr lang="en-US" sz="900" b="1">
                        <a:latin typeface="Calibri"/>
                        <a:ea typeface="Calibri"/>
                        <a:cs typeface="Times New Roman"/>
                      </a:endParaRPr>
                    </a:p>
                  </a:txBody>
                  <a:tcPr marL="64698" marR="64698" marT="0" marB="0" anchor="b">
                    <a:lnL>
                      <a:noFill/>
                    </a:lnL>
                    <a:lnR>
                      <a:noFill/>
                    </a:lnR>
                    <a:lnT>
                      <a:noFill/>
                    </a:lnT>
                    <a:lnB>
                      <a:noFill/>
                    </a:lnB>
                  </a:tcPr>
                </a:tc>
                <a:tc>
                  <a:txBody>
                    <a:bodyPr/>
                    <a:lstStyle/>
                    <a:p>
                      <a:pPr marL="0" marR="0" algn="r">
                        <a:lnSpc>
                          <a:spcPct val="115000"/>
                        </a:lnSpc>
                        <a:spcBef>
                          <a:spcPts val="0"/>
                        </a:spcBef>
                        <a:spcAft>
                          <a:spcPts val="0"/>
                        </a:spcAft>
                      </a:pPr>
                      <a:r>
                        <a:rPr lang="en-US" sz="700" b="1" dirty="0">
                          <a:solidFill>
                            <a:srgbClr val="000000"/>
                          </a:solidFill>
                          <a:latin typeface="Calibri"/>
                          <a:ea typeface="Times New Roman"/>
                          <a:cs typeface="Times New Roman"/>
                        </a:rPr>
                        <a:t>1.00</a:t>
                      </a:r>
                      <a:endParaRPr lang="en-US" sz="900" b="1" dirty="0">
                        <a:latin typeface="Calibri"/>
                        <a:ea typeface="Calibri"/>
                        <a:cs typeface="Times New Roman"/>
                      </a:endParaRPr>
                    </a:p>
                  </a:txBody>
                  <a:tcPr marL="64698" marR="64698" marT="0" marB="0" anchor="b">
                    <a:lnL>
                      <a:noFill/>
                    </a:lnL>
                    <a:lnR>
                      <a:noFill/>
                    </a:lnR>
                    <a:lnT>
                      <a:noFill/>
                    </a:lnT>
                    <a:lnB>
                      <a:noFill/>
                    </a:lnB>
                  </a:tcPr>
                </a:tc>
                <a:tc>
                  <a:txBody>
                    <a:bodyPr/>
                    <a:lstStyle/>
                    <a:p>
                      <a:pPr>
                        <a:lnSpc>
                          <a:spcPct val="115000"/>
                        </a:lnSpc>
                      </a:pPr>
                      <a:endParaRPr lang="en-US" sz="900" b="1" dirty="0">
                        <a:latin typeface="Calibri"/>
                        <a:ea typeface="Times New Roman"/>
                      </a:endParaRPr>
                    </a:p>
                  </a:txBody>
                  <a:tcPr marL="64698" marR="64698" marT="0"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0018"/>
                  </a:ext>
                </a:extLst>
              </a:tr>
              <a:tr h="264543">
                <a:tc>
                  <a:txBody>
                    <a:bodyPr/>
                    <a:lstStyle/>
                    <a:p>
                      <a:pPr marL="0" marR="0">
                        <a:lnSpc>
                          <a:spcPct val="115000"/>
                        </a:lnSpc>
                        <a:spcBef>
                          <a:spcPts val="0"/>
                        </a:spcBef>
                        <a:spcAft>
                          <a:spcPts val="0"/>
                        </a:spcAft>
                      </a:pPr>
                      <a:r>
                        <a:rPr lang="en-US" sz="700" b="1">
                          <a:solidFill>
                            <a:srgbClr val="000000"/>
                          </a:solidFill>
                          <a:latin typeface="Calibri"/>
                          <a:ea typeface="Times New Roman"/>
                          <a:cs typeface="Times New Roman"/>
                        </a:rPr>
                        <a:t>S19</a:t>
                      </a:r>
                      <a:endParaRPr lang="en-US" sz="900" b="1">
                        <a:latin typeface="Calibri"/>
                        <a:ea typeface="Calibri"/>
                        <a:cs typeface="Times New Roman"/>
                      </a:endParaRPr>
                    </a:p>
                  </a:txBody>
                  <a:tcPr marL="64698" marR="64698" marT="0" marB="0" anchor="b">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700" b="1">
                          <a:solidFill>
                            <a:srgbClr val="000000"/>
                          </a:solidFill>
                          <a:latin typeface="Calibri"/>
                          <a:ea typeface="Times New Roman"/>
                          <a:cs typeface="Times New Roman"/>
                        </a:rPr>
                        <a:t>1.00</a:t>
                      </a:r>
                      <a:endParaRPr lang="en-US" sz="900" b="1">
                        <a:latin typeface="Calibri"/>
                        <a:ea typeface="Calibri"/>
                        <a:cs typeface="Times New Roman"/>
                      </a:endParaRPr>
                    </a:p>
                  </a:txBody>
                  <a:tcPr marL="64698" marR="64698" marT="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700" b="1">
                          <a:solidFill>
                            <a:srgbClr val="000000"/>
                          </a:solidFill>
                          <a:latin typeface="Calibri"/>
                          <a:ea typeface="Times New Roman"/>
                          <a:cs typeface="Times New Roman"/>
                        </a:rPr>
                        <a:t>1.00</a:t>
                      </a:r>
                      <a:endParaRPr lang="en-US" sz="900" b="1">
                        <a:latin typeface="Calibri"/>
                        <a:ea typeface="Calibri"/>
                        <a:cs typeface="Times New Roman"/>
                      </a:endParaRPr>
                    </a:p>
                  </a:txBody>
                  <a:tcPr marL="64698" marR="64698" marT="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700" b="1">
                          <a:solidFill>
                            <a:srgbClr val="000000"/>
                          </a:solidFill>
                          <a:latin typeface="Calibri"/>
                          <a:ea typeface="Times New Roman"/>
                          <a:cs typeface="Times New Roman"/>
                        </a:rPr>
                        <a:t>1.00</a:t>
                      </a:r>
                      <a:endParaRPr lang="en-US" sz="900" b="1">
                        <a:latin typeface="Calibri"/>
                        <a:ea typeface="Calibri"/>
                        <a:cs typeface="Times New Roman"/>
                      </a:endParaRPr>
                    </a:p>
                  </a:txBody>
                  <a:tcPr marL="64698" marR="64698" marT="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700" b="1">
                          <a:solidFill>
                            <a:srgbClr val="000000"/>
                          </a:solidFill>
                          <a:latin typeface="Calibri"/>
                          <a:ea typeface="Times New Roman"/>
                          <a:cs typeface="Times New Roman"/>
                        </a:rPr>
                        <a:t>0.07</a:t>
                      </a:r>
                      <a:endParaRPr lang="en-US" sz="900" b="1">
                        <a:latin typeface="Calibri"/>
                        <a:ea typeface="Calibri"/>
                        <a:cs typeface="Times New Roman"/>
                      </a:endParaRPr>
                    </a:p>
                  </a:txBody>
                  <a:tcPr marL="64698" marR="64698" marT="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700" b="1">
                          <a:solidFill>
                            <a:srgbClr val="000000"/>
                          </a:solidFill>
                          <a:latin typeface="Calibri"/>
                          <a:ea typeface="Times New Roman"/>
                          <a:cs typeface="Times New Roman"/>
                        </a:rPr>
                        <a:t>1.00</a:t>
                      </a:r>
                      <a:endParaRPr lang="en-US" sz="900" b="1">
                        <a:latin typeface="Calibri"/>
                        <a:ea typeface="Calibri"/>
                        <a:cs typeface="Times New Roman"/>
                      </a:endParaRPr>
                    </a:p>
                  </a:txBody>
                  <a:tcPr marL="64698" marR="64698" marT="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700" b="1">
                          <a:solidFill>
                            <a:srgbClr val="000000"/>
                          </a:solidFill>
                          <a:latin typeface="Calibri"/>
                          <a:ea typeface="Times New Roman"/>
                          <a:cs typeface="Times New Roman"/>
                        </a:rPr>
                        <a:t>1.00</a:t>
                      </a:r>
                      <a:endParaRPr lang="en-US" sz="900" b="1">
                        <a:latin typeface="Calibri"/>
                        <a:ea typeface="Calibri"/>
                        <a:cs typeface="Times New Roman"/>
                      </a:endParaRPr>
                    </a:p>
                  </a:txBody>
                  <a:tcPr marL="64698" marR="64698" marT="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700" b="1">
                          <a:solidFill>
                            <a:srgbClr val="000000"/>
                          </a:solidFill>
                          <a:latin typeface="Calibri"/>
                          <a:ea typeface="Times New Roman"/>
                          <a:cs typeface="Times New Roman"/>
                        </a:rPr>
                        <a:t>1.00</a:t>
                      </a:r>
                      <a:endParaRPr lang="en-US" sz="900" b="1">
                        <a:latin typeface="Calibri"/>
                        <a:ea typeface="Calibri"/>
                        <a:cs typeface="Times New Roman"/>
                      </a:endParaRPr>
                    </a:p>
                  </a:txBody>
                  <a:tcPr marL="64698" marR="64698" marT="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700" b="1">
                          <a:solidFill>
                            <a:srgbClr val="000000"/>
                          </a:solidFill>
                          <a:latin typeface="Calibri"/>
                          <a:ea typeface="Times New Roman"/>
                          <a:cs typeface="Times New Roman"/>
                        </a:rPr>
                        <a:t>1.00</a:t>
                      </a:r>
                      <a:endParaRPr lang="en-US" sz="900" b="1">
                        <a:latin typeface="Calibri"/>
                        <a:ea typeface="Calibri"/>
                        <a:cs typeface="Times New Roman"/>
                      </a:endParaRPr>
                    </a:p>
                  </a:txBody>
                  <a:tcPr marL="64698" marR="64698" marT="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700" b="1">
                          <a:solidFill>
                            <a:srgbClr val="000000"/>
                          </a:solidFill>
                          <a:latin typeface="Calibri"/>
                          <a:ea typeface="Times New Roman"/>
                          <a:cs typeface="Times New Roman"/>
                        </a:rPr>
                        <a:t>1.00</a:t>
                      </a:r>
                      <a:endParaRPr lang="en-US" sz="900" b="1">
                        <a:latin typeface="Calibri"/>
                        <a:ea typeface="Calibri"/>
                        <a:cs typeface="Times New Roman"/>
                      </a:endParaRPr>
                    </a:p>
                  </a:txBody>
                  <a:tcPr marL="64698" marR="64698" marT="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700" b="1">
                          <a:solidFill>
                            <a:srgbClr val="000000"/>
                          </a:solidFill>
                          <a:latin typeface="Calibri"/>
                          <a:ea typeface="Times New Roman"/>
                          <a:cs typeface="Times New Roman"/>
                        </a:rPr>
                        <a:t>0.79</a:t>
                      </a:r>
                      <a:endParaRPr lang="en-US" sz="900" b="1">
                        <a:latin typeface="Calibri"/>
                        <a:ea typeface="Calibri"/>
                        <a:cs typeface="Times New Roman"/>
                      </a:endParaRPr>
                    </a:p>
                  </a:txBody>
                  <a:tcPr marL="64698" marR="64698" marT="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700" b="1" dirty="0">
                          <a:solidFill>
                            <a:srgbClr val="000000"/>
                          </a:solidFill>
                          <a:latin typeface="Calibri"/>
                          <a:ea typeface="Times New Roman"/>
                          <a:cs typeface="Times New Roman"/>
                        </a:rPr>
                        <a:t>0.80</a:t>
                      </a:r>
                      <a:endParaRPr lang="en-US" sz="900" b="1" dirty="0">
                        <a:latin typeface="Calibri"/>
                        <a:ea typeface="Calibri"/>
                        <a:cs typeface="Times New Roman"/>
                      </a:endParaRPr>
                    </a:p>
                  </a:txBody>
                  <a:tcPr marL="64698" marR="64698" marT="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700" b="1" dirty="0">
                          <a:solidFill>
                            <a:srgbClr val="000000"/>
                          </a:solidFill>
                          <a:latin typeface="Calibri"/>
                          <a:ea typeface="Times New Roman"/>
                          <a:cs typeface="Times New Roman"/>
                        </a:rPr>
                        <a:t>1.00</a:t>
                      </a:r>
                      <a:endParaRPr lang="en-US" sz="900" b="1" dirty="0">
                        <a:latin typeface="Calibri"/>
                        <a:ea typeface="Calibri"/>
                        <a:cs typeface="Times New Roman"/>
                      </a:endParaRPr>
                    </a:p>
                  </a:txBody>
                  <a:tcPr marL="64698" marR="64698" marT="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700" b="1">
                          <a:solidFill>
                            <a:srgbClr val="000000"/>
                          </a:solidFill>
                          <a:latin typeface="Calibri"/>
                          <a:ea typeface="Times New Roman"/>
                          <a:cs typeface="Times New Roman"/>
                        </a:rPr>
                        <a:t>1.00</a:t>
                      </a:r>
                      <a:endParaRPr lang="en-US" sz="900" b="1">
                        <a:latin typeface="Calibri"/>
                        <a:ea typeface="Calibri"/>
                        <a:cs typeface="Times New Roman"/>
                      </a:endParaRPr>
                    </a:p>
                  </a:txBody>
                  <a:tcPr marL="64698" marR="64698" marT="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700" b="1">
                          <a:solidFill>
                            <a:srgbClr val="000000"/>
                          </a:solidFill>
                          <a:latin typeface="Calibri"/>
                          <a:ea typeface="Times New Roman"/>
                          <a:cs typeface="Times New Roman"/>
                        </a:rPr>
                        <a:t>1.00</a:t>
                      </a:r>
                      <a:endParaRPr lang="en-US" sz="900" b="1">
                        <a:latin typeface="Calibri"/>
                        <a:ea typeface="Calibri"/>
                        <a:cs typeface="Times New Roman"/>
                      </a:endParaRPr>
                    </a:p>
                  </a:txBody>
                  <a:tcPr marL="64698" marR="64698" marT="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700" b="1">
                          <a:solidFill>
                            <a:srgbClr val="000000"/>
                          </a:solidFill>
                          <a:latin typeface="Calibri"/>
                          <a:ea typeface="Times New Roman"/>
                          <a:cs typeface="Times New Roman"/>
                        </a:rPr>
                        <a:t>0.07</a:t>
                      </a:r>
                      <a:endParaRPr lang="en-US" sz="900" b="1">
                        <a:latin typeface="Calibri"/>
                        <a:ea typeface="Calibri"/>
                        <a:cs typeface="Times New Roman"/>
                      </a:endParaRPr>
                    </a:p>
                  </a:txBody>
                  <a:tcPr marL="64698" marR="64698" marT="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700" b="1">
                          <a:solidFill>
                            <a:srgbClr val="000000"/>
                          </a:solidFill>
                          <a:latin typeface="Calibri"/>
                          <a:ea typeface="Times New Roman"/>
                          <a:cs typeface="Times New Roman"/>
                        </a:rPr>
                        <a:t>1.00</a:t>
                      </a:r>
                      <a:endParaRPr lang="en-US" sz="900" b="1">
                        <a:latin typeface="Calibri"/>
                        <a:ea typeface="Calibri"/>
                        <a:cs typeface="Times New Roman"/>
                      </a:endParaRPr>
                    </a:p>
                  </a:txBody>
                  <a:tcPr marL="64698" marR="64698" marT="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700" b="1" dirty="0">
                          <a:solidFill>
                            <a:srgbClr val="000000"/>
                          </a:solidFill>
                          <a:latin typeface="Calibri"/>
                          <a:ea typeface="Times New Roman"/>
                          <a:cs typeface="Times New Roman"/>
                        </a:rPr>
                        <a:t>1.00</a:t>
                      </a:r>
                      <a:endParaRPr lang="en-US" sz="900" b="1" dirty="0">
                        <a:latin typeface="Calibri"/>
                        <a:ea typeface="Calibri"/>
                        <a:cs typeface="Times New Roman"/>
                      </a:endParaRPr>
                    </a:p>
                  </a:txBody>
                  <a:tcPr marL="64698" marR="64698" marT="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700" b="1" dirty="0">
                          <a:solidFill>
                            <a:srgbClr val="000000"/>
                          </a:solidFill>
                          <a:latin typeface="Calibri"/>
                          <a:ea typeface="Times New Roman"/>
                          <a:cs typeface="Times New Roman"/>
                        </a:rPr>
                        <a:t>1.00</a:t>
                      </a:r>
                      <a:endParaRPr lang="en-US" sz="900" b="1" dirty="0">
                        <a:latin typeface="Calibri"/>
                        <a:ea typeface="Calibri"/>
                        <a:cs typeface="Times New Roman"/>
                      </a:endParaRPr>
                    </a:p>
                  </a:txBody>
                  <a:tcPr marL="64698" marR="64698" marT="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700" b="1" dirty="0">
                          <a:solidFill>
                            <a:srgbClr val="000000"/>
                          </a:solidFill>
                          <a:latin typeface="Calibri"/>
                          <a:ea typeface="Times New Roman"/>
                          <a:cs typeface="Times New Roman"/>
                        </a:rPr>
                        <a:t>1.00</a:t>
                      </a:r>
                      <a:endParaRPr lang="en-US" sz="900" b="1" dirty="0">
                        <a:latin typeface="Calibri"/>
                        <a:ea typeface="Calibri"/>
                        <a:cs typeface="Times New Roman"/>
                      </a:endParaRPr>
                    </a:p>
                  </a:txBody>
                  <a:tcPr marL="64698" marR="64698" marT="0" marB="0" anchor="b">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9"/>
                  </a:ext>
                </a:extLst>
              </a:tr>
            </a:tbl>
          </a:graphicData>
        </a:graphic>
      </p:graphicFrame>
      <p:sp>
        <p:nvSpPr>
          <p:cNvPr id="3073"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 name="TextBox 6"/>
          <p:cNvSpPr txBox="1"/>
          <p:nvPr/>
        </p:nvSpPr>
        <p:spPr>
          <a:xfrm>
            <a:off x="914400" y="304800"/>
            <a:ext cx="5943600" cy="400110"/>
          </a:xfrm>
          <a:prstGeom prst="rect">
            <a:avLst/>
          </a:prstGeom>
          <a:noFill/>
        </p:spPr>
        <p:txBody>
          <a:bodyPr wrap="square" rtlCol="0">
            <a:spAutoFit/>
          </a:bodyPr>
          <a:lstStyle/>
          <a:p>
            <a:r>
              <a:rPr lang="en-US" sz="2000" b="1" dirty="0">
                <a:solidFill>
                  <a:srgbClr val="FF0000"/>
                </a:solidFill>
                <a:latin typeface="Times New Roman" pitchFamily="18" charset="0"/>
                <a:cs typeface="Times New Roman" pitchFamily="18" charset="0"/>
              </a:rPr>
              <a:t>Table 6. Similarity index for RAPD</a:t>
            </a:r>
          </a:p>
        </p:txBody>
      </p:sp>
      <p:sp>
        <p:nvSpPr>
          <p:cNvPr id="8" name="TextBox 7"/>
          <p:cNvSpPr txBox="1"/>
          <p:nvPr/>
        </p:nvSpPr>
        <p:spPr>
          <a:xfrm>
            <a:off x="838200" y="5200471"/>
            <a:ext cx="6781800" cy="1077218"/>
          </a:xfrm>
          <a:prstGeom prst="rect">
            <a:avLst/>
          </a:prstGeom>
          <a:noFill/>
        </p:spPr>
        <p:txBody>
          <a:bodyPr wrap="square" rtlCol="0">
            <a:spAutoFit/>
          </a:bodyPr>
          <a:lstStyle/>
          <a:p>
            <a:pPr marL="6350" lvl="1" algn="just"/>
            <a:r>
              <a:rPr lang="en-US" sz="1600" b="1" dirty="0">
                <a:solidFill>
                  <a:srgbClr val="FF0000"/>
                </a:solidFill>
                <a:latin typeface="Times New Roman" pitchFamily="18" charset="0"/>
                <a:cs typeface="Times New Roman" pitchFamily="18" charset="0"/>
              </a:rPr>
              <a:t>Genetic similarity coefficients ranging from 0.07 to 0.99 were obtained using the NTSYS-pc software with an average of 0.53. Such wide range of dissimilarity values represent genetically diverse population, Sample No.10 and No.11 exhibit highest similarity, with similarity coefficient of 0.99 each.</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4648200"/>
            <a:ext cx="7391400" cy="1569660"/>
          </a:xfrm>
          <a:prstGeom prst="rect">
            <a:avLst/>
          </a:prstGeom>
        </p:spPr>
        <p:txBody>
          <a:bodyPr wrap="square">
            <a:spAutoFit/>
          </a:bodyPr>
          <a:lstStyle/>
          <a:p>
            <a:pPr algn="just"/>
            <a:r>
              <a:rPr lang="en-US" sz="1600" b="1" dirty="0" err="1">
                <a:solidFill>
                  <a:srgbClr val="7030A0"/>
                </a:solidFill>
                <a:latin typeface="Arial" pitchFamily="34" charset="0"/>
                <a:cs typeface="Arial" pitchFamily="34" charset="0"/>
              </a:rPr>
              <a:t>Dendrogram</a:t>
            </a:r>
            <a:r>
              <a:rPr lang="en-US" sz="1600" b="1" dirty="0">
                <a:solidFill>
                  <a:srgbClr val="7030A0"/>
                </a:solidFill>
                <a:latin typeface="Arial" pitchFamily="34" charset="0"/>
                <a:cs typeface="Arial" pitchFamily="34" charset="0"/>
              </a:rPr>
              <a:t> was constructed using SAHN clustering through UPGMA from the RAPD data. The </a:t>
            </a:r>
            <a:r>
              <a:rPr lang="en-US" sz="1600" b="1" dirty="0" err="1">
                <a:solidFill>
                  <a:srgbClr val="7030A0"/>
                </a:solidFill>
                <a:latin typeface="Arial" pitchFamily="34" charset="0"/>
                <a:cs typeface="Arial" pitchFamily="34" charset="0"/>
              </a:rPr>
              <a:t>dendrogram</a:t>
            </a:r>
            <a:r>
              <a:rPr lang="en-US" sz="1600" b="1" dirty="0">
                <a:solidFill>
                  <a:srgbClr val="7030A0"/>
                </a:solidFill>
                <a:latin typeface="Arial" pitchFamily="34" charset="0"/>
                <a:cs typeface="Arial" pitchFamily="34" charset="0"/>
              </a:rPr>
              <a:t> separated the 19 populations into two major clusters, one smaller with two populations which are diploid and larger with two sub-clusters. The smaller sub-cluster has two triploid populations which show the highest similarity whereas the larger sub-clusters have the remaining triploid populations.</a:t>
            </a:r>
          </a:p>
        </p:txBody>
      </p:sp>
      <p:pic>
        <p:nvPicPr>
          <p:cNvPr id="3" name="Picture 2"/>
          <p:cNvPicPr>
            <a:picLocks noChangeAspect="1" noChangeArrowheads="1"/>
          </p:cNvPicPr>
          <p:nvPr/>
        </p:nvPicPr>
        <p:blipFill>
          <a:blip r:embed="rId2" cstate="print"/>
          <a:srcRect/>
          <a:stretch>
            <a:fillRect/>
          </a:stretch>
        </p:blipFill>
        <p:spPr bwMode="auto">
          <a:xfrm>
            <a:off x="762000" y="0"/>
            <a:ext cx="6477000" cy="3886200"/>
          </a:xfrm>
          <a:prstGeom prst="rect">
            <a:avLst/>
          </a:prstGeom>
          <a:noFill/>
          <a:ln w="9525">
            <a:noFill/>
            <a:miter lim="800000"/>
            <a:headEnd/>
            <a:tailEnd/>
          </a:ln>
          <a:effectLst/>
        </p:spPr>
      </p:pic>
      <p:sp>
        <p:nvSpPr>
          <p:cNvPr id="4" name="Rectangle 3"/>
          <p:cNvSpPr/>
          <p:nvPr/>
        </p:nvSpPr>
        <p:spPr>
          <a:xfrm>
            <a:off x="762000" y="3733800"/>
            <a:ext cx="7467600" cy="1107996"/>
          </a:xfrm>
          <a:prstGeom prst="rect">
            <a:avLst/>
          </a:prstGeom>
        </p:spPr>
        <p:txBody>
          <a:bodyPr wrap="square">
            <a:spAutoFit/>
          </a:bodyPr>
          <a:lstStyle/>
          <a:p>
            <a:pPr algn="just"/>
            <a:r>
              <a:rPr lang="en-US" sz="1600" b="1" dirty="0">
                <a:solidFill>
                  <a:srgbClr val="FF0000"/>
                </a:solidFill>
                <a:latin typeface="Arial" pitchFamily="34" charset="0"/>
                <a:cs typeface="Arial" pitchFamily="34" charset="0"/>
              </a:rPr>
              <a:t>Figure 9. </a:t>
            </a:r>
            <a:r>
              <a:rPr lang="en-US" sz="1600" b="1" dirty="0" err="1">
                <a:solidFill>
                  <a:srgbClr val="FF0000"/>
                </a:solidFill>
                <a:latin typeface="Arial" pitchFamily="34" charset="0"/>
                <a:cs typeface="Arial" pitchFamily="34" charset="0"/>
              </a:rPr>
              <a:t>Dendrogram</a:t>
            </a:r>
            <a:r>
              <a:rPr lang="en-US" sz="1600" b="1" dirty="0">
                <a:solidFill>
                  <a:srgbClr val="FF0000"/>
                </a:solidFill>
                <a:latin typeface="Arial" pitchFamily="34" charset="0"/>
                <a:cs typeface="Arial" pitchFamily="34" charset="0"/>
              </a:rPr>
              <a:t> demonstrating  relationship among nineteen different accessions of </a:t>
            </a:r>
            <a:r>
              <a:rPr lang="en-US" sz="1600" b="1" i="1" dirty="0" err="1">
                <a:solidFill>
                  <a:srgbClr val="FF0000"/>
                </a:solidFill>
                <a:latin typeface="Arial" pitchFamily="34" charset="0"/>
                <a:cs typeface="Arial" pitchFamily="34" charset="0"/>
              </a:rPr>
              <a:t>Acorus</a:t>
            </a:r>
            <a:r>
              <a:rPr lang="en-US" sz="1600" b="1" i="1" dirty="0">
                <a:solidFill>
                  <a:srgbClr val="FF0000"/>
                </a:solidFill>
                <a:latin typeface="Arial" pitchFamily="34" charset="0"/>
                <a:cs typeface="Arial" pitchFamily="34" charset="0"/>
              </a:rPr>
              <a:t> </a:t>
            </a:r>
            <a:r>
              <a:rPr lang="en-US" sz="1600" b="1" i="1" dirty="0" err="1">
                <a:solidFill>
                  <a:srgbClr val="FF0000"/>
                </a:solidFill>
                <a:latin typeface="Arial" pitchFamily="34" charset="0"/>
                <a:cs typeface="Arial" pitchFamily="34" charset="0"/>
              </a:rPr>
              <a:t>calamus</a:t>
            </a:r>
            <a:r>
              <a:rPr lang="en-US" sz="1600" b="1" i="1" dirty="0">
                <a:solidFill>
                  <a:srgbClr val="FF0000"/>
                </a:solidFill>
                <a:latin typeface="Arial" pitchFamily="34" charset="0"/>
                <a:cs typeface="Arial" pitchFamily="34" charset="0"/>
              </a:rPr>
              <a:t>  </a:t>
            </a:r>
            <a:r>
              <a:rPr lang="en-US" sz="1600" b="1" dirty="0">
                <a:solidFill>
                  <a:srgbClr val="FF0000"/>
                </a:solidFill>
                <a:latin typeface="Arial" pitchFamily="34" charset="0"/>
                <a:cs typeface="Arial" pitchFamily="34" charset="0"/>
              </a:rPr>
              <a:t>Linn.</a:t>
            </a:r>
            <a:r>
              <a:rPr lang="en-US" sz="1600" b="1" i="1" dirty="0">
                <a:solidFill>
                  <a:srgbClr val="FF0000"/>
                </a:solidFill>
                <a:latin typeface="Arial" pitchFamily="34" charset="0"/>
                <a:cs typeface="Arial" pitchFamily="34" charset="0"/>
              </a:rPr>
              <a:t> </a:t>
            </a:r>
            <a:r>
              <a:rPr lang="en-US" sz="1600" b="1" dirty="0">
                <a:solidFill>
                  <a:srgbClr val="FF0000"/>
                </a:solidFill>
                <a:latin typeface="Arial" pitchFamily="34" charset="0"/>
                <a:cs typeface="Arial" pitchFamily="34" charset="0"/>
              </a:rPr>
              <a:t>collected from different parts of Manipur based on RAPD </a:t>
            </a:r>
          </a:p>
          <a:p>
            <a:endParaRPr lang="en-US" b="1" dirty="0">
              <a:solidFill>
                <a:srgbClr val="FF0000"/>
              </a:solidFill>
              <a:latin typeface="Arial" pitchFamily="34" charset="0"/>
              <a:cs typeface="Arial"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458200" cy="1143000"/>
          </a:xfrm>
        </p:spPr>
        <p:txBody>
          <a:bodyPr>
            <a:normAutofit/>
          </a:bodyPr>
          <a:lstStyle/>
          <a:p>
            <a:r>
              <a:rPr lang="en-US" sz="2000" b="1" dirty="0">
                <a:solidFill>
                  <a:schemeClr val="tx1"/>
                </a:solidFill>
                <a:latin typeface="Arial" pitchFamily="34" charset="0"/>
                <a:cs typeface="Arial" pitchFamily="34" charset="0"/>
              </a:rPr>
              <a:t> </a:t>
            </a:r>
            <a:r>
              <a:rPr lang="en-US" sz="2000" b="1" dirty="0">
                <a:latin typeface="Arial" pitchFamily="34" charset="0"/>
                <a:cs typeface="Arial" pitchFamily="34" charset="0"/>
              </a:rPr>
              <a:t>Genetic polymorphism and cluster analysis based on ISSR markers</a:t>
            </a:r>
            <a:endParaRPr lang="en-US" sz="2000" dirty="0">
              <a:latin typeface="Arial" pitchFamily="34" charset="0"/>
              <a:cs typeface="Arial" pitchFamily="34" charset="0"/>
            </a:endParaRPr>
          </a:p>
        </p:txBody>
      </p:sp>
      <p:sp>
        <p:nvSpPr>
          <p:cNvPr id="3" name="Content Placeholder 2"/>
          <p:cNvSpPr>
            <a:spLocks noGrp="1"/>
          </p:cNvSpPr>
          <p:nvPr>
            <p:ph idx="1"/>
          </p:nvPr>
        </p:nvSpPr>
        <p:spPr>
          <a:xfrm>
            <a:off x="228600" y="1219200"/>
            <a:ext cx="8686800" cy="5105400"/>
          </a:xfrm>
        </p:spPr>
        <p:txBody>
          <a:bodyPr>
            <a:normAutofit/>
          </a:bodyPr>
          <a:lstStyle/>
          <a:p>
            <a:pPr algn="just"/>
            <a:endParaRPr lang="en-US" sz="1800" b="1" dirty="0">
              <a:solidFill>
                <a:srgbClr val="00B050"/>
              </a:solidFill>
              <a:latin typeface="Times New Roman" pitchFamily="18" charset="0"/>
              <a:cs typeface="Times New Roman" pitchFamily="18" charset="0"/>
            </a:endParaRPr>
          </a:p>
          <a:p>
            <a:pPr algn="just"/>
            <a:r>
              <a:rPr lang="en-US" sz="1800" b="1" dirty="0">
                <a:solidFill>
                  <a:schemeClr val="accent6">
                    <a:lumMod val="50000"/>
                  </a:schemeClr>
                </a:solidFill>
                <a:latin typeface="Times New Roman" pitchFamily="18" charset="0"/>
                <a:cs typeface="Times New Roman" pitchFamily="18" charset="0"/>
              </a:rPr>
              <a:t>Total of 10 ISSR primers based on dinucleotide and trinucleotide repeats were used to amplify each genotype of the population.  Primers were screened and seven primers showing clear band resolution were selected for further study.</a:t>
            </a:r>
          </a:p>
          <a:p>
            <a:pPr algn="just"/>
            <a:r>
              <a:rPr lang="en-US" sz="2000" b="1" dirty="0">
                <a:solidFill>
                  <a:srgbClr val="FF0000"/>
                </a:solidFill>
                <a:latin typeface="Times New Roman" pitchFamily="18" charset="0"/>
                <a:cs typeface="Times New Roman" pitchFamily="18" charset="0"/>
              </a:rPr>
              <a:t>DNA samples of 19 populations produced distinct reproducible amplification with seven selected ISSR markers.</a:t>
            </a:r>
          </a:p>
          <a:p>
            <a:pPr algn="just"/>
            <a:r>
              <a:rPr lang="en-US" sz="1800" b="1" dirty="0">
                <a:solidFill>
                  <a:schemeClr val="accent6">
                    <a:lumMod val="50000"/>
                  </a:schemeClr>
                </a:solidFill>
                <a:latin typeface="Times New Roman" pitchFamily="18" charset="0"/>
                <a:cs typeface="Times New Roman" pitchFamily="18" charset="0"/>
              </a:rPr>
              <a:t>Total of 50 bands were amplified with seven primers, of which, 30 were </a:t>
            </a:r>
            <a:r>
              <a:rPr lang="en-US" sz="1800" b="1" dirty="0" err="1">
                <a:solidFill>
                  <a:schemeClr val="accent6">
                    <a:lumMod val="50000"/>
                  </a:schemeClr>
                </a:solidFill>
                <a:latin typeface="Times New Roman" pitchFamily="18" charset="0"/>
                <a:cs typeface="Times New Roman" pitchFamily="18" charset="0"/>
              </a:rPr>
              <a:t>monomorphic</a:t>
            </a:r>
            <a:r>
              <a:rPr lang="en-US" sz="1800" b="1" dirty="0">
                <a:solidFill>
                  <a:schemeClr val="accent6">
                    <a:lumMod val="50000"/>
                  </a:schemeClr>
                </a:solidFill>
                <a:latin typeface="Times New Roman" pitchFamily="18" charset="0"/>
                <a:cs typeface="Times New Roman" pitchFamily="18" charset="0"/>
              </a:rPr>
              <a:t> and 20 polymorphic ones (40%). </a:t>
            </a:r>
            <a:endParaRPr lang="pl-PL" sz="1800" b="1" dirty="0">
              <a:solidFill>
                <a:schemeClr val="accent6">
                  <a:lumMod val="50000"/>
                </a:schemeClr>
              </a:solidFill>
              <a:latin typeface="Times New Roman" pitchFamily="18" charset="0"/>
              <a:cs typeface="Times New Roman" pitchFamily="18" charset="0"/>
            </a:endParaRPr>
          </a:p>
          <a:p>
            <a:pPr algn="just"/>
            <a:r>
              <a:rPr lang="en-US" sz="2000" b="1" dirty="0">
                <a:solidFill>
                  <a:srgbClr val="FF0000"/>
                </a:solidFill>
                <a:latin typeface="Times New Roman" pitchFamily="18" charset="0"/>
                <a:cs typeface="Times New Roman" pitchFamily="18" charset="0"/>
              </a:rPr>
              <a:t>Polymorphism (%) ranged from 25% (UBC 802) to 66. 66% (UBC 815). Size of amplified products ranged from 200-1900 </a:t>
            </a:r>
            <a:r>
              <a:rPr lang="en-US" sz="2000" b="1" dirty="0" err="1">
                <a:solidFill>
                  <a:srgbClr val="FF0000"/>
                </a:solidFill>
                <a:latin typeface="Times New Roman" pitchFamily="18" charset="0"/>
                <a:cs typeface="Times New Roman" pitchFamily="18" charset="0"/>
              </a:rPr>
              <a:t>bp</a:t>
            </a:r>
            <a:r>
              <a:rPr lang="en-US" sz="2000" b="1" dirty="0">
                <a:solidFill>
                  <a:srgbClr val="FF0000"/>
                </a:solidFill>
                <a:latin typeface="Times New Roman" pitchFamily="18" charset="0"/>
                <a:cs typeface="Times New Roman" pitchFamily="18" charset="0"/>
              </a:rPr>
              <a:t>.</a:t>
            </a:r>
          </a:p>
          <a:p>
            <a:pPr algn="just"/>
            <a:r>
              <a:rPr lang="en-US" sz="1800" b="1" dirty="0">
                <a:solidFill>
                  <a:schemeClr val="accent6">
                    <a:lumMod val="50000"/>
                  </a:schemeClr>
                </a:solidFill>
                <a:latin typeface="Times New Roman" pitchFamily="18" charset="0"/>
                <a:cs typeface="Times New Roman" pitchFamily="18" charset="0"/>
              </a:rPr>
              <a:t>PIC varied from 0.187 (UBC 802, UBC 808 and UBC 827) to 0.332 (UBC 824) with an average of 0.26 and MI from 0.046 (UBC 802) to 0.249 (UBC 824). </a:t>
            </a:r>
          </a:p>
          <a:p>
            <a:pPr algn="just"/>
            <a:r>
              <a:rPr lang="en-US" sz="2000" b="1" dirty="0">
                <a:solidFill>
                  <a:srgbClr val="FF0000"/>
                </a:solidFill>
                <a:latin typeface="Times New Roman" pitchFamily="18" charset="0"/>
                <a:cs typeface="Times New Roman" pitchFamily="18" charset="0"/>
              </a:rPr>
              <a:t>Highest RP value was observed with the primer UBC 824 (0.42) and the lowest with the primer UBC 812, 808, 815 and 827 (0.21) with an average RP of 0.31 per primer.</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Win\Desktop\ttttt.jpg"/>
          <p:cNvPicPr>
            <a:picLocks noChangeAspect="1" noChangeArrowheads="1"/>
          </p:cNvPicPr>
          <p:nvPr/>
        </p:nvPicPr>
        <p:blipFill>
          <a:blip r:embed="rId2" cstate="print"/>
          <a:srcRect/>
          <a:stretch>
            <a:fillRect/>
          </a:stretch>
        </p:blipFill>
        <p:spPr bwMode="auto">
          <a:xfrm>
            <a:off x="914400" y="838200"/>
            <a:ext cx="7620000" cy="3886200"/>
          </a:xfrm>
          <a:prstGeom prst="rect">
            <a:avLst/>
          </a:prstGeom>
          <a:noFill/>
        </p:spPr>
      </p:pic>
      <p:sp>
        <p:nvSpPr>
          <p:cNvPr id="5" name="TextBox 4"/>
          <p:cNvSpPr txBox="1"/>
          <p:nvPr/>
        </p:nvSpPr>
        <p:spPr>
          <a:xfrm>
            <a:off x="1295400" y="4724400"/>
            <a:ext cx="7162800" cy="1661993"/>
          </a:xfrm>
          <a:prstGeom prst="rect">
            <a:avLst/>
          </a:prstGeom>
          <a:noFill/>
        </p:spPr>
        <p:txBody>
          <a:bodyPr wrap="square" rtlCol="0">
            <a:spAutoFit/>
          </a:bodyPr>
          <a:lstStyle/>
          <a:p>
            <a:r>
              <a:rPr lang="en-US" b="1" dirty="0">
                <a:solidFill>
                  <a:srgbClr val="FF0000"/>
                </a:solidFill>
                <a:latin typeface="Arial" pitchFamily="34" charset="0"/>
                <a:cs typeface="Arial" pitchFamily="34" charset="0"/>
              </a:rPr>
              <a:t>Figure 10: PCR products of genomic DNA from </a:t>
            </a:r>
            <a:r>
              <a:rPr lang="en-US" b="1" i="1" dirty="0" err="1">
                <a:solidFill>
                  <a:srgbClr val="FF0000"/>
                </a:solidFill>
                <a:latin typeface="Arial" pitchFamily="34" charset="0"/>
                <a:cs typeface="Arial" pitchFamily="34" charset="0"/>
              </a:rPr>
              <a:t>Acorus</a:t>
            </a:r>
            <a:r>
              <a:rPr lang="en-US" b="1" i="1" dirty="0">
                <a:solidFill>
                  <a:srgbClr val="FF0000"/>
                </a:solidFill>
                <a:latin typeface="Arial" pitchFamily="34" charset="0"/>
                <a:cs typeface="Arial" pitchFamily="34" charset="0"/>
              </a:rPr>
              <a:t> calamus </a:t>
            </a:r>
            <a:r>
              <a:rPr lang="en-US" b="1" dirty="0">
                <a:solidFill>
                  <a:srgbClr val="FF0000"/>
                </a:solidFill>
                <a:latin typeface="Arial" pitchFamily="34" charset="0"/>
                <a:cs typeface="Arial" pitchFamily="34" charset="0"/>
              </a:rPr>
              <a:t>accessions with ISSR</a:t>
            </a:r>
            <a:r>
              <a:rPr lang="en-US" b="1" i="1" dirty="0">
                <a:solidFill>
                  <a:srgbClr val="FF0000"/>
                </a:solidFill>
                <a:latin typeface="Arial" pitchFamily="34" charset="0"/>
                <a:cs typeface="Arial" pitchFamily="34" charset="0"/>
              </a:rPr>
              <a:t> </a:t>
            </a:r>
            <a:r>
              <a:rPr lang="en-US" b="1" dirty="0">
                <a:solidFill>
                  <a:srgbClr val="FF0000"/>
                </a:solidFill>
                <a:latin typeface="Arial" pitchFamily="34" charset="0"/>
                <a:cs typeface="Arial" pitchFamily="34" charset="0"/>
              </a:rPr>
              <a:t>primers, C) UBC 808 and D) UBC 802. </a:t>
            </a:r>
          </a:p>
          <a:p>
            <a:endParaRPr lang="en-US" b="1" dirty="0">
              <a:solidFill>
                <a:srgbClr val="FF0000"/>
              </a:solidFill>
              <a:latin typeface="Arial" pitchFamily="34" charset="0"/>
              <a:cs typeface="Arial" pitchFamily="34" charset="0"/>
            </a:endParaRPr>
          </a:p>
          <a:p>
            <a:endParaRPr lang="en-US" b="1" dirty="0">
              <a:solidFill>
                <a:srgbClr val="FF0000"/>
              </a:solidFill>
              <a:latin typeface="Arial" pitchFamily="34" charset="0"/>
              <a:cs typeface="Arial" pitchFamily="34" charset="0"/>
            </a:endParaRPr>
          </a:p>
          <a:p>
            <a:r>
              <a:rPr lang="en-US" sz="1400" b="1" dirty="0">
                <a:solidFill>
                  <a:srgbClr val="00B050"/>
                </a:solidFill>
                <a:latin typeface="Arial" pitchFamily="34" charset="0"/>
                <a:cs typeface="Arial" pitchFamily="34" charset="0"/>
              </a:rPr>
              <a:t>               </a:t>
            </a:r>
          </a:p>
          <a:p>
            <a:r>
              <a:rPr lang="en-US" sz="1400" b="1" dirty="0">
                <a:solidFill>
                  <a:srgbClr val="00B050"/>
                </a:solidFill>
                <a:latin typeface="Arial" pitchFamily="34" charset="0"/>
                <a:cs typeface="Arial" pitchFamily="34" charset="0"/>
              </a:rPr>
              <a:t>                                     </a:t>
            </a:r>
            <a:r>
              <a:rPr lang="en-US" sz="1400" b="1" dirty="0">
                <a:solidFill>
                  <a:srgbClr val="00B050"/>
                </a:solidFill>
                <a:latin typeface="Arial Narrow" panose="020B0606020202030204" pitchFamily="34" charset="0"/>
                <a:cs typeface="Arial" pitchFamily="34" charset="0"/>
              </a:rPr>
              <a:t>NS Devi, R Kishor &amp; GJ Sharma: Eur J Biomed Pharm Sci 5, 2018, 651-658</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pic>
        <p:nvPicPr>
          <p:cNvPr id="46085" name="Picture 1" descr="beta asarone"/>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066800" y="781050"/>
            <a:ext cx="1485900" cy="514350"/>
          </a:xfrm>
          <a:prstGeom prst="rect">
            <a:avLst/>
          </a:prstGeom>
          <a:noFill/>
          <a:ln w="9525">
            <a:noFill/>
            <a:miter lim="800000"/>
            <a:headEnd/>
            <a:tailEnd/>
          </a:ln>
          <a:effectLst>
            <a:outerShdw dist="50800" dir="5400000" algn="ctr" rotWithShape="0">
              <a:srgbClr val="000000">
                <a:alpha val="0"/>
              </a:srgbClr>
            </a:outerShdw>
          </a:effectLst>
        </p:spPr>
      </p:pic>
      <p:sp>
        <p:nvSpPr>
          <p:cNvPr id="13318" name="Rectangle 6"/>
          <p:cNvSpPr>
            <a:spLocks noChangeArrowheads="1"/>
          </p:cNvSpPr>
          <p:nvPr/>
        </p:nvSpPr>
        <p:spPr bwMode="auto">
          <a:xfrm>
            <a:off x="1247775" y="1371600"/>
            <a:ext cx="1160382" cy="369332"/>
          </a:xfrm>
          <a:prstGeom prst="rect">
            <a:avLst/>
          </a:prstGeom>
          <a:noFill/>
          <a:ln w="9525">
            <a:noFill/>
            <a:miter lim="800000"/>
            <a:headEnd/>
            <a:tailEnd/>
          </a:ln>
        </p:spPr>
        <p:txBody>
          <a:bodyPr wrap="none">
            <a:spAutoFit/>
          </a:bodyPr>
          <a:lstStyle/>
          <a:p>
            <a:r>
              <a:rPr lang="en-US" sz="1200" dirty="0"/>
              <a:t> </a:t>
            </a:r>
            <a:r>
              <a:rPr lang="en-US" dirty="0">
                <a:solidFill>
                  <a:schemeClr val="accent6">
                    <a:lumMod val="50000"/>
                  </a:schemeClr>
                </a:solidFill>
              </a:rPr>
              <a:t>β-</a:t>
            </a:r>
            <a:r>
              <a:rPr lang="en-US" dirty="0" err="1">
                <a:solidFill>
                  <a:schemeClr val="accent6">
                    <a:lumMod val="50000"/>
                  </a:schemeClr>
                </a:solidFill>
              </a:rPr>
              <a:t>asarone</a:t>
            </a:r>
            <a:endParaRPr lang="en-US" dirty="0">
              <a:solidFill>
                <a:schemeClr val="accent6">
                  <a:lumMod val="50000"/>
                </a:schemeClr>
              </a:solidFill>
            </a:endParaRPr>
          </a:p>
        </p:txBody>
      </p:sp>
      <p:pic>
        <p:nvPicPr>
          <p:cNvPr id="13319" name="Picture 6" descr="1 calamol"/>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457700" y="801688"/>
            <a:ext cx="1485900" cy="542925"/>
          </a:xfrm>
          <a:prstGeom prst="rect">
            <a:avLst/>
          </a:prstGeom>
          <a:noFill/>
          <a:ln w="9525">
            <a:noFill/>
            <a:miter lim="800000"/>
            <a:headEnd/>
            <a:tailEnd/>
          </a:ln>
        </p:spPr>
      </p:pic>
      <p:pic>
        <p:nvPicPr>
          <p:cNvPr id="13320" name="Picture 5" descr="2 gamma asarone"/>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781300" y="781050"/>
            <a:ext cx="1485900" cy="514350"/>
          </a:xfrm>
          <a:prstGeom prst="rect">
            <a:avLst/>
          </a:prstGeom>
          <a:noFill/>
          <a:ln w="9525">
            <a:noFill/>
            <a:miter lim="800000"/>
            <a:headEnd/>
            <a:tailEnd/>
          </a:ln>
        </p:spPr>
      </p:pic>
      <p:pic>
        <p:nvPicPr>
          <p:cNvPr id="13321" name="Picture 4" descr="5 Acoramone"/>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172200" y="647700"/>
            <a:ext cx="1485900" cy="723900"/>
          </a:xfrm>
          <a:prstGeom prst="rect">
            <a:avLst/>
          </a:prstGeom>
          <a:noFill/>
          <a:ln w="9525">
            <a:noFill/>
            <a:miter lim="800000"/>
            <a:headEnd/>
            <a:tailEnd/>
          </a:ln>
        </p:spPr>
      </p:pic>
      <p:sp>
        <p:nvSpPr>
          <p:cNvPr id="13322"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eaLnBrk="0" hangingPunct="0"/>
            <a:endParaRPr lang="en-US"/>
          </a:p>
        </p:txBody>
      </p:sp>
      <p:sp>
        <p:nvSpPr>
          <p:cNvPr id="13323" name="Rectangle 8"/>
          <p:cNvSpPr>
            <a:spLocks noChangeArrowheads="1"/>
          </p:cNvSpPr>
          <p:nvPr/>
        </p:nvSpPr>
        <p:spPr bwMode="auto">
          <a:xfrm>
            <a:off x="4114800" y="1334978"/>
            <a:ext cx="1752600" cy="646331"/>
          </a:xfrm>
          <a:prstGeom prst="rect">
            <a:avLst/>
          </a:prstGeom>
          <a:noFill/>
          <a:ln w="9525">
            <a:noFill/>
            <a:miter lim="800000"/>
            <a:headEnd/>
            <a:tailEnd/>
          </a:ln>
        </p:spPr>
        <p:txBody>
          <a:bodyPr anchor="ctr">
            <a:spAutoFit/>
          </a:bodyPr>
          <a:lstStyle/>
          <a:p>
            <a:pPr indent="457200" eaLnBrk="0" hangingPunct="0"/>
            <a:r>
              <a:rPr lang="en-US" dirty="0" err="1">
                <a:solidFill>
                  <a:schemeClr val="accent6">
                    <a:lumMod val="50000"/>
                  </a:schemeClr>
                </a:solidFill>
                <a:cs typeface="Times New Roman" pitchFamily="18" charset="0"/>
              </a:rPr>
              <a:t>Calamol</a:t>
            </a:r>
            <a:endParaRPr lang="en-US" dirty="0">
              <a:solidFill>
                <a:schemeClr val="accent6">
                  <a:lumMod val="50000"/>
                </a:schemeClr>
              </a:solidFill>
            </a:endParaRPr>
          </a:p>
          <a:p>
            <a:pPr indent="457200" eaLnBrk="0" hangingPunct="0"/>
            <a:endParaRPr lang="en-US" dirty="0"/>
          </a:p>
        </p:txBody>
      </p:sp>
      <p:sp>
        <p:nvSpPr>
          <p:cNvPr id="13324" name="Rectangle 9"/>
          <p:cNvSpPr>
            <a:spLocks noChangeArrowheads="1"/>
          </p:cNvSpPr>
          <p:nvPr/>
        </p:nvSpPr>
        <p:spPr bwMode="auto">
          <a:xfrm>
            <a:off x="2438400" y="1295033"/>
            <a:ext cx="1752600" cy="830997"/>
          </a:xfrm>
          <a:prstGeom prst="rect">
            <a:avLst/>
          </a:prstGeom>
          <a:noFill/>
          <a:ln w="9525">
            <a:noFill/>
            <a:miter lim="800000"/>
            <a:headEnd/>
            <a:tailEnd/>
          </a:ln>
        </p:spPr>
        <p:txBody>
          <a:bodyPr anchor="ctr">
            <a:spAutoFit/>
          </a:bodyPr>
          <a:lstStyle/>
          <a:p>
            <a:pPr indent="114300" eaLnBrk="0" hangingPunct="0">
              <a:tabLst>
                <a:tab pos="2057400" algn="l"/>
              </a:tabLst>
            </a:pPr>
            <a:r>
              <a:rPr lang="en-US" dirty="0">
                <a:solidFill>
                  <a:schemeClr val="accent6">
                    <a:lumMod val="50000"/>
                  </a:schemeClr>
                </a:solidFill>
                <a:cs typeface="Times New Roman" pitchFamily="18" charset="0"/>
              </a:rPr>
              <a:t>      γ-</a:t>
            </a:r>
            <a:r>
              <a:rPr lang="en-US" dirty="0" err="1">
                <a:solidFill>
                  <a:schemeClr val="accent6">
                    <a:lumMod val="50000"/>
                  </a:schemeClr>
                </a:solidFill>
                <a:cs typeface="Times New Roman" pitchFamily="18" charset="0"/>
              </a:rPr>
              <a:t>asarone</a:t>
            </a:r>
            <a:endParaRPr lang="en-US" dirty="0">
              <a:solidFill>
                <a:schemeClr val="accent6">
                  <a:lumMod val="50000"/>
                </a:schemeClr>
              </a:solidFill>
            </a:endParaRPr>
          </a:p>
          <a:p>
            <a:pPr indent="114300" eaLnBrk="0" hangingPunct="0">
              <a:tabLst>
                <a:tab pos="2057400" algn="l"/>
              </a:tabLst>
            </a:pPr>
            <a:r>
              <a:rPr lang="en-US" sz="1200" dirty="0">
                <a:cs typeface="Times New Roman" pitchFamily="18" charset="0"/>
              </a:rPr>
              <a:t>	</a:t>
            </a:r>
            <a:endParaRPr lang="en-US" sz="1100" dirty="0"/>
          </a:p>
          <a:p>
            <a:pPr indent="114300" eaLnBrk="0" hangingPunct="0">
              <a:tabLst>
                <a:tab pos="2057400" algn="l"/>
              </a:tabLst>
            </a:pPr>
            <a:endParaRPr lang="en-US" dirty="0"/>
          </a:p>
        </p:txBody>
      </p:sp>
      <p:sp>
        <p:nvSpPr>
          <p:cNvPr id="13325" name="Rectangle 10"/>
          <p:cNvSpPr>
            <a:spLocks noChangeArrowheads="1"/>
          </p:cNvSpPr>
          <p:nvPr/>
        </p:nvSpPr>
        <p:spPr bwMode="auto">
          <a:xfrm>
            <a:off x="6477000" y="1334978"/>
            <a:ext cx="1333500" cy="646331"/>
          </a:xfrm>
          <a:prstGeom prst="rect">
            <a:avLst/>
          </a:prstGeom>
          <a:noFill/>
          <a:ln w="9525">
            <a:noFill/>
            <a:miter lim="800000"/>
            <a:headEnd/>
            <a:tailEnd/>
          </a:ln>
        </p:spPr>
        <p:txBody>
          <a:bodyPr wrap="square" anchor="ctr">
            <a:spAutoFit/>
          </a:bodyPr>
          <a:lstStyle/>
          <a:p>
            <a:pPr eaLnBrk="0" hangingPunct="0">
              <a:tabLst>
                <a:tab pos="2057400" algn="l"/>
              </a:tabLst>
            </a:pPr>
            <a:r>
              <a:rPr lang="en-US" dirty="0" err="1">
                <a:solidFill>
                  <a:schemeClr val="accent6">
                    <a:lumMod val="50000"/>
                  </a:schemeClr>
                </a:solidFill>
                <a:cs typeface="Times New Roman" pitchFamily="18" charset="0"/>
              </a:rPr>
              <a:t>Acoramone</a:t>
            </a:r>
            <a:endParaRPr lang="en-US" dirty="0">
              <a:solidFill>
                <a:schemeClr val="accent6">
                  <a:lumMod val="50000"/>
                </a:schemeClr>
              </a:solidFill>
            </a:endParaRPr>
          </a:p>
          <a:p>
            <a:pPr eaLnBrk="0" hangingPunct="0">
              <a:tabLst>
                <a:tab pos="2057400" algn="l"/>
              </a:tabLst>
            </a:pPr>
            <a:endParaRPr lang="en-US" dirty="0"/>
          </a:p>
        </p:txBody>
      </p:sp>
      <p:sp>
        <p:nvSpPr>
          <p:cNvPr id="13326" name="Rectangle 1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eaLnBrk="0" hangingPunct="0">
              <a:tabLst>
                <a:tab pos="2057400" algn="l"/>
              </a:tabLst>
            </a:pPr>
            <a:endParaRPr lang="en-US"/>
          </a:p>
        </p:txBody>
      </p:sp>
      <p:graphicFrame>
        <p:nvGraphicFramePr>
          <p:cNvPr id="13314" name="Object 11"/>
          <p:cNvGraphicFramePr>
            <a:graphicFrameLocks noChangeAspect="1"/>
          </p:cNvGraphicFramePr>
          <p:nvPr/>
        </p:nvGraphicFramePr>
        <p:xfrm>
          <a:off x="4714875" y="1981200"/>
          <a:ext cx="1381125" cy="542925"/>
        </p:xfrm>
        <a:graphic>
          <a:graphicData uri="http://schemas.openxmlformats.org/presentationml/2006/ole">
            <mc:AlternateContent xmlns:mc="http://schemas.openxmlformats.org/markup-compatibility/2006">
              <mc:Choice xmlns:v="urn:schemas-microsoft-com:vml" Requires="v">
                <p:oleObj spid="_x0000_s1058" r:id="rId7" imgW="2090520" imgH="1103760" progId="">
                  <p:embed/>
                </p:oleObj>
              </mc:Choice>
              <mc:Fallback>
                <p:oleObj r:id="rId7" imgW="2090520" imgH="1103760" progId="">
                  <p:embed/>
                  <p:pic>
                    <p:nvPicPr>
                      <p:cNvPr id="0" name="Object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14875" y="1981200"/>
                        <a:ext cx="1381125" cy="542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27" name="Rectangle 13"/>
          <p:cNvSpPr>
            <a:spLocks noChangeArrowheads="1"/>
          </p:cNvSpPr>
          <p:nvPr/>
        </p:nvSpPr>
        <p:spPr bwMode="auto">
          <a:xfrm>
            <a:off x="4393384" y="2729776"/>
            <a:ext cx="1977262" cy="338554"/>
          </a:xfrm>
          <a:prstGeom prst="rect">
            <a:avLst/>
          </a:prstGeom>
          <a:noFill/>
          <a:ln w="9525">
            <a:noFill/>
            <a:miter lim="800000"/>
            <a:headEnd/>
            <a:tailEnd/>
          </a:ln>
        </p:spPr>
        <p:txBody>
          <a:bodyPr wrap="square" anchor="ctr">
            <a:spAutoFit/>
          </a:bodyPr>
          <a:lstStyle/>
          <a:p>
            <a:pPr algn="ctr" eaLnBrk="0" hangingPunct="0">
              <a:tabLst>
                <a:tab pos="2057400" algn="l"/>
              </a:tabLst>
            </a:pPr>
            <a:r>
              <a:rPr lang="en-US" sz="1600" dirty="0">
                <a:solidFill>
                  <a:schemeClr val="accent6">
                    <a:lumMod val="50000"/>
                  </a:schemeClr>
                </a:solidFill>
                <a:cs typeface="Times New Roman" pitchFamily="18" charset="0"/>
              </a:rPr>
              <a:t>Methyl isoeugenol</a:t>
            </a:r>
            <a:endParaRPr lang="en-US" sz="1600" dirty="0">
              <a:solidFill>
                <a:schemeClr val="accent6">
                  <a:lumMod val="50000"/>
                </a:schemeClr>
              </a:solidFill>
            </a:endParaRPr>
          </a:p>
        </p:txBody>
      </p:sp>
      <p:pic>
        <p:nvPicPr>
          <p:cNvPr id="13328" name="Picture 18" descr="6 asaraldehyde"/>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2971800" y="1695450"/>
            <a:ext cx="1371600" cy="1047750"/>
          </a:xfrm>
          <a:prstGeom prst="rect">
            <a:avLst/>
          </a:prstGeom>
          <a:noFill/>
          <a:ln w="9525">
            <a:noFill/>
            <a:miter lim="800000"/>
            <a:headEnd/>
            <a:tailEnd/>
          </a:ln>
        </p:spPr>
      </p:pic>
      <p:pic>
        <p:nvPicPr>
          <p:cNvPr id="13329" name="Picture 17" descr="9"/>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1371600" y="1865313"/>
            <a:ext cx="1219200" cy="819150"/>
          </a:xfrm>
          <a:prstGeom prst="rect">
            <a:avLst/>
          </a:prstGeom>
          <a:noFill/>
          <a:ln w="9525">
            <a:noFill/>
            <a:miter lim="800000"/>
            <a:headEnd/>
            <a:tailEnd/>
          </a:ln>
        </p:spPr>
      </p:pic>
      <p:pic>
        <p:nvPicPr>
          <p:cNvPr id="13330" name="Picture 16" descr="10"/>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6400800" y="1828800"/>
            <a:ext cx="1219200" cy="876300"/>
          </a:xfrm>
          <a:prstGeom prst="rect">
            <a:avLst/>
          </a:prstGeom>
          <a:noFill/>
          <a:ln w="9525">
            <a:noFill/>
            <a:miter lim="800000"/>
            <a:headEnd/>
            <a:tailEnd/>
          </a:ln>
        </p:spPr>
      </p:pic>
      <p:pic>
        <p:nvPicPr>
          <p:cNvPr id="13331" name="Picture 15" descr="11"/>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533400" y="3200400"/>
            <a:ext cx="1371600" cy="1028700"/>
          </a:xfrm>
          <a:prstGeom prst="rect">
            <a:avLst/>
          </a:prstGeom>
          <a:noFill/>
          <a:ln w="9525">
            <a:noFill/>
            <a:miter lim="800000"/>
            <a:headEnd/>
            <a:tailEnd/>
          </a:ln>
        </p:spPr>
      </p:pic>
      <p:pic>
        <p:nvPicPr>
          <p:cNvPr id="13332" name="Picture 14" descr="12"/>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2133600" y="3209925"/>
            <a:ext cx="1257300" cy="981075"/>
          </a:xfrm>
          <a:prstGeom prst="rect">
            <a:avLst/>
          </a:prstGeom>
          <a:noFill/>
          <a:ln w="9525">
            <a:noFill/>
            <a:miter lim="800000"/>
            <a:headEnd/>
            <a:tailEnd/>
          </a:ln>
        </p:spPr>
      </p:pic>
      <p:sp>
        <p:nvSpPr>
          <p:cNvPr id="13333" name="Rectangle 19"/>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13334" name="Rectangle 20"/>
          <p:cNvSpPr>
            <a:spLocks noChangeArrowheads="1"/>
          </p:cNvSpPr>
          <p:nvPr/>
        </p:nvSpPr>
        <p:spPr bwMode="auto">
          <a:xfrm>
            <a:off x="2857500" y="2722762"/>
            <a:ext cx="1804020" cy="615553"/>
          </a:xfrm>
          <a:prstGeom prst="rect">
            <a:avLst/>
          </a:prstGeom>
          <a:noFill/>
          <a:ln w="9525">
            <a:noFill/>
            <a:miter lim="800000"/>
            <a:headEnd/>
            <a:tailEnd/>
          </a:ln>
        </p:spPr>
        <p:txBody>
          <a:bodyPr wrap="square" anchor="ctr">
            <a:spAutoFit/>
          </a:bodyPr>
          <a:lstStyle/>
          <a:p>
            <a:pPr eaLnBrk="0" hangingPunct="0">
              <a:tabLst>
                <a:tab pos="2159000" algn="l"/>
              </a:tabLst>
            </a:pPr>
            <a:r>
              <a:rPr lang="en-US" sz="1600" dirty="0" err="1">
                <a:solidFill>
                  <a:schemeClr val="accent6">
                    <a:lumMod val="50000"/>
                  </a:schemeClr>
                </a:solidFill>
                <a:cs typeface="Times New Roman" pitchFamily="18" charset="0"/>
              </a:rPr>
              <a:t>Asarylaldehyde</a:t>
            </a:r>
            <a:endParaRPr lang="en-US" sz="1600" dirty="0">
              <a:solidFill>
                <a:schemeClr val="accent6">
                  <a:lumMod val="50000"/>
                </a:schemeClr>
              </a:solidFill>
            </a:endParaRPr>
          </a:p>
          <a:p>
            <a:pPr eaLnBrk="0" hangingPunct="0">
              <a:tabLst>
                <a:tab pos="2159000" algn="l"/>
              </a:tabLst>
            </a:pPr>
            <a:endParaRPr lang="en-US" dirty="0"/>
          </a:p>
        </p:txBody>
      </p:sp>
      <p:sp>
        <p:nvSpPr>
          <p:cNvPr id="13335" name="Rectangle 21"/>
          <p:cNvSpPr>
            <a:spLocks noChangeArrowheads="1"/>
          </p:cNvSpPr>
          <p:nvPr/>
        </p:nvSpPr>
        <p:spPr bwMode="auto">
          <a:xfrm>
            <a:off x="1485899" y="2753081"/>
            <a:ext cx="1534154" cy="615553"/>
          </a:xfrm>
          <a:prstGeom prst="rect">
            <a:avLst/>
          </a:prstGeom>
          <a:noFill/>
          <a:ln w="9525">
            <a:noFill/>
            <a:miter lim="800000"/>
            <a:headEnd/>
            <a:tailEnd/>
          </a:ln>
        </p:spPr>
        <p:txBody>
          <a:bodyPr wrap="square" anchor="ctr">
            <a:spAutoFit/>
          </a:bodyPr>
          <a:lstStyle/>
          <a:p>
            <a:pPr eaLnBrk="0" hangingPunct="0"/>
            <a:r>
              <a:rPr lang="en-US" sz="1600" dirty="0" err="1">
                <a:solidFill>
                  <a:schemeClr val="accent6">
                    <a:lumMod val="50000"/>
                  </a:schemeClr>
                </a:solidFill>
                <a:cs typeface="Times New Roman" pitchFamily="18" charset="0"/>
              </a:rPr>
              <a:t>Shyobunone</a:t>
            </a:r>
            <a:endParaRPr lang="en-US" sz="1600" dirty="0">
              <a:solidFill>
                <a:schemeClr val="accent6">
                  <a:lumMod val="50000"/>
                </a:schemeClr>
              </a:solidFill>
            </a:endParaRPr>
          </a:p>
          <a:p>
            <a:pPr eaLnBrk="0" hangingPunct="0"/>
            <a:endParaRPr lang="en-US" dirty="0"/>
          </a:p>
        </p:txBody>
      </p:sp>
      <p:sp>
        <p:nvSpPr>
          <p:cNvPr id="13336" name="Rectangle 22"/>
          <p:cNvSpPr>
            <a:spLocks noChangeArrowheads="1"/>
          </p:cNvSpPr>
          <p:nvPr/>
        </p:nvSpPr>
        <p:spPr bwMode="auto">
          <a:xfrm>
            <a:off x="6434138" y="2707373"/>
            <a:ext cx="1626792" cy="646331"/>
          </a:xfrm>
          <a:prstGeom prst="rect">
            <a:avLst/>
          </a:prstGeom>
          <a:noFill/>
          <a:ln w="9525">
            <a:noFill/>
            <a:miter lim="800000"/>
            <a:headEnd/>
            <a:tailEnd/>
          </a:ln>
        </p:spPr>
        <p:txBody>
          <a:bodyPr wrap="none" anchor="ctr">
            <a:spAutoFit/>
          </a:bodyPr>
          <a:lstStyle/>
          <a:p>
            <a:pPr eaLnBrk="0" hangingPunct="0"/>
            <a:r>
              <a:rPr lang="en-US" dirty="0" err="1">
                <a:solidFill>
                  <a:schemeClr val="accent6">
                    <a:lumMod val="50000"/>
                  </a:schemeClr>
                </a:solidFill>
                <a:cs typeface="Times New Roman" pitchFamily="18" charset="0"/>
              </a:rPr>
              <a:t>Epishyobunone</a:t>
            </a:r>
            <a:endParaRPr lang="en-US" dirty="0">
              <a:solidFill>
                <a:schemeClr val="accent6">
                  <a:lumMod val="50000"/>
                </a:schemeClr>
              </a:solidFill>
            </a:endParaRPr>
          </a:p>
          <a:p>
            <a:pPr eaLnBrk="0" hangingPunct="0"/>
            <a:endParaRPr lang="en-US" dirty="0"/>
          </a:p>
        </p:txBody>
      </p:sp>
      <p:sp>
        <p:nvSpPr>
          <p:cNvPr id="13337" name="Rectangle 23"/>
          <p:cNvSpPr>
            <a:spLocks noChangeArrowheads="1"/>
          </p:cNvSpPr>
          <p:nvPr/>
        </p:nvSpPr>
        <p:spPr bwMode="auto">
          <a:xfrm>
            <a:off x="457200" y="3976629"/>
            <a:ext cx="2031325" cy="800219"/>
          </a:xfrm>
          <a:prstGeom prst="rect">
            <a:avLst/>
          </a:prstGeom>
          <a:noFill/>
          <a:ln w="9525">
            <a:noFill/>
            <a:miter lim="800000"/>
            <a:headEnd/>
            <a:tailEnd/>
          </a:ln>
        </p:spPr>
        <p:txBody>
          <a:bodyPr wrap="none" anchor="ctr">
            <a:spAutoFit/>
          </a:bodyPr>
          <a:lstStyle/>
          <a:p>
            <a:pPr indent="1828800" eaLnBrk="0" hangingPunct="0"/>
            <a:br>
              <a:rPr lang="en-US" sz="1200" dirty="0">
                <a:cs typeface="Times New Roman" pitchFamily="18" charset="0"/>
              </a:rPr>
            </a:br>
            <a:r>
              <a:rPr lang="en-US" sz="1600" dirty="0">
                <a:solidFill>
                  <a:schemeClr val="accent6">
                    <a:lumMod val="50000"/>
                  </a:schemeClr>
                </a:solidFill>
                <a:cs typeface="Times New Roman" pitchFamily="18" charset="0"/>
              </a:rPr>
              <a:t>2,6-diepishyobunone</a:t>
            </a:r>
            <a:endParaRPr lang="en-US" sz="1600" dirty="0">
              <a:solidFill>
                <a:schemeClr val="accent6">
                  <a:lumMod val="50000"/>
                </a:schemeClr>
              </a:solidFill>
            </a:endParaRPr>
          </a:p>
          <a:p>
            <a:pPr indent="1828800" eaLnBrk="0" hangingPunct="0"/>
            <a:endParaRPr lang="en-US" dirty="0"/>
          </a:p>
        </p:txBody>
      </p:sp>
      <p:sp>
        <p:nvSpPr>
          <p:cNvPr id="13338" name="Rectangle 24"/>
          <p:cNvSpPr>
            <a:spLocks noChangeArrowheads="1"/>
          </p:cNvSpPr>
          <p:nvPr/>
        </p:nvSpPr>
        <p:spPr bwMode="auto">
          <a:xfrm>
            <a:off x="2438400" y="4183748"/>
            <a:ext cx="6705600" cy="646331"/>
          </a:xfrm>
          <a:prstGeom prst="rect">
            <a:avLst/>
          </a:prstGeom>
          <a:noFill/>
          <a:ln w="9525">
            <a:noFill/>
            <a:miter lim="800000"/>
            <a:headEnd/>
            <a:tailEnd/>
          </a:ln>
        </p:spPr>
        <p:txBody>
          <a:bodyPr wrap="square" anchor="ctr">
            <a:spAutoFit/>
          </a:bodyPr>
          <a:lstStyle/>
          <a:p>
            <a:pPr eaLnBrk="0" hangingPunct="0"/>
            <a:r>
              <a:rPr lang="en-US" sz="1600" dirty="0" err="1">
                <a:solidFill>
                  <a:schemeClr val="accent6">
                    <a:lumMod val="50000"/>
                  </a:schemeClr>
                </a:solidFill>
                <a:cs typeface="Times New Roman" pitchFamily="18" charset="0"/>
              </a:rPr>
              <a:t>Isocalamendio</a:t>
            </a:r>
            <a:r>
              <a:rPr lang="en-US" dirty="0" err="1">
                <a:solidFill>
                  <a:schemeClr val="accent6">
                    <a:lumMod val="50000"/>
                  </a:schemeClr>
                </a:solidFill>
                <a:cs typeface="Times New Roman" pitchFamily="18" charset="0"/>
              </a:rPr>
              <a:t>l</a:t>
            </a:r>
            <a:endParaRPr lang="en-US" dirty="0">
              <a:solidFill>
                <a:schemeClr val="accent6">
                  <a:lumMod val="50000"/>
                </a:schemeClr>
              </a:solidFill>
            </a:endParaRPr>
          </a:p>
          <a:p>
            <a:pPr eaLnBrk="0" hangingPunct="0"/>
            <a:endParaRPr lang="en-US" dirty="0"/>
          </a:p>
        </p:txBody>
      </p:sp>
      <p:pic>
        <p:nvPicPr>
          <p:cNvPr id="13339" name="Picture 28" descr="13"/>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3810000" y="3324225"/>
            <a:ext cx="1400175" cy="866775"/>
          </a:xfrm>
          <a:prstGeom prst="rect">
            <a:avLst/>
          </a:prstGeom>
          <a:noFill/>
          <a:ln w="9525">
            <a:noFill/>
            <a:miter lim="800000"/>
            <a:headEnd/>
            <a:tailEnd/>
          </a:ln>
        </p:spPr>
      </p:pic>
      <p:pic>
        <p:nvPicPr>
          <p:cNvPr id="13340" name="Picture 27" descr="14"/>
          <p:cNvPicPr>
            <a:picLocks noChangeAspect="1" noChangeArrowheads="1"/>
          </p:cNvPicPr>
          <p:nvPr/>
        </p:nvPicPr>
        <p:blipFill>
          <a:blip r:embed="rId15" cstate="print">
            <a:clrChange>
              <a:clrFrom>
                <a:srgbClr val="FFFFFF"/>
              </a:clrFrom>
              <a:clrTo>
                <a:srgbClr val="FFFFFF">
                  <a:alpha val="0"/>
                </a:srgbClr>
              </a:clrTo>
            </a:clrChange>
          </a:blip>
          <a:srcRect/>
          <a:stretch>
            <a:fillRect/>
          </a:stretch>
        </p:blipFill>
        <p:spPr bwMode="auto">
          <a:xfrm>
            <a:off x="5562600" y="3228975"/>
            <a:ext cx="1104900" cy="971550"/>
          </a:xfrm>
          <a:prstGeom prst="rect">
            <a:avLst/>
          </a:prstGeom>
          <a:noFill/>
          <a:ln w="9525">
            <a:noFill/>
            <a:miter lim="800000"/>
            <a:headEnd/>
            <a:tailEnd/>
          </a:ln>
        </p:spPr>
      </p:pic>
      <p:pic>
        <p:nvPicPr>
          <p:cNvPr id="13341" name="Picture 26" descr="15"/>
          <p:cNvPicPr>
            <a:picLocks noChangeAspect="1" noChangeArrowheads="1"/>
          </p:cNvPicPr>
          <p:nvPr/>
        </p:nvPicPr>
        <p:blipFill>
          <a:blip r:embed="rId16" cstate="print">
            <a:clrChange>
              <a:clrFrom>
                <a:srgbClr val="FFFFFF"/>
              </a:clrFrom>
              <a:clrTo>
                <a:srgbClr val="FFFFFF">
                  <a:alpha val="0"/>
                </a:srgbClr>
              </a:clrTo>
            </a:clrChange>
          </a:blip>
          <a:srcRect/>
          <a:stretch>
            <a:fillRect/>
          </a:stretch>
        </p:blipFill>
        <p:spPr bwMode="auto">
          <a:xfrm>
            <a:off x="1143000" y="4691063"/>
            <a:ext cx="1219200" cy="1057275"/>
          </a:xfrm>
          <a:prstGeom prst="rect">
            <a:avLst/>
          </a:prstGeom>
          <a:noFill/>
          <a:ln w="9525">
            <a:noFill/>
            <a:miter lim="800000"/>
            <a:headEnd/>
            <a:tailEnd/>
          </a:ln>
        </p:spPr>
      </p:pic>
      <p:pic>
        <p:nvPicPr>
          <p:cNvPr id="13342" name="Picture 25" descr="17"/>
          <p:cNvPicPr>
            <a:picLocks noChangeAspect="1" noChangeArrowheads="1"/>
          </p:cNvPicPr>
          <p:nvPr/>
        </p:nvPicPr>
        <p:blipFill>
          <a:blip r:embed="rId17" cstate="print">
            <a:clrChange>
              <a:clrFrom>
                <a:srgbClr val="FFFFFF"/>
              </a:clrFrom>
              <a:clrTo>
                <a:srgbClr val="FFFFFF">
                  <a:alpha val="0"/>
                </a:srgbClr>
              </a:clrTo>
            </a:clrChange>
          </a:blip>
          <a:srcRect/>
          <a:stretch>
            <a:fillRect/>
          </a:stretch>
        </p:blipFill>
        <p:spPr bwMode="auto">
          <a:xfrm>
            <a:off x="8048625" y="1781175"/>
            <a:ext cx="638175" cy="885825"/>
          </a:xfrm>
          <a:prstGeom prst="rect">
            <a:avLst/>
          </a:prstGeom>
          <a:noFill/>
          <a:ln w="9525">
            <a:noFill/>
            <a:miter lim="800000"/>
            <a:headEnd/>
            <a:tailEnd/>
          </a:ln>
        </p:spPr>
      </p:pic>
      <p:sp>
        <p:nvSpPr>
          <p:cNvPr id="13343" name="Rectangle 29"/>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eaLnBrk="0" hangingPunct="0"/>
            <a:endParaRPr lang="en-US"/>
          </a:p>
        </p:txBody>
      </p:sp>
      <p:sp>
        <p:nvSpPr>
          <p:cNvPr id="13344" name="Rectangle 30"/>
          <p:cNvSpPr>
            <a:spLocks noChangeArrowheads="1"/>
          </p:cNvSpPr>
          <p:nvPr/>
        </p:nvSpPr>
        <p:spPr bwMode="auto">
          <a:xfrm>
            <a:off x="3810000" y="4184849"/>
            <a:ext cx="1667636" cy="615553"/>
          </a:xfrm>
          <a:prstGeom prst="rect">
            <a:avLst/>
          </a:prstGeom>
          <a:noFill/>
          <a:ln w="9525">
            <a:noFill/>
            <a:miter lim="800000"/>
            <a:headEnd/>
            <a:tailEnd/>
          </a:ln>
        </p:spPr>
        <p:txBody>
          <a:bodyPr wrap="none" anchor="ctr">
            <a:spAutoFit/>
          </a:bodyPr>
          <a:lstStyle/>
          <a:p>
            <a:pPr eaLnBrk="0" hangingPunct="0"/>
            <a:r>
              <a:rPr lang="en-US" sz="1600" dirty="0" err="1">
                <a:solidFill>
                  <a:schemeClr val="accent6">
                    <a:lumMod val="50000"/>
                  </a:schemeClr>
                </a:solidFill>
                <a:cs typeface="Times New Roman" pitchFamily="18" charset="0"/>
              </a:rPr>
              <a:t>Acoragermacrone</a:t>
            </a:r>
            <a:endParaRPr lang="en-US" sz="1600" dirty="0">
              <a:solidFill>
                <a:schemeClr val="accent6">
                  <a:lumMod val="50000"/>
                </a:schemeClr>
              </a:solidFill>
            </a:endParaRPr>
          </a:p>
          <a:p>
            <a:pPr eaLnBrk="0" hangingPunct="0"/>
            <a:endParaRPr lang="en-US" dirty="0"/>
          </a:p>
        </p:txBody>
      </p:sp>
      <p:sp>
        <p:nvSpPr>
          <p:cNvPr id="13345" name="Rectangle 31"/>
          <p:cNvSpPr>
            <a:spLocks noChangeArrowheads="1"/>
          </p:cNvSpPr>
          <p:nvPr/>
        </p:nvSpPr>
        <p:spPr bwMode="auto">
          <a:xfrm>
            <a:off x="5483225" y="4188024"/>
            <a:ext cx="1661417" cy="615553"/>
          </a:xfrm>
          <a:prstGeom prst="rect">
            <a:avLst/>
          </a:prstGeom>
          <a:noFill/>
          <a:ln w="9525">
            <a:noFill/>
            <a:miter lim="800000"/>
            <a:headEnd/>
            <a:tailEnd/>
          </a:ln>
        </p:spPr>
        <p:txBody>
          <a:bodyPr wrap="none" anchor="ctr">
            <a:spAutoFit/>
          </a:bodyPr>
          <a:lstStyle/>
          <a:p>
            <a:pPr eaLnBrk="0" hangingPunct="0"/>
            <a:r>
              <a:rPr lang="en-US" sz="1600" dirty="0" err="1">
                <a:solidFill>
                  <a:schemeClr val="accent6">
                    <a:lumMod val="50000"/>
                  </a:schemeClr>
                </a:solidFill>
                <a:cs typeface="Times New Roman" pitchFamily="18" charset="0"/>
              </a:rPr>
              <a:t>Presocalamendiol</a:t>
            </a:r>
            <a:endParaRPr lang="en-US" sz="1600" dirty="0">
              <a:solidFill>
                <a:schemeClr val="accent6">
                  <a:lumMod val="50000"/>
                </a:schemeClr>
              </a:solidFill>
            </a:endParaRPr>
          </a:p>
          <a:p>
            <a:pPr eaLnBrk="0" hangingPunct="0"/>
            <a:endParaRPr lang="en-US" dirty="0"/>
          </a:p>
        </p:txBody>
      </p:sp>
      <p:sp>
        <p:nvSpPr>
          <p:cNvPr id="13346" name="Rectangle 32"/>
          <p:cNvSpPr>
            <a:spLocks noChangeArrowheads="1"/>
          </p:cNvSpPr>
          <p:nvPr/>
        </p:nvSpPr>
        <p:spPr bwMode="auto">
          <a:xfrm>
            <a:off x="1143000" y="5712024"/>
            <a:ext cx="1415772" cy="615553"/>
          </a:xfrm>
          <a:prstGeom prst="rect">
            <a:avLst/>
          </a:prstGeom>
          <a:noFill/>
          <a:ln w="9525">
            <a:noFill/>
            <a:miter lim="800000"/>
            <a:headEnd/>
            <a:tailEnd/>
          </a:ln>
        </p:spPr>
        <p:txBody>
          <a:bodyPr wrap="none" anchor="ctr">
            <a:spAutoFit/>
          </a:bodyPr>
          <a:lstStyle/>
          <a:p>
            <a:pPr eaLnBrk="0" hangingPunct="0"/>
            <a:r>
              <a:rPr lang="en-US" sz="1600" dirty="0" err="1">
                <a:solidFill>
                  <a:schemeClr val="accent6">
                    <a:lumMod val="50000"/>
                  </a:schemeClr>
                </a:solidFill>
                <a:cs typeface="Times New Roman" pitchFamily="18" charset="0"/>
              </a:rPr>
              <a:t>Calamusenone</a:t>
            </a:r>
            <a:endParaRPr lang="en-US" sz="1600" dirty="0">
              <a:solidFill>
                <a:schemeClr val="accent6">
                  <a:lumMod val="50000"/>
                </a:schemeClr>
              </a:solidFill>
            </a:endParaRPr>
          </a:p>
          <a:p>
            <a:pPr eaLnBrk="0" hangingPunct="0"/>
            <a:endParaRPr lang="en-US" dirty="0"/>
          </a:p>
        </p:txBody>
      </p:sp>
      <p:sp>
        <p:nvSpPr>
          <p:cNvPr id="13347" name="Rectangle 33"/>
          <p:cNvSpPr>
            <a:spLocks noChangeArrowheads="1"/>
          </p:cNvSpPr>
          <p:nvPr/>
        </p:nvSpPr>
        <p:spPr bwMode="auto">
          <a:xfrm>
            <a:off x="8012113" y="2697362"/>
            <a:ext cx="856325" cy="615553"/>
          </a:xfrm>
          <a:prstGeom prst="rect">
            <a:avLst/>
          </a:prstGeom>
          <a:noFill/>
          <a:ln w="9525">
            <a:noFill/>
            <a:miter lim="800000"/>
            <a:headEnd/>
            <a:tailEnd/>
          </a:ln>
        </p:spPr>
        <p:txBody>
          <a:bodyPr wrap="none" anchor="ctr">
            <a:spAutoFit/>
          </a:bodyPr>
          <a:lstStyle/>
          <a:p>
            <a:pPr eaLnBrk="0" hangingPunct="0"/>
            <a:r>
              <a:rPr lang="en-US" sz="1600" dirty="0" err="1">
                <a:solidFill>
                  <a:schemeClr val="accent6">
                    <a:lumMod val="50000"/>
                  </a:schemeClr>
                </a:solidFill>
                <a:cs typeface="Times New Roman" pitchFamily="18" charset="0"/>
              </a:rPr>
              <a:t>Thujane</a:t>
            </a:r>
            <a:endParaRPr lang="en-US" sz="1600" dirty="0">
              <a:solidFill>
                <a:schemeClr val="accent6">
                  <a:lumMod val="50000"/>
                </a:schemeClr>
              </a:solidFill>
            </a:endParaRPr>
          </a:p>
          <a:p>
            <a:pPr eaLnBrk="0" hangingPunct="0"/>
            <a:endParaRPr lang="en-US" dirty="0"/>
          </a:p>
        </p:txBody>
      </p:sp>
      <p:pic>
        <p:nvPicPr>
          <p:cNvPr id="13348" name="Picture 37" descr="18"/>
          <p:cNvPicPr>
            <a:picLocks noChangeAspect="1" noChangeArrowheads="1"/>
          </p:cNvPicPr>
          <p:nvPr/>
        </p:nvPicPr>
        <p:blipFill>
          <a:blip r:embed="rId18" cstate="print">
            <a:clrChange>
              <a:clrFrom>
                <a:srgbClr val="FFFFFF"/>
              </a:clrFrom>
              <a:clrTo>
                <a:srgbClr val="FFFFFF">
                  <a:alpha val="0"/>
                </a:srgbClr>
              </a:clrTo>
            </a:clrChange>
          </a:blip>
          <a:srcRect/>
          <a:stretch>
            <a:fillRect/>
          </a:stretch>
        </p:blipFill>
        <p:spPr bwMode="auto">
          <a:xfrm>
            <a:off x="533400" y="1524000"/>
            <a:ext cx="495300" cy="1143000"/>
          </a:xfrm>
          <a:prstGeom prst="rect">
            <a:avLst/>
          </a:prstGeom>
          <a:noFill/>
          <a:ln w="9525">
            <a:noFill/>
            <a:miter lim="800000"/>
            <a:headEnd/>
            <a:tailEnd/>
          </a:ln>
        </p:spPr>
      </p:pic>
      <p:pic>
        <p:nvPicPr>
          <p:cNvPr id="13349" name="Picture 36" descr="20"/>
          <p:cNvPicPr>
            <a:picLocks noChangeAspect="1" noChangeArrowheads="1"/>
          </p:cNvPicPr>
          <p:nvPr/>
        </p:nvPicPr>
        <p:blipFill>
          <a:blip r:embed="rId19" cstate="print">
            <a:clrChange>
              <a:clrFrom>
                <a:srgbClr val="FFFFFF"/>
              </a:clrFrom>
              <a:clrTo>
                <a:srgbClr val="FFFFFF">
                  <a:alpha val="0"/>
                </a:srgbClr>
              </a:clrTo>
            </a:clrChange>
          </a:blip>
          <a:srcRect/>
          <a:stretch>
            <a:fillRect/>
          </a:stretch>
        </p:blipFill>
        <p:spPr bwMode="auto">
          <a:xfrm>
            <a:off x="6858000" y="3200400"/>
            <a:ext cx="1866900" cy="990600"/>
          </a:xfrm>
          <a:prstGeom prst="rect">
            <a:avLst/>
          </a:prstGeom>
          <a:noFill/>
          <a:ln w="9525">
            <a:noFill/>
            <a:miter lim="800000"/>
            <a:headEnd/>
            <a:tailEnd/>
          </a:ln>
        </p:spPr>
      </p:pic>
      <p:pic>
        <p:nvPicPr>
          <p:cNvPr id="13350" name="Picture 35" descr="21"/>
          <p:cNvPicPr>
            <a:picLocks noChangeAspect="1" noChangeArrowheads="1"/>
          </p:cNvPicPr>
          <p:nvPr/>
        </p:nvPicPr>
        <p:blipFill>
          <a:blip r:embed="rId20" cstate="print">
            <a:clrChange>
              <a:clrFrom>
                <a:srgbClr val="FFFFFF"/>
              </a:clrFrom>
              <a:clrTo>
                <a:srgbClr val="FFFFFF">
                  <a:alpha val="0"/>
                </a:srgbClr>
              </a:clrTo>
            </a:clrChange>
          </a:blip>
          <a:srcRect/>
          <a:stretch>
            <a:fillRect/>
          </a:stretch>
        </p:blipFill>
        <p:spPr bwMode="auto">
          <a:xfrm>
            <a:off x="2514600" y="4572000"/>
            <a:ext cx="2428875" cy="1219200"/>
          </a:xfrm>
          <a:prstGeom prst="rect">
            <a:avLst/>
          </a:prstGeom>
          <a:noFill/>
          <a:ln w="9525">
            <a:noFill/>
            <a:miter lim="800000"/>
            <a:headEnd/>
            <a:tailEnd/>
          </a:ln>
        </p:spPr>
      </p:pic>
      <p:pic>
        <p:nvPicPr>
          <p:cNvPr id="13351" name="Picture 34" descr="22"/>
          <p:cNvPicPr>
            <a:picLocks noChangeAspect="1" noChangeArrowheads="1"/>
          </p:cNvPicPr>
          <p:nvPr/>
        </p:nvPicPr>
        <p:blipFill>
          <a:blip r:embed="rId21" cstate="print">
            <a:clrChange>
              <a:clrFrom>
                <a:srgbClr val="FFFFFF"/>
              </a:clrFrom>
              <a:clrTo>
                <a:srgbClr val="FFFFFF">
                  <a:alpha val="0"/>
                </a:srgbClr>
              </a:clrTo>
            </a:clrChange>
          </a:blip>
          <a:srcRect/>
          <a:stretch>
            <a:fillRect/>
          </a:stretch>
        </p:blipFill>
        <p:spPr bwMode="auto">
          <a:xfrm>
            <a:off x="5191125" y="4610100"/>
            <a:ext cx="2657475" cy="1181100"/>
          </a:xfrm>
          <a:prstGeom prst="rect">
            <a:avLst/>
          </a:prstGeom>
          <a:noFill/>
          <a:ln w="9525">
            <a:noFill/>
            <a:miter lim="800000"/>
            <a:headEnd/>
            <a:tailEnd/>
          </a:ln>
        </p:spPr>
      </p:pic>
      <p:sp>
        <p:nvSpPr>
          <p:cNvPr id="13352" name="Rectangle 39"/>
          <p:cNvSpPr>
            <a:spLocks noChangeArrowheads="1"/>
          </p:cNvSpPr>
          <p:nvPr/>
        </p:nvSpPr>
        <p:spPr bwMode="auto">
          <a:xfrm>
            <a:off x="355130" y="2597656"/>
            <a:ext cx="1130769" cy="646331"/>
          </a:xfrm>
          <a:prstGeom prst="rect">
            <a:avLst/>
          </a:prstGeom>
          <a:noFill/>
          <a:ln w="9525">
            <a:noFill/>
            <a:miter lim="800000"/>
            <a:headEnd/>
            <a:tailEnd/>
          </a:ln>
        </p:spPr>
        <p:txBody>
          <a:bodyPr wrap="square" anchor="ctr">
            <a:spAutoFit/>
          </a:bodyPr>
          <a:lstStyle/>
          <a:p>
            <a:pPr eaLnBrk="0" hangingPunct="0"/>
            <a:r>
              <a:rPr lang="en-US" dirty="0">
                <a:solidFill>
                  <a:schemeClr val="accent6">
                    <a:lumMod val="50000"/>
                  </a:schemeClr>
                </a:solidFill>
                <a:cs typeface="Times New Roman" pitchFamily="18" charset="0"/>
              </a:rPr>
              <a:t>Limonene</a:t>
            </a:r>
            <a:endParaRPr lang="en-US" dirty="0">
              <a:solidFill>
                <a:schemeClr val="accent6">
                  <a:lumMod val="50000"/>
                </a:schemeClr>
              </a:solidFill>
            </a:endParaRPr>
          </a:p>
          <a:p>
            <a:pPr eaLnBrk="0" hangingPunct="0"/>
            <a:endParaRPr lang="en-US" dirty="0"/>
          </a:p>
        </p:txBody>
      </p:sp>
      <p:sp>
        <p:nvSpPr>
          <p:cNvPr id="13353" name="Rectangle 40"/>
          <p:cNvSpPr>
            <a:spLocks noChangeArrowheads="1"/>
          </p:cNvSpPr>
          <p:nvPr/>
        </p:nvSpPr>
        <p:spPr bwMode="auto">
          <a:xfrm>
            <a:off x="7315200" y="4199137"/>
            <a:ext cx="914033" cy="615553"/>
          </a:xfrm>
          <a:prstGeom prst="rect">
            <a:avLst/>
          </a:prstGeom>
          <a:noFill/>
          <a:ln w="9525">
            <a:noFill/>
            <a:miter lim="800000"/>
            <a:headEnd/>
            <a:tailEnd/>
          </a:ln>
        </p:spPr>
        <p:txBody>
          <a:bodyPr wrap="none" anchor="ctr">
            <a:spAutoFit/>
          </a:bodyPr>
          <a:lstStyle/>
          <a:p>
            <a:pPr eaLnBrk="0" hangingPunct="0"/>
            <a:r>
              <a:rPr lang="en-US" sz="1600" dirty="0" err="1">
                <a:solidFill>
                  <a:schemeClr val="accent6">
                    <a:lumMod val="50000"/>
                  </a:schemeClr>
                </a:solidFill>
                <a:cs typeface="Times New Roman" pitchFamily="18" charset="0"/>
              </a:rPr>
              <a:t>Galangin</a:t>
            </a:r>
            <a:endParaRPr lang="en-US" sz="1600" dirty="0">
              <a:solidFill>
                <a:schemeClr val="accent6">
                  <a:lumMod val="50000"/>
                </a:schemeClr>
              </a:solidFill>
            </a:endParaRPr>
          </a:p>
          <a:p>
            <a:pPr eaLnBrk="0" hangingPunct="0"/>
            <a:endParaRPr lang="en-US" dirty="0"/>
          </a:p>
        </p:txBody>
      </p:sp>
      <p:sp>
        <p:nvSpPr>
          <p:cNvPr id="13354" name="Rectangle 41"/>
          <p:cNvSpPr>
            <a:spLocks noChangeArrowheads="1"/>
          </p:cNvSpPr>
          <p:nvPr/>
        </p:nvSpPr>
        <p:spPr bwMode="auto">
          <a:xfrm>
            <a:off x="3200400" y="5788224"/>
            <a:ext cx="924099" cy="615553"/>
          </a:xfrm>
          <a:prstGeom prst="rect">
            <a:avLst/>
          </a:prstGeom>
          <a:noFill/>
          <a:ln w="9525">
            <a:noFill/>
            <a:miter lim="800000"/>
            <a:headEnd/>
            <a:tailEnd/>
          </a:ln>
        </p:spPr>
        <p:txBody>
          <a:bodyPr wrap="none" anchor="ctr">
            <a:spAutoFit/>
          </a:bodyPr>
          <a:lstStyle/>
          <a:p>
            <a:pPr eaLnBrk="0" hangingPunct="0">
              <a:tabLst>
                <a:tab pos="3073400" algn="l"/>
              </a:tabLst>
            </a:pPr>
            <a:r>
              <a:rPr lang="en-US" sz="1600" dirty="0" err="1">
                <a:solidFill>
                  <a:schemeClr val="accent6">
                    <a:lumMod val="50000"/>
                  </a:schemeClr>
                </a:solidFill>
                <a:cs typeface="Times New Roman" pitchFamily="18" charset="0"/>
              </a:rPr>
              <a:t>Acoradin</a:t>
            </a:r>
            <a:endParaRPr lang="en-US" sz="1600" dirty="0">
              <a:solidFill>
                <a:schemeClr val="accent6">
                  <a:lumMod val="50000"/>
                </a:schemeClr>
              </a:solidFill>
            </a:endParaRPr>
          </a:p>
          <a:p>
            <a:pPr eaLnBrk="0" hangingPunct="0">
              <a:tabLst>
                <a:tab pos="3073400" algn="l"/>
              </a:tabLst>
            </a:pPr>
            <a:endParaRPr lang="en-US" dirty="0"/>
          </a:p>
        </p:txBody>
      </p:sp>
      <p:sp>
        <p:nvSpPr>
          <p:cNvPr id="13355" name="Rectangle 42"/>
          <p:cNvSpPr>
            <a:spLocks noChangeArrowheads="1"/>
          </p:cNvSpPr>
          <p:nvPr/>
        </p:nvSpPr>
        <p:spPr bwMode="auto">
          <a:xfrm>
            <a:off x="5638800" y="5788224"/>
            <a:ext cx="1130246" cy="615553"/>
          </a:xfrm>
          <a:prstGeom prst="rect">
            <a:avLst/>
          </a:prstGeom>
          <a:noFill/>
          <a:ln w="9525">
            <a:noFill/>
            <a:miter lim="800000"/>
            <a:headEnd/>
            <a:tailEnd/>
          </a:ln>
        </p:spPr>
        <p:txBody>
          <a:bodyPr wrap="none" anchor="ctr">
            <a:spAutoFit/>
          </a:bodyPr>
          <a:lstStyle/>
          <a:p>
            <a:pPr eaLnBrk="0" hangingPunct="0"/>
            <a:r>
              <a:rPr lang="en-US" sz="1600" dirty="0">
                <a:solidFill>
                  <a:schemeClr val="accent6">
                    <a:lumMod val="50000"/>
                  </a:schemeClr>
                </a:solidFill>
                <a:cs typeface="Times New Roman" pitchFamily="18" charset="0"/>
              </a:rPr>
              <a:t>β-sitosterol</a:t>
            </a:r>
            <a:endParaRPr lang="en-US" sz="1600" dirty="0">
              <a:solidFill>
                <a:schemeClr val="accent6">
                  <a:lumMod val="50000"/>
                </a:schemeClr>
              </a:solidFill>
            </a:endParaRPr>
          </a:p>
          <a:p>
            <a:pPr eaLnBrk="0" hangingPunct="0"/>
            <a:endParaRPr lang="en-US" dirty="0"/>
          </a:p>
        </p:txBody>
      </p:sp>
      <p:sp>
        <p:nvSpPr>
          <p:cNvPr id="46125" name="Rectangle 46"/>
          <p:cNvSpPr>
            <a:spLocks noChangeArrowheads="1"/>
          </p:cNvSpPr>
          <p:nvPr/>
        </p:nvSpPr>
        <p:spPr bwMode="auto">
          <a:xfrm>
            <a:off x="457200" y="6229350"/>
            <a:ext cx="7924800" cy="400110"/>
          </a:xfrm>
          <a:prstGeom prst="rect">
            <a:avLst/>
          </a:prstGeom>
          <a:noFill/>
          <a:ln>
            <a:noFill/>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a:defRPr/>
            </a:pPr>
            <a:r>
              <a:rPr lang="en-US" sz="2000" b="1" dirty="0">
                <a:solidFill>
                  <a:srgbClr val="FF0000"/>
                </a:solidFill>
                <a:latin typeface="Arial" pitchFamily="34" charset="0"/>
                <a:cs typeface="Arial" pitchFamily="34" charset="0"/>
              </a:rPr>
              <a:t>Fig:  Known bio-active molecules from </a:t>
            </a:r>
            <a:r>
              <a:rPr lang="en-US" sz="2000" b="1" i="1" dirty="0" err="1">
                <a:solidFill>
                  <a:srgbClr val="FF0000"/>
                </a:solidFill>
                <a:latin typeface="Arial" pitchFamily="34" charset="0"/>
                <a:cs typeface="Arial" pitchFamily="34" charset="0"/>
              </a:rPr>
              <a:t>Acorus</a:t>
            </a:r>
            <a:r>
              <a:rPr lang="en-US" sz="2000" b="1" i="1" dirty="0">
                <a:solidFill>
                  <a:srgbClr val="FF0000"/>
                </a:solidFill>
                <a:latin typeface="Arial" pitchFamily="34" charset="0"/>
                <a:cs typeface="Arial" pitchFamily="34" charset="0"/>
              </a:rPr>
              <a:t> calamus</a:t>
            </a:r>
            <a:r>
              <a:rPr lang="en-US" sz="2000" b="1" dirty="0">
                <a:solidFill>
                  <a:srgbClr val="FF0000"/>
                </a:solidFill>
                <a:latin typeface="Arial" pitchFamily="34" charset="0"/>
                <a:cs typeface="Arial" pitchFamily="34" charset="0"/>
              </a:rPr>
              <a:t> Linn.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609600" y="2133600"/>
          <a:ext cx="7162802" cy="3420578"/>
        </p:xfrm>
        <a:graphic>
          <a:graphicData uri="http://schemas.openxmlformats.org/drawingml/2006/table">
            <a:tbl>
              <a:tblPr/>
              <a:tblGrid>
                <a:gridCol w="342481">
                  <a:extLst>
                    <a:ext uri="{9D8B030D-6E8A-4147-A177-3AD203B41FA5}">
                      <a16:colId xmlns:a16="http://schemas.microsoft.com/office/drawing/2014/main" val="20000"/>
                    </a:ext>
                  </a:extLst>
                </a:gridCol>
                <a:gridCol w="800053">
                  <a:extLst>
                    <a:ext uri="{9D8B030D-6E8A-4147-A177-3AD203B41FA5}">
                      <a16:colId xmlns:a16="http://schemas.microsoft.com/office/drawing/2014/main" val="20001"/>
                    </a:ext>
                  </a:extLst>
                </a:gridCol>
                <a:gridCol w="2071625">
                  <a:extLst>
                    <a:ext uri="{9D8B030D-6E8A-4147-A177-3AD203B41FA5}">
                      <a16:colId xmlns:a16="http://schemas.microsoft.com/office/drawing/2014/main" val="20002"/>
                    </a:ext>
                  </a:extLst>
                </a:gridCol>
                <a:gridCol w="376659">
                  <a:extLst>
                    <a:ext uri="{9D8B030D-6E8A-4147-A177-3AD203B41FA5}">
                      <a16:colId xmlns:a16="http://schemas.microsoft.com/office/drawing/2014/main" val="20003"/>
                    </a:ext>
                  </a:extLst>
                </a:gridCol>
                <a:gridCol w="376659">
                  <a:extLst>
                    <a:ext uri="{9D8B030D-6E8A-4147-A177-3AD203B41FA5}">
                      <a16:colId xmlns:a16="http://schemas.microsoft.com/office/drawing/2014/main" val="20004"/>
                    </a:ext>
                  </a:extLst>
                </a:gridCol>
                <a:gridCol w="502212">
                  <a:extLst>
                    <a:ext uri="{9D8B030D-6E8A-4147-A177-3AD203B41FA5}">
                      <a16:colId xmlns:a16="http://schemas.microsoft.com/office/drawing/2014/main" val="20005"/>
                    </a:ext>
                  </a:extLst>
                </a:gridCol>
                <a:gridCol w="753318">
                  <a:extLst>
                    <a:ext uri="{9D8B030D-6E8A-4147-A177-3AD203B41FA5}">
                      <a16:colId xmlns:a16="http://schemas.microsoft.com/office/drawing/2014/main" val="20006"/>
                    </a:ext>
                  </a:extLst>
                </a:gridCol>
                <a:gridCol w="502212">
                  <a:extLst>
                    <a:ext uri="{9D8B030D-6E8A-4147-A177-3AD203B41FA5}">
                      <a16:colId xmlns:a16="http://schemas.microsoft.com/office/drawing/2014/main" val="20007"/>
                    </a:ext>
                  </a:extLst>
                </a:gridCol>
                <a:gridCol w="439436">
                  <a:extLst>
                    <a:ext uri="{9D8B030D-6E8A-4147-A177-3AD203B41FA5}">
                      <a16:colId xmlns:a16="http://schemas.microsoft.com/office/drawing/2014/main" val="20008"/>
                    </a:ext>
                  </a:extLst>
                </a:gridCol>
                <a:gridCol w="495935">
                  <a:extLst>
                    <a:ext uri="{9D8B030D-6E8A-4147-A177-3AD203B41FA5}">
                      <a16:colId xmlns:a16="http://schemas.microsoft.com/office/drawing/2014/main" val="20009"/>
                    </a:ext>
                  </a:extLst>
                </a:gridCol>
                <a:gridCol w="502212">
                  <a:extLst>
                    <a:ext uri="{9D8B030D-6E8A-4147-A177-3AD203B41FA5}">
                      <a16:colId xmlns:a16="http://schemas.microsoft.com/office/drawing/2014/main" val="20010"/>
                    </a:ext>
                  </a:extLst>
                </a:gridCol>
              </a:tblGrid>
              <a:tr h="585381">
                <a:tc>
                  <a:txBody>
                    <a:bodyPr/>
                    <a:lstStyle/>
                    <a:p>
                      <a:pPr marL="0" marR="0" algn="just">
                        <a:lnSpc>
                          <a:spcPct val="115000"/>
                        </a:lnSpc>
                        <a:spcBef>
                          <a:spcPts val="600"/>
                        </a:spcBef>
                        <a:spcAft>
                          <a:spcPts val="1200"/>
                        </a:spcAft>
                      </a:pPr>
                      <a:r>
                        <a:rPr lang="en-US" sz="1000" dirty="0" err="1">
                          <a:latin typeface="Times New Roman"/>
                          <a:ea typeface="Calibri"/>
                          <a:cs typeface="Times New Roman"/>
                        </a:rPr>
                        <a:t>Sl</a:t>
                      </a:r>
                      <a:r>
                        <a:rPr lang="en-US" sz="1000" dirty="0">
                          <a:latin typeface="Times New Roman"/>
                          <a:ea typeface="Calibri"/>
                          <a:cs typeface="Times New Roman"/>
                        </a:rPr>
                        <a:t> </a:t>
                      </a:r>
                      <a:endParaRPr lang="en-US" sz="1050" dirty="0">
                        <a:latin typeface="Calibri"/>
                        <a:ea typeface="Calibri"/>
                        <a:cs typeface="Times New Roman"/>
                      </a:endParaRPr>
                    </a:p>
                    <a:p>
                      <a:pPr marL="0" marR="0" algn="just">
                        <a:lnSpc>
                          <a:spcPct val="115000"/>
                        </a:lnSpc>
                        <a:spcBef>
                          <a:spcPts val="600"/>
                        </a:spcBef>
                        <a:spcAft>
                          <a:spcPts val="1200"/>
                        </a:spcAft>
                      </a:pPr>
                      <a:r>
                        <a:rPr lang="en-US" sz="1000" dirty="0">
                          <a:latin typeface="Times New Roman"/>
                          <a:ea typeface="Calibri"/>
                          <a:cs typeface="Times New Roman"/>
                        </a:rPr>
                        <a:t>no.</a:t>
                      </a:r>
                      <a:endParaRPr lang="en-US" sz="1050" dirty="0">
                        <a:latin typeface="Calibri"/>
                        <a:ea typeface="Calibri"/>
                        <a:cs typeface="Times New Roman"/>
                      </a:endParaRPr>
                    </a:p>
                  </a:txBody>
                  <a:tcPr marL="64075" marR="6407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600"/>
                        </a:spcBef>
                        <a:spcAft>
                          <a:spcPts val="1200"/>
                        </a:spcAft>
                      </a:pPr>
                      <a:r>
                        <a:rPr lang="en-US" sz="1000" dirty="0">
                          <a:latin typeface="Times New Roman"/>
                          <a:ea typeface="Calibri"/>
                          <a:cs typeface="Times New Roman"/>
                        </a:rPr>
                        <a:t>Primer no.</a:t>
                      </a:r>
                      <a:endParaRPr lang="en-US" sz="1050" dirty="0">
                        <a:latin typeface="Calibri"/>
                        <a:ea typeface="Calibri"/>
                        <a:cs typeface="Times New Roman"/>
                      </a:endParaRPr>
                    </a:p>
                  </a:txBody>
                  <a:tcPr marL="64075" marR="6407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600"/>
                        </a:spcBef>
                        <a:spcAft>
                          <a:spcPts val="1200"/>
                        </a:spcAft>
                      </a:pPr>
                      <a:r>
                        <a:rPr lang="en-US" sz="1000">
                          <a:latin typeface="Times New Roman"/>
                          <a:ea typeface="Calibri"/>
                          <a:cs typeface="Times New Roman"/>
                        </a:rPr>
                        <a:t>Sequence (5’ to 3)</a:t>
                      </a:r>
                      <a:endParaRPr lang="en-US" sz="1050">
                        <a:latin typeface="Calibri"/>
                        <a:ea typeface="Calibri"/>
                        <a:cs typeface="Times New Roman"/>
                      </a:endParaRPr>
                    </a:p>
                  </a:txBody>
                  <a:tcPr marL="64075" marR="6407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600"/>
                        </a:spcBef>
                        <a:spcAft>
                          <a:spcPts val="1200"/>
                        </a:spcAft>
                      </a:pPr>
                      <a:r>
                        <a:rPr lang="en-US" sz="1000">
                          <a:latin typeface="Times New Roman"/>
                          <a:ea typeface="Calibri"/>
                          <a:cs typeface="Times New Roman"/>
                        </a:rPr>
                        <a:t>TB</a:t>
                      </a:r>
                      <a:endParaRPr lang="en-US" sz="1050">
                        <a:latin typeface="Calibri"/>
                        <a:ea typeface="Calibri"/>
                        <a:cs typeface="Times New Roman"/>
                      </a:endParaRPr>
                    </a:p>
                  </a:txBody>
                  <a:tcPr marL="64075" marR="6407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600"/>
                        </a:spcBef>
                        <a:spcAft>
                          <a:spcPts val="1200"/>
                        </a:spcAft>
                      </a:pPr>
                      <a:r>
                        <a:rPr lang="en-US" sz="1000" dirty="0">
                          <a:latin typeface="Times New Roman"/>
                          <a:ea typeface="Calibri"/>
                          <a:cs typeface="Times New Roman"/>
                        </a:rPr>
                        <a:t>PB</a:t>
                      </a:r>
                      <a:endParaRPr lang="en-US" sz="1050" dirty="0">
                        <a:latin typeface="Calibri"/>
                        <a:ea typeface="Calibri"/>
                        <a:cs typeface="Times New Roman"/>
                      </a:endParaRPr>
                    </a:p>
                  </a:txBody>
                  <a:tcPr marL="64075" marR="6407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600"/>
                        </a:spcBef>
                        <a:spcAft>
                          <a:spcPts val="1200"/>
                        </a:spcAft>
                      </a:pPr>
                      <a:r>
                        <a:rPr lang="en-US" sz="1000">
                          <a:latin typeface="Times New Roman"/>
                          <a:ea typeface="Calibri"/>
                          <a:cs typeface="Times New Roman"/>
                        </a:rPr>
                        <a:t>PPB (%)</a:t>
                      </a:r>
                      <a:endParaRPr lang="en-US" sz="1050">
                        <a:latin typeface="Calibri"/>
                        <a:ea typeface="Calibri"/>
                        <a:cs typeface="Times New Roman"/>
                      </a:endParaRPr>
                    </a:p>
                  </a:txBody>
                  <a:tcPr marL="64075" marR="6407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600"/>
                        </a:spcBef>
                        <a:spcAft>
                          <a:spcPts val="1200"/>
                        </a:spcAft>
                      </a:pPr>
                      <a:r>
                        <a:rPr lang="en-US" sz="1000" dirty="0">
                          <a:latin typeface="Times New Roman"/>
                          <a:ea typeface="Calibri"/>
                          <a:cs typeface="Times New Roman"/>
                        </a:rPr>
                        <a:t>Product size (</a:t>
                      </a:r>
                      <a:r>
                        <a:rPr lang="en-US" sz="1000" dirty="0" err="1">
                          <a:latin typeface="Times New Roman"/>
                          <a:ea typeface="Calibri"/>
                          <a:cs typeface="Times New Roman"/>
                        </a:rPr>
                        <a:t>bp</a:t>
                      </a:r>
                      <a:r>
                        <a:rPr lang="en-US" sz="1000" dirty="0">
                          <a:latin typeface="Times New Roman"/>
                          <a:ea typeface="Calibri"/>
                          <a:cs typeface="Times New Roman"/>
                        </a:rPr>
                        <a:t>)</a:t>
                      </a:r>
                      <a:endParaRPr lang="en-US" sz="1050" dirty="0">
                        <a:latin typeface="Calibri"/>
                        <a:ea typeface="Calibri"/>
                        <a:cs typeface="Times New Roman"/>
                      </a:endParaRPr>
                    </a:p>
                  </a:txBody>
                  <a:tcPr marL="64075" marR="6407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600"/>
                        </a:spcBef>
                        <a:spcAft>
                          <a:spcPts val="1200"/>
                        </a:spcAft>
                      </a:pPr>
                      <a:r>
                        <a:rPr lang="en-US" sz="1000">
                          <a:latin typeface="Times New Roman"/>
                          <a:ea typeface="Calibri"/>
                          <a:cs typeface="Times New Roman"/>
                        </a:rPr>
                        <a:t>PIC</a:t>
                      </a:r>
                      <a:endParaRPr lang="en-US" sz="1050">
                        <a:latin typeface="Calibri"/>
                        <a:ea typeface="Calibri"/>
                        <a:cs typeface="Times New Roman"/>
                      </a:endParaRPr>
                    </a:p>
                  </a:txBody>
                  <a:tcPr marL="64075" marR="6407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600"/>
                        </a:spcBef>
                        <a:spcAft>
                          <a:spcPts val="1200"/>
                        </a:spcAft>
                      </a:pPr>
                      <a:r>
                        <a:rPr lang="en-US" sz="1000">
                          <a:latin typeface="Times New Roman"/>
                          <a:ea typeface="Calibri"/>
                          <a:cs typeface="Times New Roman"/>
                        </a:rPr>
                        <a:t>RP</a:t>
                      </a:r>
                      <a:endParaRPr lang="en-US" sz="1050">
                        <a:latin typeface="Calibri"/>
                        <a:ea typeface="Calibri"/>
                        <a:cs typeface="Times New Roman"/>
                      </a:endParaRPr>
                    </a:p>
                  </a:txBody>
                  <a:tcPr marL="64075" marR="6407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600"/>
                        </a:spcBef>
                        <a:spcAft>
                          <a:spcPts val="1200"/>
                        </a:spcAft>
                      </a:pPr>
                      <a:r>
                        <a:rPr lang="en-US" sz="1000">
                          <a:latin typeface="Times New Roman"/>
                          <a:ea typeface="Calibri"/>
                          <a:cs typeface="Times New Roman"/>
                        </a:rPr>
                        <a:t>EMR</a:t>
                      </a:r>
                      <a:endParaRPr lang="en-US" sz="1050">
                        <a:latin typeface="Calibri"/>
                        <a:ea typeface="Calibri"/>
                        <a:cs typeface="Times New Roman"/>
                      </a:endParaRPr>
                    </a:p>
                  </a:txBody>
                  <a:tcPr marL="64075" marR="6407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600"/>
                        </a:spcBef>
                        <a:spcAft>
                          <a:spcPts val="1200"/>
                        </a:spcAft>
                      </a:pPr>
                      <a:r>
                        <a:rPr lang="en-US" sz="1000">
                          <a:latin typeface="Times New Roman"/>
                          <a:ea typeface="Calibri"/>
                          <a:cs typeface="Times New Roman"/>
                        </a:rPr>
                        <a:t>MI</a:t>
                      </a:r>
                      <a:endParaRPr lang="en-US" sz="1050">
                        <a:latin typeface="Calibri"/>
                        <a:ea typeface="Calibri"/>
                        <a:cs typeface="Times New Roman"/>
                      </a:endParaRPr>
                    </a:p>
                  </a:txBody>
                  <a:tcPr marL="64075" marR="6407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666442">
                <a:tc>
                  <a:txBody>
                    <a:bodyPr/>
                    <a:lstStyle/>
                    <a:p>
                      <a:pPr marL="0" marR="0" algn="just">
                        <a:lnSpc>
                          <a:spcPct val="115000"/>
                        </a:lnSpc>
                        <a:spcBef>
                          <a:spcPts val="600"/>
                        </a:spcBef>
                        <a:spcAft>
                          <a:spcPts val="1200"/>
                        </a:spcAft>
                      </a:pPr>
                      <a:r>
                        <a:rPr lang="en-US" sz="1000">
                          <a:latin typeface="Times New Roman"/>
                          <a:ea typeface="Calibri"/>
                          <a:cs typeface="Times New Roman"/>
                        </a:rPr>
                        <a:t>1</a:t>
                      </a:r>
                      <a:endParaRPr lang="en-US" sz="1050">
                        <a:latin typeface="Calibri"/>
                        <a:ea typeface="Calibri"/>
                        <a:cs typeface="Times New Roman"/>
                      </a:endParaRPr>
                    </a:p>
                    <a:p>
                      <a:pPr marL="0" marR="0" algn="just">
                        <a:lnSpc>
                          <a:spcPct val="115000"/>
                        </a:lnSpc>
                        <a:spcBef>
                          <a:spcPts val="600"/>
                        </a:spcBef>
                        <a:spcAft>
                          <a:spcPts val="1200"/>
                        </a:spcAft>
                      </a:pPr>
                      <a:r>
                        <a:rPr lang="en-US" sz="1000">
                          <a:latin typeface="Times New Roman"/>
                          <a:ea typeface="Calibri"/>
                          <a:cs typeface="Times New Roman"/>
                        </a:rPr>
                        <a:t>2</a:t>
                      </a:r>
                      <a:endParaRPr lang="en-US" sz="1050">
                        <a:latin typeface="Calibri"/>
                        <a:ea typeface="Calibri"/>
                        <a:cs typeface="Times New Roman"/>
                      </a:endParaRPr>
                    </a:p>
                    <a:p>
                      <a:pPr marL="0" marR="0" algn="just">
                        <a:lnSpc>
                          <a:spcPct val="115000"/>
                        </a:lnSpc>
                        <a:spcBef>
                          <a:spcPts val="600"/>
                        </a:spcBef>
                        <a:spcAft>
                          <a:spcPts val="1200"/>
                        </a:spcAft>
                      </a:pPr>
                      <a:r>
                        <a:rPr lang="en-US" sz="1000">
                          <a:latin typeface="Times New Roman"/>
                          <a:ea typeface="Calibri"/>
                          <a:cs typeface="Times New Roman"/>
                        </a:rPr>
                        <a:t>3</a:t>
                      </a:r>
                      <a:endParaRPr lang="en-US" sz="1050">
                        <a:latin typeface="Calibri"/>
                        <a:ea typeface="Calibri"/>
                        <a:cs typeface="Times New Roman"/>
                      </a:endParaRPr>
                    </a:p>
                    <a:p>
                      <a:pPr marL="0" marR="0" algn="just">
                        <a:lnSpc>
                          <a:spcPct val="115000"/>
                        </a:lnSpc>
                        <a:spcBef>
                          <a:spcPts val="600"/>
                        </a:spcBef>
                        <a:spcAft>
                          <a:spcPts val="1200"/>
                        </a:spcAft>
                      </a:pPr>
                      <a:r>
                        <a:rPr lang="en-US" sz="1000">
                          <a:latin typeface="Times New Roman"/>
                          <a:ea typeface="Calibri"/>
                          <a:cs typeface="Times New Roman"/>
                        </a:rPr>
                        <a:t>4</a:t>
                      </a:r>
                      <a:endParaRPr lang="en-US" sz="1050">
                        <a:latin typeface="Calibri"/>
                        <a:ea typeface="Calibri"/>
                        <a:cs typeface="Times New Roman"/>
                      </a:endParaRPr>
                    </a:p>
                    <a:p>
                      <a:pPr marL="0" marR="0" algn="just">
                        <a:lnSpc>
                          <a:spcPct val="115000"/>
                        </a:lnSpc>
                        <a:spcBef>
                          <a:spcPts val="600"/>
                        </a:spcBef>
                        <a:spcAft>
                          <a:spcPts val="1200"/>
                        </a:spcAft>
                      </a:pPr>
                      <a:r>
                        <a:rPr lang="en-US" sz="1000">
                          <a:latin typeface="Times New Roman"/>
                          <a:ea typeface="Calibri"/>
                          <a:cs typeface="Times New Roman"/>
                        </a:rPr>
                        <a:t>5</a:t>
                      </a:r>
                      <a:endParaRPr lang="en-US" sz="1050">
                        <a:latin typeface="Calibri"/>
                        <a:ea typeface="Calibri"/>
                        <a:cs typeface="Times New Roman"/>
                      </a:endParaRPr>
                    </a:p>
                    <a:p>
                      <a:pPr marL="0" marR="0" algn="just">
                        <a:lnSpc>
                          <a:spcPct val="115000"/>
                        </a:lnSpc>
                        <a:spcBef>
                          <a:spcPts val="600"/>
                        </a:spcBef>
                        <a:spcAft>
                          <a:spcPts val="1200"/>
                        </a:spcAft>
                      </a:pPr>
                      <a:r>
                        <a:rPr lang="en-US" sz="1000">
                          <a:latin typeface="Times New Roman"/>
                          <a:ea typeface="Calibri"/>
                          <a:cs typeface="Times New Roman"/>
                        </a:rPr>
                        <a:t>6</a:t>
                      </a:r>
                      <a:endParaRPr lang="en-US" sz="1050">
                        <a:latin typeface="Calibri"/>
                        <a:ea typeface="Calibri"/>
                        <a:cs typeface="Times New Roman"/>
                      </a:endParaRPr>
                    </a:p>
                    <a:p>
                      <a:pPr marL="0" marR="0" algn="just">
                        <a:lnSpc>
                          <a:spcPct val="115000"/>
                        </a:lnSpc>
                        <a:spcBef>
                          <a:spcPts val="600"/>
                        </a:spcBef>
                        <a:spcAft>
                          <a:spcPts val="1200"/>
                        </a:spcAft>
                      </a:pPr>
                      <a:r>
                        <a:rPr lang="en-US" sz="1000">
                          <a:latin typeface="Times New Roman"/>
                          <a:ea typeface="Calibri"/>
                          <a:cs typeface="Times New Roman"/>
                        </a:rPr>
                        <a:t>7</a:t>
                      </a:r>
                      <a:endParaRPr lang="en-US" sz="1050">
                        <a:latin typeface="Calibri"/>
                        <a:ea typeface="Calibri"/>
                        <a:cs typeface="Times New Roman"/>
                      </a:endParaRPr>
                    </a:p>
                  </a:txBody>
                  <a:tcPr marL="64075" marR="6407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600"/>
                        </a:spcBef>
                        <a:spcAft>
                          <a:spcPts val="1200"/>
                        </a:spcAft>
                      </a:pPr>
                      <a:r>
                        <a:rPr lang="en-US" sz="1000">
                          <a:latin typeface="Times New Roman"/>
                          <a:ea typeface="Calibri"/>
                          <a:cs typeface="Times New Roman"/>
                        </a:rPr>
                        <a:t>UBC-802</a:t>
                      </a:r>
                      <a:endParaRPr lang="en-US" sz="1050">
                        <a:latin typeface="Calibri"/>
                        <a:ea typeface="Calibri"/>
                        <a:cs typeface="Times New Roman"/>
                      </a:endParaRPr>
                    </a:p>
                    <a:p>
                      <a:pPr marL="0" marR="0" algn="just">
                        <a:lnSpc>
                          <a:spcPct val="115000"/>
                        </a:lnSpc>
                        <a:spcBef>
                          <a:spcPts val="600"/>
                        </a:spcBef>
                        <a:spcAft>
                          <a:spcPts val="1200"/>
                        </a:spcAft>
                      </a:pPr>
                      <a:r>
                        <a:rPr lang="en-US" sz="1000">
                          <a:latin typeface="Times New Roman"/>
                          <a:ea typeface="Calibri"/>
                          <a:cs typeface="Times New Roman"/>
                        </a:rPr>
                        <a:t>UBC-808</a:t>
                      </a:r>
                      <a:endParaRPr lang="en-US" sz="1050">
                        <a:latin typeface="Calibri"/>
                        <a:ea typeface="Calibri"/>
                        <a:cs typeface="Times New Roman"/>
                      </a:endParaRPr>
                    </a:p>
                    <a:p>
                      <a:pPr marL="0" marR="0" algn="just">
                        <a:lnSpc>
                          <a:spcPct val="115000"/>
                        </a:lnSpc>
                        <a:spcBef>
                          <a:spcPts val="600"/>
                        </a:spcBef>
                        <a:spcAft>
                          <a:spcPts val="1200"/>
                        </a:spcAft>
                      </a:pPr>
                      <a:r>
                        <a:rPr lang="en-US" sz="1000">
                          <a:latin typeface="Times New Roman"/>
                          <a:ea typeface="Calibri"/>
                          <a:cs typeface="Times New Roman"/>
                        </a:rPr>
                        <a:t>UBC-815</a:t>
                      </a:r>
                      <a:endParaRPr lang="en-US" sz="1050">
                        <a:latin typeface="Calibri"/>
                        <a:ea typeface="Calibri"/>
                        <a:cs typeface="Times New Roman"/>
                      </a:endParaRPr>
                    </a:p>
                    <a:p>
                      <a:pPr marL="0" marR="0" algn="just">
                        <a:lnSpc>
                          <a:spcPct val="115000"/>
                        </a:lnSpc>
                        <a:spcBef>
                          <a:spcPts val="600"/>
                        </a:spcBef>
                        <a:spcAft>
                          <a:spcPts val="1200"/>
                        </a:spcAft>
                      </a:pPr>
                      <a:r>
                        <a:rPr lang="en-US" sz="1000">
                          <a:latin typeface="Times New Roman"/>
                          <a:ea typeface="Calibri"/>
                          <a:cs typeface="Times New Roman"/>
                        </a:rPr>
                        <a:t>UBC-818</a:t>
                      </a:r>
                      <a:endParaRPr lang="en-US" sz="1050">
                        <a:latin typeface="Calibri"/>
                        <a:ea typeface="Calibri"/>
                        <a:cs typeface="Times New Roman"/>
                      </a:endParaRPr>
                    </a:p>
                    <a:p>
                      <a:pPr marL="0" marR="0" algn="just">
                        <a:lnSpc>
                          <a:spcPct val="115000"/>
                        </a:lnSpc>
                        <a:spcBef>
                          <a:spcPts val="600"/>
                        </a:spcBef>
                        <a:spcAft>
                          <a:spcPts val="1200"/>
                        </a:spcAft>
                      </a:pPr>
                      <a:r>
                        <a:rPr lang="en-US" sz="1000">
                          <a:latin typeface="Times New Roman"/>
                          <a:ea typeface="Calibri"/>
                          <a:cs typeface="Times New Roman"/>
                        </a:rPr>
                        <a:t>UBC-820</a:t>
                      </a:r>
                      <a:endParaRPr lang="en-US" sz="1050">
                        <a:latin typeface="Calibri"/>
                        <a:ea typeface="Calibri"/>
                        <a:cs typeface="Times New Roman"/>
                      </a:endParaRPr>
                    </a:p>
                    <a:p>
                      <a:pPr marL="0" marR="0" algn="just">
                        <a:lnSpc>
                          <a:spcPct val="115000"/>
                        </a:lnSpc>
                        <a:spcBef>
                          <a:spcPts val="600"/>
                        </a:spcBef>
                        <a:spcAft>
                          <a:spcPts val="1200"/>
                        </a:spcAft>
                      </a:pPr>
                      <a:r>
                        <a:rPr lang="en-US" sz="1000">
                          <a:latin typeface="Times New Roman"/>
                          <a:ea typeface="Calibri"/>
                          <a:cs typeface="Times New Roman"/>
                        </a:rPr>
                        <a:t>UBC-824</a:t>
                      </a:r>
                      <a:endParaRPr lang="en-US" sz="1050">
                        <a:latin typeface="Calibri"/>
                        <a:ea typeface="Calibri"/>
                        <a:cs typeface="Times New Roman"/>
                      </a:endParaRPr>
                    </a:p>
                    <a:p>
                      <a:pPr marL="0" marR="0" algn="just">
                        <a:lnSpc>
                          <a:spcPct val="115000"/>
                        </a:lnSpc>
                        <a:spcBef>
                          <a:spcPts val="600"/>
                        </a:spcBef>
                        <a:spcAft>
                          <a:spcPts val="1200"/>
                        </a:spcAft>
                      </a:pPr>
                      <a:r>
                        <a:rPr lang="en-US" sz="1000">
                          <a:latin typeface="Times New Roman"/>
                          <a:ea typeface="Calibri"/>
                          <a:cs typeface="Times New Roman"/>
                        </a:rPr>
                        <a:t>UBC-827</a:t>
                      </a:r>
                      <a:endParaRPr lang="en-US" sz="1050">
                        <a:latin typeface="Calibri"/>
                        <a:ea typeface="Calibri"/>
                        <a:cs typeface="Times New Roman"/>
                      </a:endParaRPr>
                    </a:p>
                  </a:txBody>
                  <a:tcPr marL="64075" marR="6407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600"/>
                        </a:spcBef>
                        <a:spcAft>
                          <a:spcPts val="1200"/>
                        </a:spcAft>
                      </a:pPr>
                      <a:r>
                        <a:rPr lang="en-US" sz="1000" dirty="0">
                          <a:latin typeface="Times New Roman"/>
                          <a:ea typeface="Calibri"/>
                          <a:cs typeface="Times New Roman"/>
                        </a:rPr>
                        <a:t>ATATATATATATATATG</a:t>
                      </a:r>
                      <a:endParaRPr lang="en-US" sz="1050" dirty="0">
                        <a:latin typeface="Calibri"/>
                        <a:ea typeface="Calibri"/>
                        <a:cs typeface="Times New Roman"/>
                      </a:endParaRPr>
                    </a:p>
                    <a:p>
                      <a:pPr marL="0" marR="0" algn="just">
                        <a:lnSpc>
                          <a:spcPct val="115000"/>
                        </a:lnSpc>
                        <a:spcBef>
                          <a:spcPts val="600"/>
                        </a:spcBef>
                        <a:spcAft>
                          <a:spcPts val="1200"/>
                        </a:spcAft>
                      </a:pPr>
                      <a:r>
                        <a:rPr lang="en-US" sz="1000" dirty="0">
                          <a:latin typeface="Times New Roman"/>
                          <a:ea typeface="Calibri"/>
                          <a:cs typeface="Times New Roman"/>
                        </a:rPr>
                        <a:t>AGAGAGAGAGAGAGAGC</a:t>
                      </a:r>
                      <a:endParaRPr lang="en-US" sz="1050" dirty="0">
                        <a:latin typeface="Calibri"/>
                        <a:ea typeface="Calibri"/>
                        <a:cs typeface="Times New Roman"/>
                      </a:endParaRPr>
                    </a:p>
                    <a:p>
                      <a:pPr marL="0" marR="0" algn="just">
                        <a:lnSpc>
                          <a:spcPct val="115000"/>
                        </a:lnSpc>
                        <a:spcBef>
                          <a:spcPts val="600"/>
                        </a:spcBef>
                        <a:spcAft>
                          <a:spcPts val="1200"/>
                        </a:spcAft>
                      </a:pPr>
                      <a:r>
                        <a:rPr lang="en-US" sz="1000" dirty="0">
                          <a:latin typeface="Times New Roman"/>
                          <a:ea typeface="Calibri"/>
                          <a:cs typeface="Times New Roman"/>
                        </a:rPr>
                        <a:t>CTCTCTCTCTCTCTCTG</a:t>
                      </a:r>
                      <a:endParaRPr lang="en-US" sz="1050" dirty="0">
                        <a:latin typeface="Calibri"/>
                        <a:ea typeface="Calibri"/>
                        <a:cs typeface="Times New Roman"/>
                      </a:endParaRPr>
                    </a:p>
                    <a:p>
                      <a:pPr marL="0" marR="0" algn="just">
                        <a:lnSpc>
                          <a:spcPct val="115000"/>
                        </a:lnSpc>
                        <a:spcBef>
                          <a:spcPts val="600"/>
                        </a:spcBef>
                        <a:spcAft>
                          <a:spcPts val="1200"/>
                        </a:spcAft>
                      </a:pPr>
                      <a:r>
                        <a:rPr lang="en-US" sz="1000" dirty="0">
                          <a:latin typeface="Times New Roman"/>
                          <a:ea typeface="Calibri"/>
                          <a:cs typeface="Times New Roman"/>
                        </a:rPr>
                        <a:t>CACACACACACACACAG</a:t>
                      </a:r>
                      <a:endParaRPr lang="en-US" sz="1050" dirty="0">
                        <a:latin typeface="Calibri"/>
                        <a:ea typeface="Calibri"/>
                        <a:cs typeface="Times New Roman"/>
                      </a:endParaRPr>
                    </a:p>
                    <a:p>
                      <a:pPr marL="0" marR="0" algn="just">
                        <a:lnSpc>
                          <a:spcPct val="115000"/>
                        </a:lnSpc>
                        <a:spcBef>
                          <a:spcPts val="600"/>
                        </a:spcBef>
                        <a:spcAft>
                          <a:spcPts val="1200"/>
                        </a:spcAft>
                      </a:pPr>
                      <a:r>
                        <a:rPr lang="en-US" sz="1000" dirty="0">
                          <a:latin typeface="Times New Roman"/>
                          <a:ea typeface="Calibri"/>
                          <a:cs typeface="Times New Roman"/>
                        </a:rPr>
                        <a:t>GTGTGTGTGTGTGTGT</a:t>
                      </a:r>
                      <a:endParaRPr lang="en-US" sz="1050" dirty="0">
                        <a:latin typeface="Calibri"/>
                        <a:ea typeface="Calibri"/>
                        <a:cs typeface="Times New Roman"/>
                      </a:endParaRPr>
                    </a:p>
                    <a:p>
                      <a:pPr marL="0" marR="0" algn="just">
                        <a:lnSpc>
                          <a:spcPct val="115000"/>
                        </a:lnSpc>
                        <a:spcBef>
                          <a:spcPts val="600"/>
                        </a:spcBef>
                        <a:spcAft>
                          <a:spcPts val="1200"/>
                        </a:spcAft>
                      </a:pPr>
                      <a:r>
                        <a:rPr lang="en-US" sz="1000" dirty="0">
                          <a:latin typeface="Times New Roman"/>
                          <a:ea typeface="Calibri"/>
                          <a:cs typeface="Times New Roman"/>
                        </a:rPr>
                        <a:t>TCTCTCTCTCTCTCTCTG</a:t>
                      </a:r>
                      <a:endParaRPr lang="en-US" sz="1050" dirty="0">
                        <a:latin typeface="Calibri"/>
                        <a:ea typeface="Calibri"/>
                        <a:cs typeface="Times New Roman"/>
                      </a:endParaRPr>
                    </a:p>
                    <a:p>
                      <a:pPr marL="0" marR="0" algn="just">
                        <a:lnSpc>
                          <a:spcPct val="115000"/>
                        </a:lnSpc>
                        <a:spcBef>
                          <a:spcPts val="600"/>
                        </a:spcBef>
                        <a:spcAft>
                          <a:spcPts val="1200"/>
                        </a:spcAft>
                      </a:pPr>
                      <a:r>
                        <a:rPr lang="en-US" sz="1000" dirty="0">
                          <a:latin typeface="Times New Roman"/>
                          <a:ea typeface="Calibri"/>
                          <a:cs typeface="Times New Roman"/>
                        </a:rPr>
                        <a:t>ACACACACACACACACG</a:t>
                      </a:r>
                      <a:endParaRPr lang="en-US" sz="1050" dirty="0">
                        <a:latin typeface="Calibri"/>
                        <a:ea typeface="Calibri"/>
                        <a:cs typeface="Times New Roman"/>
                      </a:endParaRPr>
                    </a:p>
                  </a:txBody>
                  <a:tcPr marL="64075" marR="6407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600"/>
                        </a:spcBef>
                        <a:spcAft>
                          <a:spcPts val="1200"/>
                        </a:spcAft>
                      </a:pPr>
                      <a:r>
                        <a:rPr lang="en-US" sz="1000" dirty="0">
                          <a:latin typeface="Times New Roman"/>
                          <a:ea typeface="Calibri"/>
                          <a:cs typeface="Times New Roman"/>
                        </a:rPr>
                        <a:t>8</a:t>
                      </a:r>
                      <a:endParaRPr lang="en-US" sz="1050" dirty="0">
                        <a:latin typeface="Calibri"/>
                        <a:ea typeface="Calibri"/>
                        <a:cs typeface="Times New Roman"/>
                      </a:endParaRPr>
                    </a:p>
                    <a:p>
                      <a:pPr marL="0" marR="0" algn="just">
                        <a:lnSpc>
                          <a:spcPct val="115000"/>
                        </a:lnSpc>
                        <a:spcBef>
                          <a:spcPts val="600"/>
                        </a:spcBef>
                        <a:spcAft>
                          <a:spcPts val="1200"/>
                        </a:spcAft>
                      </a:pPr>
                      <a:r>
                        <a:rPr lang="en-US" sz="1000" dirty="0">
                          <a:latin typeface="Times New Roman"/>
                          <a:ea typeface="Calibri"/>
                          <a:cs typeface="Times New Roman"/>
                        </a:rPr>
                        <a:t>11</a:t>
                      </a:r>
                      <a:endParaRPr lang="en-US" sz="1050" dirty="0">
                        <a:latin typeface="Calibri"/>
                        <a:ea typeface="Calibri"/>
                        <a:cs typeface="Times New Roman"/>
                      </a:endParaRPr>
                    </a:p>
                    <a:p>
                      <a:pPr marL="0" marR="0" algn="just">
                        <a:lnSpc>
                          <a:spcPct val="115000"/>
                        </a:lnSpc>
                        <a:spcBef>
                          <a:spcPts val="600"/>
                        </a:spcBef>
                        <a:spcAft>
                          <a:spcPts val="1200"/>
                        </a:spcAft>
                      </a:pPr>
                      <a:r>
                        <a:rPr lang="en-US" sz="1000" dirty="0">
                          <a:latin typeface="Times New Roman"/>
                          <a:ea typeface="Calibri"/>
                          <a:cs typeface="Times New Roman"/>
                        </a:rPr>
                        <a:t>3</a:t>
                      </a:r>
                      <a:endParaRPr lang="en-US" sz="1050" dirty="0">
                        <a:latin typeface="Calibri"/>
                        <a:ea typeface="Calibri"/>
                        <a:cs typeface="Times New Roman"/>
                      </a:endParaRPr>
                    </a:p>
                    <a:p>
                      <a:pPr marL="0" marR="0" algn="just">
                        <a:lnSpc>
                          <a:spcPct val="115000"/>
                        </a:lnSpc>
                        <a:spcBef>
                          <a:spcPts val="600"/>
                        </a:spcBef>
                        <a:spcAft>
                          <a:spcPts val="1200"/>
                        </a:spcAft>
                      </a:pPr>
                      <a:r>
                        <a:rPr lang="en-US" sz="1000" dirty="0">
                          <a:latin typeface="Times New Roman"/>
                          <a:ea typeface="Calibri"/>
                          <a:cs typeface="Times New Roman"/>
                        </a:rPr>
                        <a:t>10</a:t>
                      </a:r>
                      <a:endParaRPr lang="en-US" sz="1050" dirty="0">
                        <a:latin typeface="Calibri"/>
                        <a:ea typeface="Calibri"/>
                        <a:cs typeface="Times New Roman"/>
                      </a:endParaRPr>
                    </a:p>
                    <a:p>
                      <a:pPr marL="0" marR="0" algn="just">
                        <a:lnSpc>
                          <a:spcPct val="115000"/>
                        </a:lnSpc>
                        <a:spcBef>
                          <a:spcPts val="600"/>
                        </a:spcBef>
                        <a:spcAft>
                          <a:spcPts val="1200"/>
                        </a:spcAft>
                      </a:pPr>
                      <a:r>
                        <a:rPr lang="en-US" sz="1000" dirty="0">
                          <a:latin typeface="Times New Roman"/>
                          <a:ea typeface="Calibri"/>
                          <a:cs typeface="Times New Roman"/>
                        </a:rPr>
                        <a:t>8</a:t>
                      </a:r>
                      <a:endParaRPr lang="en-US" sz="1050" dirty="0">
                        <a:latin typeface="Calibri"/>
                        <a:ea typeface="Calibri"/>
                        <a:cs typeface="Times New Roman"/>
                      </a:endParaRPr>
                    </a:p>
                    <a:p>
                      <a:pPr marL="0" marR="0" algn="just">
                        <a:lnSpc>
                          <a:spcPct val="115000"/>
                        </a:lnSpc>
                        <a:spcBef>
                          <a:spcPts val="600"/>
                        </a:spcBef>
                        <a:spcAft>
                          <a:spcPts val="1200"/>
                        </a:spcAft>
                      </a:pPr>
                      <a:r>
                        <a:rPr lang="en-US" sz="1000" dirty="0">
                          <a:latin typeface="Times New Roman"/>
                          <a:ea typeface="Calibri"/>
                          <a:cs typeface="Times New Roman"/>
                        </a:rPr>
                        <a:t>4</a:t>
                      </a:r>
                      <a:endParaRPr lang="en-US" sz="1050" dirty="0">
                        <a:latin typeface="Calibri"/>
                        <a:ea typeface="Calibri"/>
                        <a:cs typeface="Times New Roman"/>
                      </a:endParaRPr>
                    </a:p>
                    <a:p>
                      <a:pPr marL="0" marR="0" algn="just">
                        <a:lnSpc>
                          <a:spcPct val="115000"/>
                        </a:lnSpc>
                        <a:spcBef>
                          <a:spcPts val="600"/>
                        </a:spcBef>
                        <a:spcAft>
                          <a:spcPts val="1200"/>
                        </a:spcAft>
                      </a:pPr>
                      <a:r>
                        <a:rPr lang="en-US" sz="1000" dirty="0">
                          <a:latin typeface="Times New Roman"/>
                          <a:ea typeface="Calibri"/>
                          <a:cs typeface="Times New Roman"/>
                        </a:rPr>
                        <a:t>6</a:t>
                      </a:r>
                      <a:endParaRPr lang="en-US" sz="1050" dirty="0">
                        <a:latin typeface="Calibri"/>
                        <a:ea typeface="Calibri"/>
                        <a:cs typeface="Times New Roman"/>
                      </a:endParaRPr>
                    </a:p>
                  </a:txBody>
                  <a:tcPr marL="64075" marR="6407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600"/>
                        </a:spcBef>
                        <a:spcAft>
                          <a:spcPts val="1200"/>
                        </a:spcAft>
                      </a:pPr>
                      <a:r>
                        <a:rPr lang="en-US" sz="1000">
                          <a:latin typeface="Times New Roman"/>
                          <a:ea typeface="Calibri"/>
                          <a:cs typeface="Times New Roman"/>
                        </a:rPr>
                        <a:t>2</a:t>
                      </a:r>
                      <a:endParaRPr lang="en-US" sz="1050">
                        <a:latin typeface="Calibri"/>
                        <a:ea typeface="Calibri"/>
                        <a:cs typeface="Times New Roman"/>
                      </a:endParaRPr>
                    </a:p>
                    <a:p>
                      <a:pPr marL="0" marR="0" algn="just">
                        <a:lnSpc>
                          <a:spcPct val="115000"/>
                        </a:lnSpc>
                        <a:spcBef>
                          <a:spcPts val="600"/>
                        </a:spcBef>
                        <a:spcAft>
                          <a:spcPts val="1200"/>
                        </a:spcAft>
                      </a:pPr>
                      <a:r>
                        <a:rPr lang="en-US" sz="1000">
                          <a:latin typeface="Times New Roman"/>
                          <a:ea typeface="Calibri"/>
                          <a:cs typeface="Times New Roman"/>
                        </a:rPr>
                        <a:t>3</a:t>
                      </a:r>
                      <a:endParaRPr lang="en-US" sz="1050">
                        <a:latin typeface="Calibri"/>
                        <a:ea typeface="Calibri"/>
                        <a:cs typeface="Times New Roman"/>
                      </a:endParaRPr>
                    </a:p>
                    <a:p>
                      <a:pPr marL="0" marR="0" algn="just">
                        <a:lnSpc>
                          <a:spcPct val="115000"/>
                        </a:lnSpc>
                        <a:spcBef>
                          <a:spcPts val="600"/>
                        </a:spcBef>
                        <a:spcAft>
                          <a:spcPts val="1200"/>
                        </a:spcAft>
                      </a:pPr>
                      <a:r>
                        <a:rPr lang="en-US" sz="1000">
                          <a:latin typeface="Times New Roman"/>
                          <a:ea typeface="Calibri"/>
                          <a:cs typeface="Times New Roman"/>
                        </a:rPr>
                        <a:t>2</a:t>
                      </a:r>
                      <a:endParaRPr lang="en-US" sz="1050">
                        <a:latin typeface="Calibri"/>
                        <a:ea typeface="Calibri"/>
                        <a:cs typeface="Times New Roman"/>
                      </a:endParaRPr>
                    </a:p>
                    <a:p>
                      <a:pPr marL="0" marR="0" algn="just">
                        <a:lnSpc>
                          <a:spcPct val="115000"/>
                        </a:lnSpc>
                        <a:spcBef>
                          <a:spcPts val="600"/>
                        </a:spcBef>
                        <a:spcAft>
                          <a:spcPts val="1200"/>
                        </a:spcAft>
                      </a:pPr>
                      <a:r>
                        <a:rPr lang="en-US" sz="1000">
                          <a:latin typeface="Times New Roman"/>
                          <a:ea typeface="Calibri"/>
                          <a:cs typeface="Times New Roman"/>
                        </a:rPr>
                        <a:t>4</a:t>
                      </a:r>
                      <a:endParaRPr lang="en-US" sz="1050">
                        <a:latin typeface="Calibri"/>
                        <a:ea typeface="Calibri"/>
                        <a:cs typeface="Times New Roman"/>
                      </a:endParaRPr>
                    </a:p>
                    <a:p>
                      <a:pPr marL="0" marR="0" algn="just">
                        <a:lnSpc>
                          <a:spcPct val="115000"/>
                        </a:lnSpc>
                        <a:spcBef>
                          <a:spcPts val="600"/>
                        </a:spcBef>
                        <a:spcAft>
                          <a:spcPts val="1200"/>
                        </a:spcAft>
                      </a:pPr>
                      <a:r>
                        <a:rPr lang="en-US" sz="1000">
                          <a:latin typeface="Times New Roman"/>
                          <a:ea typeface="Calibri"/>
                          <a:cs typeface="Times New Roman"/>
                        </a:rPr>
                        <a:t>4</a:t>
                      </a:r>
                      <a:endParaRPr lang="en-US" sz="1050">
                        <a:latin typeface="Calibri"/>
                        <a:ea typeface="Calibri"/>
                        <a:cs typeface="Times New Roman"/>
                      </a:endParaRPr>
                    </a:p>
                    <a:p>
                      <a:pPr marL="0" marR="0" algn="just">
                        <a:lnSpc>
                          <a:spcPct val="115000"/>
                        </a:lnSpc>
                        <a:spcBef>
                          <a:spcPts val="600"/>
                        </a:spcBef>
                        <a:spcAft>
                          <a:spcPts val="1200"/>
                        </a:spcAft>
                      </a:pPr>
                      <a:r>
                        <a:rPr lang="en-US" sz="1000">
                          <a:latin typeface="Times New Roman"/>
                          <a:ea typeface="Calibri"/>
                          <a:cs typeface="Times New Roman"/>
                        </a:rPr>
                        <a:t>3</a:t>
                      </a:r>
                      <a:endParaRPr lang="en-US" sz="1050">
                        <a:latin typeface="Calibri"/>
                        <a:ea typeface="Calibri"/>
                        <a:cs typeface="Times New Roman"/>
                      </a:endParaRPr>
                    </a:p>
                    <a:p>
                      <a:pPr marL="0" marR="0" algn="just">
                        <a:lnSpc>
                          <a:spcPct val="115000"/>
                        </a:lnSpc>
                        <a:spcBef>
                          <a:spcPts val="600"/>
                        </a:spcBef>
                        <a:spcAft>
                          <a:spcPts val="1200"/>
                        </a:spcAft>
                      </a:pPr>
                      <a:r>
                        <a:rPr lang="en-US" sz="1000">
                          <a:latin typeface="Times New Roman"/>
                          <a:ea typeface="Calibri"/>
                          <a:cs typeface="Times New Roman"/>
                        </a:rPr>
                        <a:t>2</a:t>
                      </a:r>
                      <a:endParaRPr lang="en-US" sz="1050">
                        <a:latin typeface="Calibri"/>
                        <a:ea typeface="Calibri"/>
                        <a:cs typeface="Times New Roman"/>
                      </a:endParaRPr>
                    </a:p>
                  </a:txBody>
                  <a:tcPr marL="64075" marR="6407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600"/>
                        </a:spcBef>
                        <a:spcAft>
                          <a:spcPts val="1200"/>
                        </a:spcAft>
                      </a:pPr>
                      <a:r>
                        <a:rPr lang="en-US" sz="1000" dirty="0">
                          <a:latin typeface="Times New Roman"/>
                          <a:ea typeface="Calibri"/>
                          <a:cs typeface="Times New Roman"/>
                        </a:rPr>
                        <a:t>25</a:t>
                      </a:r>
                      <a:endParaRPr lang="en-US" sz="1050" dirty="0">
                        <a:latin typeface="Calibri"/>
                        <a:ea typeface="Calibri"/>
                        <a:cs typeface="Times New Roman"/>
                      </a:endParaRPr>
                    </a:p>
                    <a:p>
                      <a:pPr marL="0" marR="0" algn="just">
                        <a:lnSpc>
                          <a:spcPct val="115000"/>
                        </a:lnSpc>
                        <a:spcBef>
                          <a:spcPts val="600"/>
                        </a:spcBef>
                        <a:spcAft>
                          <a:spcPts val="1200"/>
                        </a:spcAft>
                      </a:pPr>
                      <a:r>
                        <a:rPr lang="en-US" sz="1000" dirty="0">
                          <a:latin typeface="Times New Roman"/>
                          <a:ea typeface="Calibri"/>
                          <a:cs typeface="Times New Roman"/>
                        </a:rPr>
                        <a:t>27.27</a:t>
                      </a:r>
                      <a:endParaRPr lang="en-US" sz="1050" dirty="0">
                        <a:latin typeface="Calibri"/>
                        <a:ea typeface="Calibri"/>
                        <a:cs typeface="Times New Roman"/>
                      </a:endParaRPr>
                    </a:p>
                    <a:p>
                      <a:pPr marL="0" marR="0" algn="just">
                        <a:lnSpc>
                          <a:spcPct val="115000"/>
                        </a:lnSpc>
                        <a:spcBef>
                          <a:spcPts val="600"/>
                        </a:spcBef>
                        <a:spcAft>
                          <a:spcPts val="1200"/>
                        </a:spcAft>
                      </a:pPr>
                      <a:r>
                        <a:rPr lang="en-US" sz="1100" b="1" dirty="0">
                          <a:solidFill>
                            <a:schemeClr val="tx1"/>
                          </a:solidFill>
                          <a:latin typeface="Times New Roman"/>
                          <a:ea typeface="Calibri"/>
                          <a:cs typeface="Times New Roman"/>
                        </a:rPr>
                        <a:t>66.66</a:t>
                      </a:r>
                      <a:endParaRPr lang="en-US" sz="1100" b="1" dirty="0">
                        <a:solidFill>
                          <a:schemeClr val="tx1"/>
                        </a:solidFill>
                        <a:latin typeface="Calibri"/>
                        <a:ea typeface="Calibri"/>
                        <a:cs typeface="Times New Roman"/>
                      </a:endParaRPr>
                    </a:p>
                    <a:p>
                      <a:pPr marL="0" marR="0" algn="just">
                        <a:lnSpc>
                          <a:spcPct val="115000"/>
                        </a:lnSpc>
                        <a:spcBef>
                          <a:spcPts val="600"/>
                        </a:spcBef>
                        <a:spcAft>
                          <a:spcPts val="1200"/>
                        </a:spcAft>
                      </a:pPr>
                      <a:r>
                        <a:rPr lang="en-US" sz="1000" dirty="0">
                          <a:latin typeface="Times New Roman"/>
                          <a:ea typeface="Calibri"/>
                          <a:cs typeface="Times New Roman"/>
                        </a:rPr>
                        <a:t>40</a:t>
                      </a:r>
                      <a:endParaRPr lang="en-US" sz="1050" dirty="0">
                        <a:latin typeface="Calibri"/>
                        <a:ea typeface="Calibri"/>
                        <a:cs typeface="Times New Roman"/>
                      </a:endParaRPr>
                    </a:p>
                    <a:p>
                      <a:pPr marL="0" marR="0" algn="just">
                        <a:lnSpc>
                          <a:spcPct val="115000"/>
                        </a:lnSpc>
                        <a:spcBef>
                          <a:spcPts val="600"/>
                        </a:spcBef>
                        <a:spcAft>
                          <a:spcPts val="1200"/>
                        </a:spcAft>
                      </a:pPr>
                      <a:r>
                        <a:rPr lang="en-US" sz="1000" dirty="0">
                          <a:latin typeface="Times New Roman"/>
                          <a:ea typeface="Calibri"/>
                          <a:cs typeface="Times New Roman"/>
                        </a:rPr>
                        <a:t>50</a:t>
                      </a:r>
                      <a:endParaRPr lang="en-US" sz="1050" dirty="0">
                        <a:latin typeface="Calibri"/>
                        <a:ea typeface="Calibri"/>
                        <a:cs typeface="Times New Roman"/>
                      </a:endParaRPr>
                    </a:p>
                    <a:p>
                      <a:pPr marL="0" marR="0" algn="just">
                        <a:lnSpc>
                          <a:spcPct val="115000"/>
                        </a:lnSpc>
                        <a:spcBef>
                          <a:spcPts val="600"/>
                        </a:spcBef>
                        <a:spcAft>
                          <a:spcPts val="1200"/>
                        </a:spcAft>
                      </a:pPr>
                      <a:r>
                        <a:rPr lang="en-US" sz="1000" dirty="0">
                          <a:latin typeface="Times New Roman"/>
                          <a:ea typeface="Calibri"/>
                          <a:cs typeface="Times New Roman"/>
                        </a:rPr>
                        <a:t>75</a:t>
                      </a:r>
                      <a:endParaRPr lang="en-US" sz="1050" dirty="0">
                        <a:latin typeface="Calibri"/>
                        <a:ea typeface="Calibri"/>
                        <a:cs typeface="Times New Roman"/>
                      </a:endParaRPr>
                    </a:p>
                    <a:p>
                      <a:pPr marL="0" marR="0" algn="just">
                        <a:lnSpc>
                          <a:spcPct val="115000"/>
                        </a:lnSpc>
                        <a:spcBef>
                          <a:spcPts val="600"/>
                        </a:spcBef>
                        <a:spcAft>
                          <a:spcPts val="1200"/>
                        </a:spcAft>
                      </a:pPr>
                      <a:r>
                        <a:rPr lang="en-US" sz="1000" dirty="0">
                          <a:latin typeface="Times New Roman"/>
                          <a:ea typeface="Calibri"/>
                          <a:cs typeface="Times New Roman"/>
                        </a:rPr>
                        <a:t>33.33</a:t>
                      </a:r>
                      <a:endParaRPr lang="en-US" sz="1050" dirty="0">
                        <a:latin typeface="Calibri"/>
                        <a:ea typeface="Calibri"/>
                        <a:cs typeface="Times New Roman"/>
                      </a:endParaRPr>
                    </a:p>
                  </a:txBody>
                  <a:tcPr marL="64075" marR="6407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600"/>
                        </a:spcBef>
                        <a:spcAft>
                          <a:spcPts val="1200"/>
                        </a:spcAft>
                      </a:pPr>
                      <a:r>
                        <a:rPr lang="en-US" sz="1000">
                          <a:latin typeface="Times New Roman"/>
                          <a:ea typeface="Calibri"/>
                          <a:cs typeface="Times New Roman"/>
                        </a:rPr>
                        <a:t>210-810</a:t>
                      </a:r>
                      <a:endParaRPr lang="en-US" sz="1050">
                        <a:latin typeface="Calibri"/>
                        <a:ea typeface="Calibri"/>
                        <a:cs typeface="Times New Roman"/>
                      </a:endParaRPr>
                    </a:p>
                    <a:p>
                      <a:pPr marL="0" marR="0" algn="just">
                        <a:lnSpc>
                          <a:spcPct val="115000"/>
                        </a:lnSpc>
                        <a:spcBef>
                          <a:spcPts val="600"/>
                        </a:spcBef>
                        <a:spcAft>
                          <a:spcPts val="1200"/>
                        </a:spcAft>
                      </a:pPr>
                      <a:r>
                        <a:rPr lang="en-US" sz="1000">
                          <a:latin typeface="Times New Roman"/>
                          <a:ea typeface="Calibri"/>
                          <a:cs typeface="Times New Roman"/>
                        </a:rPr>
                        <a:t>250-660</a:t>
                      </a:r>
                      <a:endParaRPr lang="en-US" sz="1050">
                        <a:latin typeface="Calibri"/>
                        <a:ea typeface="Calibri"/>
                        <a:cs typeface="Times New Roman"/>
                      </a:endParaRPr>
                    </a:p>
                    <a:p>
                      <a:pPr marL="0" marR="0" algn="just">
                        <a:lnSpc>
                          <a:spcPct val="115000"/>
                        </a:lnSpc>
                        <a:spcBef>
                          <a:spcPts val="600"/>
                        </a:spcBef>
                        <a:spcAft>
                          <a:spcPts val="1200"/>
                        </a:spcAft>
                      </a:pPr>
                      <a:r>
                        <a:rPr lang="en-US" sz="1000">
                          <a:latin typeface="Times New Roman"/>
                          <a:ea typeface="Calibri"/>
                          <a:cs typeface="Times New Roman"/>
                        </a:rPr>
                        <a:t>290-800</a:t>
                      </a:r>
                      <a:endParaRPr lang="en-US" sz="1050">
                        <a:latin typeface="Calibri"/>
                        <a:ea typeface="Calibri"/>
                        <a:cs typeface="Times New Roman"/>
                      </a:endParaRPr>
                    </a:p>
                    <a:p>
                      <a:pPr marL="0" marR="0" algn="just">
                        <a:lnSpc>
                          <a:spcPct val="115000"/>
                        </a:lnSpc>
                        <a:spcBef>
                          <a:spcPts val="600"/>
                        </a:spcBef>
                        <a:spcAft>
                          <a:spcPts val="1200"/>
                        </a:spcAft>
                      </a:pPr>
                      <a:r>
                        <a:rPr lang="en-US" sz="1000">
                          <a:latin typeface="Times New Roman"/>
                          <a:ea typeface="Calibri"/>
                          <a:cs typeface="Times New Roman"/>
                        </a:rPr>
                        <a:t>390-940</a:t>
                      </a:r>
                      <a:endParaRPr lang="en-US" sz="1050">
                        <a:latin typeface="Calibri"/>
                        <a:ea typeface="Calibri"/>
                        <a:cs typeface="Times New Roman"/>
                      </a:endParaRPr>
                    </a:p>
                    <a:p>
                      <a:pPr marL="0" marR="0" algn="just">
                        <a:lnSpc>
                          <a:spcPct val="115000"/>
                        </a:lnSpc>
                        <a:spcBef>
                          <a:spcPts val="600"/>
                        </a:spcBef>
                        <a:spcAft>
                          <a:spcPts val="1200"/>
                        </a:spcAft>
                      </a:pPr>
                      <a:r>
                        <a:rPr lang="en-US" sz="1000">
                          <a:latin typeface="Times New Roman"/>
                          <a:ea typeface="Calibri"/>
                          <a:cs typeface="Times New Roman"/>
                        </a:rPr>
                        <a:t>400-900</a:t>
                      </a:r>
                      <a:endParaRPr lang="en-US" sz="1050">
                        <a:latin typeface="Calibri"/>
                        <a:ea typeface="Calibri"/>
                        <a:cs typeface="Times New Roman"/>
                      </a:endParaRPr>
                    </a:p>
                    <a:p>
                      <a:pPr marL="0" marR="0" algn="just">
                        <a:lnSpc>
                          <a:spcPct val="115000"/>
                        </a:lnSpc>
                        <a:spcBef>
                          <a:spcPts val="600"/>
                        </a:spcBef>
                        <a:spcAft>
                          <a:spcPts val="1200"/>
                        </a:spcAft>
                      </a:pPr>
                      <a:r>
                        <a:rPr lang="en-US" sz="1000">
                          <a:latin typeface="Times New Roman"/>
                          <a:ea typeface="Calibri"/>
                          <a:cs typeface="Times New Roman"/>
                        </a:rPr>
                        <a:t>200-790</a:t>
                      </a:r>
                      <a:endParaRPr lang="en-US" sz="1050">
                        <a:latin typeface="Calibri"/>
                        <a:ea typeface="Calibri"/>
                        <a:cs typeface="Times New Roman"/>
                      </a:endParaRPr>
                    </a:p>
                    <a:p>
                      <a:pPr marL="0" marR="0" algn="just">
                        <a:lnSpc>
                          <a:spcPct val="115000"/>
                        </a:lnSpc>
                        <a:spcBef>
                          <a:spcPts val="600"/>
                        </a:spcBef>
                        <a:spcAft>
                          <a:spcPts val="1200"/>
                        </a:spcAft>
                      </a:pPr>
                      <a:r>
                        <a:rPr lang="en-US" sz="1000">
                          <a:latin typeface="Times New Roman"/>
                          <a:ea typeface="Calibri"/>
                          <a:cs typeface="Times New Roman"/>
                        </a:rPr>
                        <a:t>450-1900</a:t>
                      </a:r>
                      <a:endParaRPr lang="en-US" sz="1050">
                        <a:latin typeface="Calibri"/>
                        <a:ea typeface="Calibri"/>
                        <a:cs typeface="Times New Roman"/>
                      </a:endParaRPr>
                    </a:p>
                  </a:txBody>
                  <a:tcPr marL="64075" marR="6407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600"/>
                        </a:spcBef>
                        <a:spcAft>
                          <a:spcPts val="1200"/>
                        </a:spcAft>
                      </a:pPr>
                      <a:r>
                        <a:rPr lang="en-US" sz="1000" dirty="0">
                          <a:latin typeface="Times New Roman"/>
                          <a:ea typeface="Calibri"/>
                          <a:cs typeface="Times New Roman"/>
                        </a:rPr>
                        <a:t>0.187</a:t>
                      </a:r>
                      <a:endParaRPr lang="en-US" sz="1050" dirty="0">
                        <a:latin typeface="Calibri"/>
                        <a:ea typeface="Calibri"/>
                        <a:cs typeface="Times New Roman"/>
                      </a:endParaRPr>
                    </a:p>
                    <a:p>
                      <a:pPr marL="0" marR="0" algn="just">
                        <a:lnSpc>
                          <a:spcPct val="115000"/>
                        </a:lnSpc>
                        <a:spcBef>
                          <a:spcPts val="600"/>
                        </a:spcBef>
                        <a:spcAft>
                          <a:spcPts val="1200"/>
                        </a:spcAft>
                      </a:pPr>
                      <a:r>
                        <a:rPr lang="en-US" sz="1000" dirty="0">
                          <a:latin typeface="Times New Roman"/>
                          <a:ea typeface="Calibri"/>
                          <a:cs typeface="Times New Roman"/>
                        </a:rPr>
                        <a:t>0.187</a:t>
                      </a:r>
                      <a:endParaRPr lang="en-US" sz="1050" dirty="0">
                        <a:latin typeface="Calibri"/>
                        <a:ea typeface="Calibri"/>
                        <a:cs typeface="Times New Roman"/>
                      </a:endParaRPr>
                    </a:p>
                    <a:p>
                      <a:pPr marL="0" marR="0" algn="just">
                        <a:lnSpc>
                          <a:spcPct val="115000"/>
                        </a:lnSpc>
                        <a:spcBef>
                          <a:spcPts val="600"/>
                        </a:spcBef>
                        <a:spcAft>
                          <a:spcPts val="1200"/>
                        </a:spcAft>
                      </a:pPr>
                      <a:r>
                        <a:rPr lang="en-US" sz="1000" dirty="0">
                          <a:latin typeface="Times New Roman"/>
                          <a:ea typeface="Calibri"/>
                          <a:cs typeface="Times New Roman"/>
                        </a:rPr>
                        <a:t>0.187</a:t>
                      </a:r>
                      <a:endParaRPr lang="en-US" sz="1050" dirty="0">
                        <a:latin typeface="Calibri"/>
                        <a:ea typeface="Calibri"/>
                        <a:cs typeface="Times New Roman"/>
                      </a:endParaRPr>
                    </a:p>
                    <a:p>
                      <a:pPr marL="0" marR="0" algn="just">
                        <a:lnSpc>
                          <a:spcPct val="115000"/>
                        </a:lnSpc>
                        <a:spcBef>
                          <a:spcPts val="600"/>
                        </a:spcBef>
                        <a:spcAft>
                          <a:spcPts val="1200"/>
                        </a:spcAft>
                      </a:pPr>
                      <a:r>
                        <a:rPr lang="en-US" sz="1000" dirty="0">
                          <a:latin typeface="Times New Roman"/>
                          <a:ea typeface="Calibri"/>
                          <a:cs typeface="Times New Roman"/>
                        </a:rPr>
                        <a:t>0.259</a:t>
                      </a:r>
                      <a:endParaRPr lang="en-US" sz="1050" dirty="0">
                        <a:latin typeface="Calibri"/>
                        <a:ea typeface="Calibri"/>
                        <a:cs typeface="Times New Roman"/>
                      </a:endParaRPr>
                    </a:p>
                    <a:p>
                      <a:pPr marL="0" marR="0" algn="just">
                        <a:lnSpc>
                          <a:spcPct val="115000"/>
                        </a:lnSpc>
                        <a:spcBef>
                          <a:spcPts val="600"/>
                        </a:spcBef>
                        <a:spcAft>
                          <a:spcPts val="1200"/>
                        </a:spcAft>
                      </a:pPr>
                      <a:r>
                        <a:rPr lang="en-US" sz="1000" dirty="0">
                          <a:latin typeface="Times New Roman"/>
                          <a:ea typeface="Calibri"/>
                          <a:cs typeface="Times New Roman"/>
                        </a:rPr>
                        <a:t>0.223</a:t>
                      </a:r>
                      <a:endParaRPr lang="en-US" sz="1050" dirty="0">
                        <a:latin typeface="Calibri"/>
                        <a:ea typeface="Calibri"/>
                        <a:cs typeface="Times New Roman"/>
                      </a:endParaRPr>
                    </a:p>
                    <a:p>
                      <a:pPr marL="0" marR="0" algn="just">
                        <a:lnSpc>
                          <a:spcPct val="115000"/>
                        </a:lnSpc>
                        <a:spcBef>
                          <a:spcPts val="600"/>
                        </a:spcBef>
                        <a:spcAft>
                          <a:spcPts val="1200"/>
                        </a:spcAft>
                      </a:pPr>
                      <a:r>
                        <a:rPr lang="en-US" sz="1100" b="1" dirty="0">
                          <a:solidFill>
                            <a:schemeClr val="tx1"/>
                          </a:solidFill>
                          <a:latin typeface="Times New Roman"/>
                          <a:ea typeface="Calibri"/>
                          <a:cs typeface="Times New Roman"/>
                        </a:rPr>
                        <a:t>0.332</a:t>
                      </a:r>
                      <a:endParaRPr lang="en-US" sz="1100" b="1" dirty="0">
                        <a:solidFill>
                          <a:schemeClr val="tx1"/>
                        </a:solidFill>
                        <a:latin typeface="Calibri"/>
                        <a:ea typeface="Calibri"/>
                        <a:cs typeface="Times New Roman"/>
                      </a:endParaRPr>
                    </a:p>
                    <a:p>
                      <a:pPr marL="0" marR="0" algn="just">
                        <a:lnSpc>
                          <a:spcPct val="115000"/>
                        </a:lnSpc>
                        <a:spcBef>
                          <a:spcPts val="600"/>
                        </a:spcBef>
                        <a:spcAft>
                          <a:spcPts val="1200"/>
                        </a:spcAft>
                      </a:pPr>
                      <a:r>
                        <a:rPr lang="en-US" sz="1000" dirty="0">
                          <a:latin typeface="Times New Roman"/>
                          <a:ea typeface="Calibri"/>
                          <a:cs typeface="Times New Roman"/>
                        </a:rPr>
                        <a:t>0.187</a:t>
                      </a:r>
                      <a:endParaRPr lang="en-US" sz="1050" dirty="0">
                        <a:latin typeface="Calibri"/>
                        <a:ea typeface="Calibri"/>
                        <a:cs typeface="Times New Roman"/>
                      </a:endParaRPr>
                    </a:p>
                  </a:txBody>
                  <a:tcPr marL="64075" marR="6407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600"/>
                        </a:spcBef>
                        <a:spcAft>
                          <a:spcPts val="1200"/>
                        </a:spcAft>
                      </a:pPr>
                      <a:r>
                        <a:rPr lang="en-US" sz="1000" dirty="0">
                          <a:latin typeface="Times New Roman"/>
                          <a:ea typeface="Calibri"/>
                          <a:cs typeface="Times New Roman"/>
                        </a:rPr>
                        <a:t>0.21</a:t>
                      </a:r>
                      <a:endParaRPr lang="en-US" sz="1050" dirty="0">
                        <a:latin typeface="Calibri"/>
                        <a:ea typeface="Calibri"/>
                        <a:cs typeface="Times New Roman"/>
                      </a:endParaRPr>
                    </a:p>
                    <a:p>
                      <a:pPr marL="0" marR="0" algn="just">
                        <a:lnSpc>
                          <a:spcPct val="115000"/>
                        </a:lnSpc>
                        <a:spcBef>
                          <a:spcPts val="600"/>
                        </a:spcBef>
                        <a:spcAft>
                          <a:spcPts val="1200"/>
                        </a:spcAft>
                      </a:pPr>
                      <a:r>
                        <a:rPr lang="en-US" sz="1000" dirty="0">
                          <a:latin typeface="Times New Roman"/>
                          <a:ea typeface="Calibri"/>
                          <a:cs typeface="Times New Roman"/>
                        </a:rPr>
                        <a:t>0.21</a:t>
                      </a:r>
                      <a:endParaRPr lang="en-US" sz="1050" dirty="0">
                        <a:latin typeface="Calibri"/>
                        <a:ea typeface="Calibri"/>
                        <a:cs typeface="Times New Roman"/>
                      </a:endParaRPr>
                    </a:p>
                    <a:p>
                      <a:pPr marL="0" marR="0" algn="just">
                        <a:lnSpc>
                          <a:spcPct val="115000"/>
                        </a:lnSpc>
                        <a:spcBef>
                          <a:spcPts val="600"/>
                        </a:spcBef>
                        <a:spcAft>
                          <a:spcPts val="1200"/>
                        </a:spcAft>
                      </a:pPr>
                      <a:r>
                        <a:rPr lang="en-US" sz="1000" dirty="0">
                          <a:latin typeface="Times New Roman"/>
                          <a:ea typeface="Calibri"/>
                          <a:cs typeface="Times New Roman"/>
                        </a:rPr>
                        <a:t>0.21</a:t>
                      </a:r>
                      <a:endParaRPr lang="en-US" sz="1050" dirty="0">
                        <a:latin typeface="Calibri"/>
                        <a:ea typeface="Calibri"/>
                        <a:cs typeface="Times New Roman"/>
                      </a:endParaRPr>
                    </a:p>
                    <a:p>
                      <a:pPr marL="0" marR="0" algn="just">
                        <a:lnSpc>
                          <a:spcPct val="115000"/>
                        </a:lnSpc>
                        <a:spcBef>
                          <a:spcPts val="600"/>
                        </a:spcBef>
                        <a:spcAft>
                          <a:spcPts val="1200"/>
                        </a:spcAft>
                      </a:pPr>
                      <a:r>
                        <a:rPr lang="en-US" sz="1000" dirty="0">
                          <a:latin typeface="Times New Roman"/>
                          <a:ea typeface="Calibri"/>
                          <a:cs typeface="Times New Roman"/>
                        </a:rPr>
                        <a:t>0.31</a:t>
                      </a:r>
                      <a:endParaRPr lang="en-US" sz="1050" dirty="0">
                        <a:latin typeface="Calibri"/>
                        <a:ea typeface="Calibri"/>
                        <a:cs typeface="Times New Roman"/>
                      </a:endParaRPr>
                    </a:p>
                    <a:p>
                      <a:pPr marL="0" marR="0" algn="just">
                        <a:lnSpc>
                          <a:spcPct val="115000"/>
                        </a:lnSpc>
                        <a:spcBef>
                          <a:spcPts val="600"/>
                        </a:spcBef>
                        <a:spcAft>
                          <a:spcPts val="1200"/>
                        </a:spcAft>
                      </a:pPr>
                      <a:r>
                        <a:rPr lang="en-US" sz="1000" dirty="0">
                          <a:latin typeface="Times New Roman"/>
                          <a:ea typeface="Calibri"/>
                          <a:cs typeface="Times New Roman"/>
                        </a:rPr>
                        <a:t>0.26</a:t>
                      </a:r>
                      <a:endParaRPr lang="en-US" sz="1050" dirty="0">
                        <a:latin typeface="Calibri"/>
                        <a:ea typeface="Calibri"/>
                        <a:cs typeface="Times New Roman"/>
                      </a:endParaRPr>
                    </a:p>
                    <a:p>
                      <a:pPr marL="0" marR="0" algn="just">
                        <a:lnSpc>
                          <a:spcPct val="115000"/>
                        </a:lnSpc>
                        <a:spcBef>
                          <a:spcPts val="600"/>
                        </a:spcBef>
                        <a:spcAft>
                          <a:spcPts val="1200"/>
                        </a:spcAft>
                      </a:pPr>
                      <a:r>
                        <a:rPr lang="en-US" sz="1000" dirty="0">
                          <a:latin typeface="Times New Roman"/>
                          <a:ea typeface="Calibri"/>
                          <a:cs typeface="Times New Roman"/>
                        </a:rPr>
                        <a:t>0.42</a:t>
                      </a:r>
                      <a:endParaRPr lang="en-US" sz="1050" dirty="0">
                        <a:latin typeface="Calibri"/>
                        <a:ea typeface="Calibri"/>
                        <a:cs typeface="Times New Roman"/>
                      </a:endParaRPr>
                    </a:p>
                    <a:p>
                      <a:pPr marL="0" marR="0" algn="just">
                        <a:lnSpc>
                          <a:spcPct val="115000"/>
                        </a:lnSpc>
                        <a:spcBef>
                          <a:spcPts val="600"/>
                        </a:spcBef>
                        <a:spcAft>
                          <a:spcPts val="1200"/>
                        </a:spcAft>
                      </a:pPr>
                      <a:r>
                        <a:rPr lang="en-US" sz="1000" dirty="0">
                          <a:latin typeface="Times New Roman"/>
                          <a:ea typeface="Calibri"/>
                          <a:cs typeface="Times New Roman"/>
                        </a:rPr>
                        <a:t>0.21</a:t>
                      </a:r>
                      <a:endParaRPr lang="en-US" sz="1050" dirty="0">
                        <a:latin typeface="Calibri"/>
                        <a:ea typeface="Calibri"/>
                        <a:cs typeface="Times New Roman"/>
                      </a:endParaRPr>
                    </a:p>
                  </a:txBody>
                  <a:tcPr marL="64075" marR="6407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600"/>
                        </a:spcBef>
                        <a:spcAft>
                          <a:spcPts val="1200"/>
                        </a:spcAft>
                      </a:pPr>
                      <a:r>
                        <a:rPr lang="en-US" sz="1000">
                          <a:latin typeface="Times New Roman"/>
                          <a:ea typeface="Calibri"/>
                          <a:cs typeface="Times New Roman"/>
                        </a:rPr>
                        <a:t>0.25</a:t>
                      </a:r>
                      <a:endParaRPr lang="en-US" sz="1050">
                        <a:latin typeface="Calibri"/>
                        <a:ea typeface="Calibri"/>
                        <a:cs typeface="Times New Roman"/>
                      </a:endParaRPr>
                    </a:p>
                    <a:p>
                      <a:pPr marL="0" marR="0" algn="just">
                        <a:lnSpc>
                          <a:spcPct val="115000"/>
                        </a:lnSpc>
                        <a:spcBef>
                          <a:spcPts val="600"/>
                        </a:spcBef>
                        <a:spcAft>
                          <a:spcPts val="1200"/>
                        </a:spcAft>
                      </a:pPr>
                      <a:r>
                        <a:rPr lang="en-US" sz="1000">
                          <a:latin typeface="Times New Roman"/>
                          <a:ea typeface="Calibri"/>
                          <a:cs typeface="Times New Roman"/>
                        </a:rPr>
                        <a:t>0.27</a:t>
                      </a:r>
                      <a:endParaRPr lang="en-US" sz="1050">
                        <a:latin typeface="Calibri"/>
                        <a:ea typeface="Calibri"/>
                        <a:cs typeface="Times New Roman"/>
                      </a:endParaRPr>
                    </a:p>
                    <a:p>
                      <a:pPr marL="0" marR="0" algn="just">
                        <a:lnSpc>
                          <a:spcPct val="115000"/>
                        </a:lnSpc>
                        <a:spcBef>
                          <a:spcPts val="600"/>
                        </a:spcBef>
                        <a:spcAft>
                          <a:spcPts val="1200"/>
                        </a:spcAft>
                      </a:pPr>
                      <a:r>
                        <a:rPr lang="en-US" sz="1000">
                          <a:latin typeface="Times New Roman"/>
                          <a:ea typeface="Calibri"/>
                          <a:cs typeface="Times New Roman"/>
                        </a:rPr>
                        <a:t>0.66</a:t>
                      </a:r>
                      <a:endParaRPr lang="en-US" sz="1050">
                        <a:latin typeface="Calibri"/>
                        <a:ea typeface="Calibri"/>
                        <a:cs typeface="Times New Roman"/>
                      </a:endParaRPr>
                    </a:p>
                    <a:p>
                      <a:pPr marL="0" marR="0" algn="just">
                        <a:lnSpc>
                          <a:spcPct val="115000"/>
                        </a:lnSpc>
                        <a:spcBef>
                          <a:spcPts val="600"/>
                        </a:spcBef>
                        <a:spcAft>
                          <a:spcPts val="1200"/>
                        </a:spcAft>
                      </a:pPr>
                      <a:r>
                        <a:rPr lang="en-US" sz="1000">
                          <a:latin typeface="Times New Roman"/>
                          <a:ea typeface="Calibri"/>
                          <a:cs typeface="Times New Roman"/>
                        </a:rPr>
                        <a:t>0.40</a:t>
                      </a:r>
                      <a:endParaRPr lang="en-US" sz="1050">
                        <a:latin typeface="Calibri"/>
                        <a:ea typeface="Calibri"/>
                        <a:cs typeface="Times New Roman"/>
                      </a:endParaRPr>
                    </a:p>
                    <a:p>
                      <a:pPr marL="0" marR="0" algn="just">
                        <a:lnSpc>
                          <a:spcPct val="115000"/>
                        </a:lnSpc>
                        <a:spcBef>
                          <a:spcPts val="600"/>
                        </a:spcBef>
                        <a:spcAft>
                          <a:spcPts val="1200"/>
                        </a:spcAft>
                      </a:pPr>
                      <a:r>
                        <a:rPr lang="en-US" sz="1000">
                          <a:latin typeface="Times New Roman"/>
                          <a:ea typeface="Calibri"/>
                          <a:cs typeface="Times New Roman"/>
                        </a:rPr>
                        <a:t>0.50</a:t>
                      </a:r>
                      <a:endParaRPr lang="en-US" sz="1050">
                        <a:latin typeface="Calibri"/>
                        <a:ea typeface="Calibri"/>
                        <a:cs typeface="Times New Roman"/>
                      </a:endParaRPr>
                    </a:p>
                    <a:p>
                      <a:pPr marL="0" marR="0" algn="just">
                        <a:lnSpc>
                          <a:spcPct val="115000"/>
                        </a:lnSpc>
                        <a:spcBef>
                          <a:spcPts val="600"/>
                        </a:spcBef>
                        <a:spcAft>
                          <a:spcPts val="1200"/>
                        </a:spcAft>
                      </a:pPr>
                      <a:r>
                        <a:rPr lang="en-US" sz="1000">
                          <a:latin typeface="Times New Roman"/>
                          <a:ea typeface="Calibri"/>
                          <a:cs typeface="Times New Roman"/>
                        </a:rPr>
                        <a:t>0.75</a:t>
                      </a:r>
                      <a:endParaRPr lang="en-US" sz="1050">
                        <a:latin typeface="Calibri"/>
                        <a:ea typeface="Calibri"/>
                        <a:cs typeface="Times New Roman"/>
                      </a:endParaRPr>
                    </a:p>
                    <a:p>
                      <a:pPr marL="0" marR="0" algn="just">
                        <a:lnSpc>
                          <a:spcPct val="115000"/>
                        </a:lnSpc>
                        <a:spcBef>
                          <a:spcPts val="600"/>
                        </a:spcBef>
                        <a:spcAft>
                          <a:spcPts val="1200"/>
                        </a:spcAft>
                      </a:pPr>
                      <a:r>
                        <a:rPr lang="en-US" sz="1000">
                          <a:latin typeface="Times New Roman"/>
                          <a:ea typeface="Calibri"/>
                          <a:cs typeface="Times New Roman"/>
                        </a:rPr>
                        <a:t>0.33</a:t>
                      </a:r>
                      <a:endParaRPr lang="en-US" sz="1050">
                        <a:latin typeface="Calibri"/>
                        <a:ea typeface="Calibri"/>
                        <a:cs typeface="Times New Roman"/>
                      </a:endParaRPr>
                    </a:p>
                  </a:txBody>
                  <a:tcPr marL="64075" marR="6407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600"/>
                        </a:spcBef>
                        <a:spcAft>
                          <a:spcPts val="1200"/>
                        </a:spcAft>
                      </a:pPr>
                      <a:r>
                        <a:rPr lang="en-US" sz="1100" b="1" dirty="0">
                          <a:solidFill>
                            <a:schemeClr val="tx1"/>
                          </a:solidFill>
                          <a:latin typeface="Times New Roman"/>
                          <a:ea typeface="Calibri"/>
                          <a:cs typeface="Times New Roman"/>
                        </a:rPr>
                        <a:t>0.046</a:t>
                      </a:r>
                      <a:endParaRPr lang="en-US" sz="1100" b="1" dirty="0">
                        <a:solidFill>
                          <a:schemeClr val="tx1"/>
                        </a:solidFill>
                        <a:latin typeface="Calibri"/>
                        <a:ea typeface="Calibri"/>
                        <a:cs typeface="Times New Roman"/>
                      </a:endParaRPr>
                    </a:p>
                    <a:p>
                      <a:pPr marL="0" marR="0" algn="just">
                        <a:lnSpc>
                          <a:spcPct val="115000"/>
                        </a:lnSpc>
                        <a:spcBef>
                          <a:spcPts val="600"/>
                        </a:spcBef>
                        <a:spcAft>
                          <a:spcPts val="1200"/>
                        </a:spcAft>
                      </a:pPr>
                      <a:r>
                        <a:rPr lang="en-US" sz="1000" dirty="0">
                          <a:latin typeface="Times New Roman"/>
                          <a:ea typeface="Calibri"/>
                          <a:cs typeface="Times New Roman"/>
                        </a:rPr>
                        <a:t>0.050</a:t>
                      </a:r>
                      <a:endParaRPr lang="en-US" sz="1050" dirty="0">
                        <a:latin typeface="Calibri"/>
                        <a:ea typeface="Calibri"/>
                        <a:cs typeface="Times New Roman"/>
                      </a:endParaRPr>
                    </a:p>
                    <a:p>
                      <a:pPr marL="0" marR="0" algn="just">
                        <a:lnSpc>
                          <a:spcPct val="115000"/>
                        </a:lnSpc>
                        <a:spcBef>
                          <a:spcPts val="600"/>
                        </a:spcBef>
                        <a:spcAft>
                          <a:spcPts val="1200"/>
                        </a:spcAft>
                      </a:pPr>
                      <a:r>
                        <a:rPr lang="en-US" sz="1000" dirty="0">
                          <a:latin typeface="Times New Roman"/>
                          <a:ea typeface="Calibri"/>
                          <a:cs typeface="Times New Roman"/>
                        </a:rPr>
                        <a:t>0.123</a:t>
                      </a:r>
                      <a:endParaRPr lang="en-US" sz="1050" dirty="0">
                        <a:latin typeface="Calibri"/>
                        <a:ea typeface="Calibri"/>
                        <a:cs typeface="Times New Roman"/>
                      </a:endParaRPr>
                    </a:p>
                    <a:p>
                      <a:pPr marL="0" marR="0" algn="just">
                        <a:lnSpc>
                          <a:spcPct val="115000"/>
                        </a:lnSpc>
                        <a:spcBef>
                          <a:spcPts val="600"/>
                        </a:spcBef>
                        <a:spcAft>
                          <a:spcPts val="1200"/>
                        </a:spcAft>
                      </a:pPr>
                      <a:r>
                        <a:rPr lang="en-US" sz="1000" dirty="0">
                          <a:latin typeface="Times New Roman"/>
                          <a:ea typeface="Calibri"/>
                          <a:cs typeface="Times New Roman"/>
                        </a:rPr>
                        <a:t>0.103</a:t>
                      </a:r>
                      <a:endParaRPr lang="en-US" sz="1050" dirty="0">
                        <a:latin typeface="Calibri"/>
                        <a:ea typeface="Calibri"/>
                        <a:cs typeface="Times New Roman"/>
                      </a:endParaRPr>
                    </a:p>
                    <a:p>
                      <a:pPr marL="0" marR="0" algn="just">
                        <a:lnSpc>
                          <a:spcPct val="115000"/>
                        </a:lnSpc>
                        <a:spcBef>
                          <a:spcPts val="600"/>
                        </a:spcBef>
                        <a:spcAft>
                          <a:spcPts val="1200"/>
                        </a:spcAft>
                      </a:pPr>
                      <a:r>
                        <a:rPr lang="en-US" sz="1000" dirty="0">
                          <a:latin typeface="Times New Roman"/>
                          <a:ea typeface="Calibri"/>
                          <a:cs typeface="Times New Roman"/>
                        </a:rPr>
                        <a:t>0.110</a:t>
                      </a:r>
                      <a:endParaRPr lang="en-US" sz="1050" dirty="0">
                        <a:latin typeface="Calibri"/>
                        <a:ea typeface="Calibri"/>
                        <a:cs typeface="Times New Roman"/>
                      </a:endParaRPr>
                    </a:p>
                    <a:p>
                      <a:pPr marL="0" marR="0" algn="just">
                        <a:lnSpc>
                          <a:spcPct val="115000"/>
                        </a:lnSpc>
                        <a:spcBef>
                          <a:spcPts val="600"/>
                        </a:spcBef>
                        <a:spcAft>
                          <a:spcPts val="1200"/>
                        </a:spcAft>
                      </a:pPr>
                      <a:r>
                        <a:rPr lang="en-US" sz="1100" b="1" dirty="0">
                          <a:solidFill>
                            <a:schemeClr val="tx1"/>
                          </a:solidFill>
                          <a:latin typeface="Times New Roman"/>
                          <a:ea typeface="Calibri"/>
                          <a:cs typeface="Times New Roman"/>
                        </a:rPr>
                        <a:t>0.249</a:t>
                      </a:r>
                      <a:endParaRPr lang="en-US" sz="1100" b="1" dirty="0">
                        <a:solidFill>
                          <a:schemeClr val="tx1"/>
                        </a:solidFill>
                        <a:latin typeface="Calibri"/>
                        <a:ea typeface="Calibri"/>
                        <a:cs typeface="Times New Roman"/>
                      </a:endParaRPr>
                    </a:p>
                    <a:p>
                      <a:pPr marL="0" marR="0" algn="just">
                        <a:lnSpc>
                          <a:spcPct val="115000"/>
                        </a:lnSpc>
                        <a:spcBef>
                          <a:spcPts val="600"/>
                        </a:spcBef>
                        <a:spcAft>
                          <a:spcPts val="1200"/>
                        </a:spcAft>
                      </a:pPr>
                      <a:r>
                        <a:rPr lang="en-US" sz="1000" dirty="0">
                          <a:latin typeface="Times New Roman"/>
                          <a:ea typeface="Calibri"/>
                          <a:cs typeface="Times New Roman"/>
                        </a:rPr>
                        <a:t>0.061</a:t>
                      </a:r>
                      <a:endParaRPr lang="en-US" sz="1050" dirty="0">
                        <a:latin typeface="Calibri"/>
                        <a:ea typeface="Calibri"/>
                        <a:cs typeface="Times New Roman"/>
                      </a:endParaRPr>
                    </a:p>
                  </a:txBody>
                  <a:tcPr marL="64075" marR="6407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68755">
                <a:tc gridSpan="2">
                  <a:txBody>
                    <a:bodyPr/>
                    <a:lstStyle/>
                    <a:p>
                      <a:pPr marL="0" marR="0" algn="just">
                        <a:lnSpc>
                          <a:spcPct val="115000"/>
                        </a:lnSpc>
                        <a:spcBef>
                          <a:spcPts val="600"/>
                        </a:spcBef>
                        <a:spcAft>
                          <a:spcPts val="1200"/>
                        </a:spcAft>
                      </a:pPr>
                      <a:r>
                        <a:rPr lang="en-US" sz="900">
                          <a:latin typeface="Times New Roman"/>
                          <a:ea typeface="Calibri"/>
                          <a:cs typeface="Times New Roman"/>
                        </a:rPr>
                        <a:t>Total</a:t>
                      </a:r>
                      <a:endParaRPr lang="en-US" sz="1000">
                        <a:latin typeface="Calibri"/>
                        <a:ea typeface="Calibri"/>
                        <a:cs typeface="Times New Roman"/>
                      </a:endParaRPr>
                    </a:p>
                  </a:txBody>
                  <a:tcPr marL="64075" marR="6407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just">
                        <a:lnSpc>
                          <a:spcPct val="115000"/>
                        </a:lnSpc>
                        <a:spcBef>
                          <a:spcPts val="600"/>
                        </a:spcBef>
                        <a:spcAft>
                          <a:spcPts val="1200"/>
                        </a:spcAft>
                      </a:pPr>
                      <a:endParaRPr lang="en-US" sz="900">
                        <a:latin typeface="Times New Roman"/>
                        <a:ea typeface="Calibri"/>
                        <a:cs typeface="Times New Roman"/>
                      </a:endParaRPr>
                    </a:p>
                  </a:txBody>
                  <a:tcPr marL="64075" marR="6407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600"/>
                        </a:spcBef>
                        <a:spcAft>
                          <a:spcPts val="1200"/>
                        </a:spcAft>
                      </a:pPr>
                      <a:r>
                        <a:rPr lang="en-US" sz="900">
                          <a:latin typeface="Times New Roman"/>
                          <a:ea typeface="Calibri"/>
                          <a:cs typeface="Times New Roman"/>
                        </a:rPr>
                        <a:t>50</a:t>
                      </a:r>
                      <a:endParaRPr lang="en-US" sz="1000">
                        <a:latin typeface="Calibri"/>
                        <a:ea typeface="Calibri"/>
                        <a:cs typeface="Times New Roman"/>
                      </a:endParaRPr>
                    </a:p>
                  </a:txBody>
                  <a:tcPr marL="64075" marR="6407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600"/>
                        </a:spcBef>
                        <a:spcAft>
                          <a:spcPts val="1200"/>
                        </a:spcAft>
                      </a:pPr>
                      <a:r>
                        <a:rPr lang="en-US" sz="900">
                          <a:latin typeface="Times New Roman"/>
                          <a:ea typeface="Calibri"/>
                          <a:cs typeface="Times New Roman"/>
                        </a:rPr>
                        <a:t>20</a:t>
                      </a:r>
                      <a:endParaRPr lang="en-US" sz="1000">
                        <a:latin typeface="Calibri"/>
                        <a:ea typeface="Calibri"/>
                        <a:cs typeface="Times New Roman"/>
                      </a:endParaRPr>
                    </a:p>
                  </a:txBody>
                  <a:tcPr marL="64075" marR="6407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600"/>
                        </a:spcBef>
                        <a:spcAft>
                          <a:spcPts val="1200"/>
                        </a:spcAft>
                      </a:pPr>
                      <a:r>
                        <a:rPr lang="en-US" sz="900">
                          <a:latin typeface="Times New Roman"/>
                          <a:ea typeface="Calibri"/>
                          <a:cs typeface="Times New Roman"/>
                        </a:rPr>
                        <a:t>40</a:t>
                      </a:r>
                      <a:endParaRPr lang="en-US" sz="1000">
                        <a:latin typeface="Calibri"/>
                        <a:ea typeface="Calibri"/>
                        <a:cs typeface="Times New Roman"/>
                      </a:endParaRPr>
                    </a:p>
                  </a:txBody>
                  <a:tcPr marL="64075" marR="6407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600"/>
                        </a:spcBef>
                        <a:spcAft>
                          <a:spcPts val="1200"/>
                        </a:spcAft>
                      </a:pPr>
                      <a:endParaRPr lang="en-US" sz="900">
                        <a:latin typeface="Times New Roman"/>
                        <a:ea typeface="Calibri"/>
                        <a:cs typeface="Times New Roman"/>
                      </a:endParaRPr>
                    </a:p>
                  </a:txBody>
                  <a:tcPr marL="64075" marR="6407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600"/>
                        </a:spcBef>
                        <a:spcAft>
                          <a:spcPts val="1200"/>
                        </a:spcAft>
                      </a:pPr>
                      <a:r>
                        <a:rPr lang="en-US" sz="900">
                          <a:latin typeface="Times New Roman"/>
                          <a:ea typeface="Calibri"/>
                          <a:cs typeface="Times New Roman"/>
                        </a:rPr>
                        <a:t>0.223</a:t>
                      </a:r>
                      <a:endParaRPr lang="en-US" sz="1000">
                        <a:latin typeface="Calibri"/>
                        <a:ea typeface="Calibri"/>
                        <a:cs typeface="Times New Roman"/>
                      </a:endParaRPr>
                    </a:p>
                  </a:txBody>
                  <a:tcPr marL="64075" marR="6407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600"/>
                        </a:spcBef>
                        <a:spcAft>
                          <a:spcPts val="1200"/>
                        </a:spcAft>
                      </a:pPr>
                      <a:r>
                        <a:rPr lang="en-US" sz="900">
                          <a:latin typeface="Times New Roman"/>
                          <a:ea typeface="Calibri"/>
                          <a:cs typeface="Times New Roman"/>
                        </a:rPr>
                        <a:t>0.26</a:t>
                      </a:r>
                      <a:endParaRPr lang="en-US" sz="1000">
                        <a:latin typeface="Calibri"/>
                        <a:ea typeface="Calibri"/>
                        <a:cs typeface="Times New Roman"/>
                      </a:endParaRPr>
                    </a:p>
                  </a:txBody>
                  <a:tcPr marL="64075" marR="6407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600"/>
                        </a:spcBef>
                        <a:spcAft>
                          <a:spcPts val="1200"/>
                        </a:spcAft>
                      </a:pPr>
                      <a:endParaRPr lang="en-US" sz="900">
                        <a:latin typeface="Times New Roman"/>
                        <a:ea typeface="Calibri"/>
                        <a:cs typeface="Times New Roman"/>
                      </a:endParaRPr>
                    </a:p>
                  </a:txBody>
                  <a:tcPr marL="64075" marR="6407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600"/>
                        </a:spcBef>
                        <a:spcAft>
                          <a:spcPts val="1200"/>
                        </a:spcAft>
                      </a:pPr>
                      <a:r>
                        <a:rPr lang="en-US" sz="900" dirty="0">
                          <a:latin typeface="Times New Roman"/>
                          <a:ea typeface="Calibri"/>
                          <a:cs typeface="Times New Roman"/>
                        </a:rPr>
                        <a:t>0.106</a:t>
                      </a:r>
                      <a:endParaRPr lang="en-US" sz="1000" dirty="0">
                        <a:latin typeface="Calibri"/>
                        <a:ea typeface="Calibri"/>
                        <a:cs typeface="Times New Roman"/>
                      </a:endParaRPr>
                    </a:p>
                  </a:txBody>
                  <a:tcPr marL="64075" marR="6407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34817" name="Rectangle 1"/>
          <p:cNvSpPr>
            <a:spLocks noChangeArrowheads="1"/>
          </p:cNvSpPr>
          <p:nvPr/>
        </p:nvSpPr>
        <p:spPr bwMode="auto">
          <a:xfrm>
            <a:off x="609600" y="378705"/>
            <a:ext cx="7162800" cy="18774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Table 7. Marker parameters calculated for each ISSR primer used with </a:t>
            </a:r>
            <a:r>
              <a:rPr kumimoji="0" lang="en-US" sz="2000" b="1" i="1"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Acorus</a:t>
            </a:r>
            <a:r>
              <a:rPr kumimoji="0" lang="en-US" sz="2000" b="1"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2000" b="1" i="1"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calamus</a:t>
            </a:r>
            <a:endParaRPr kumimoji="0" lang="en-US" sz="2000" b="1" i="0" u="none" strike="noStrike" cap="none" normalizeH="0" baseline="0" dirty="0">
              <a:ln>
                <a:noFill/>
              </a:ln>
              <a:solidFill>
                <a:srgbClr val="FF0000"/>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rgbClr val="FF0000"/>
              </a:solidFill>
              <a:effectLst/>
              <a:latin typeface="Times New Roman" pitchFamily="18" charset="0"/>
              <a:ea typeface="Calibri" pitchFamily="34" charset="0"/>
              <a:cs typeface="Times New Roman" pitchFamily="18" charset="0"/>
            </a:endParaRPr>
          </a:p>
          <a:p>
            <a:pPr fontAlgn="base">
              <a:spcBef>
                <a:spcPct val="0"/>
              </a:spcBef>
              <a:spcAft>
                <a:spcPct val="0"/>
              </a:spcAft>
            </a:pPr>
            <a:r>
              <a:rPr lang="en-US" sz="1400" b="1" dirty="0">
                <a:solidFill>
                  <a:srgbClr val="FF0000"/>
                </a:solidFill>
                <a:latin typeface="Times New Roman" pitchFamily="18" charset="0"/>
                <a:cs typeface="Times New Roman" pitchFamily="18" charset="0"/>
              </a:rPr>
              <a:t>TB: total band, PB: polymorphic band, PPB (%): percentage polymorphic band (%), PIC: polymorphism information content,  RP: resolving power,  EMR: effective multiplex ratio,  MI: marker index</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914407" y="609593"/>
          <a:ext cx="6553198" cy="4681999"/>
        </p:xfrm>
        <a:graphic>
          <a:graphicData uri="http://schemas.openxmlformats.org/drawingml/2006/table">
            <a:tbl>
              <a:tblPr/>
              <a:tblGrid>
                <a:gridCol w="304694">
                  <a:extLst>
                    <a:ext uri="{9D8B030D-6E8A-4147-A177-3AD203B41FA5}">
                      <a16:colId xmlns:a16="http://schemas.microsoft.com/office/drawing/2014/main" val="20000"/>
                    </a:ext>
                  </a:extLst>
                </a:gridCol>
                <a:gridCol w="342496">
                  <a:extLst>
                    <a:ext uri="{9D8B030D-6E8A-4147-A177-3AD203B41FA5}">
                      <a16:colId xmlns:a16="http://schemas.microsoft.com/office/drawing/2014/main" val="20001"/>
                    </a:ext>
                  </a:extLst>
                </a:gridCol>
                <a:gridCol w="342496">
                  <a:extLst>
                    <a:ext uri="{9D8B030D-6E8A-4147-A177-3AD203B41FA5}">
                      <a16:colId xmlns:a16="http://schemas.microsoft.com/office/drawing/2014/main" val="20002"/>
                    </a:ext>
                  </a:extLst>
                </a:gridCol>
                <a:gridCol w="342496">
                  <a:extLst>
                    <a:ext uri="{9D8B030D-6E8A-4147-A177-3AD203B41FA5}">
                      <a16:colId xmlns:a16="http://schemas.microsoft.com/office/drawing/2014/main" val="20003"/>
                    </a:ext>
                  </a:extLst>
                </a:gridCol>
                <a:gridCol w="342496">
                  <a:extLst>
                    <a:ext uri="{9D8B030D-6E8A-4147-A177-3AD203B41FA5}">
                      <a16:colId xmlns:a16="http://schemas.microsoft.com/office/drawing/2014/main" val="20004"/>
                    </a:ext>
                  </a:extLst>
                </a:gridCol>
                <a:gridCol w="342496">
                  <a:extLst>
                    <a:ext uri="{9D8B030D-6E8A-4147-A177-3AD203B41FA5}">
                      <a16:colId xmlns:a16="http://schemas.microsoft.com/office/drawing/2014/main" val="20005"/>
                    </a:ext>
                  </a:extLst>
                </a:gridCol>
                <a:gridCol w="342496">
                  <a:extLst>
                    <a:ext uri="{9D8B030D-6E8A-4147-A177-3AD203B41FA5}">
                      <a16:colId xmlns:a16="http://schemas.microsoft.com/office/drawing/2014/main" val="20006"/>
                    </a:ext>
                  </a:extLst>
                </a:gridCol>
                <a:gridCol w="342496">
                  <a:extLst>
                    <a:ext uri="{9D8B030D-6E8A-4147-A177-3AD203B41FA5}">
                      <a16:colId xmlns:a16="http://schemas.microsoft.com/office/drawing/2014/main" val="20007"/>
                    </a:ext>
                  </a:extLst>
                </a:gridCol>
                <a:gridCol w="342496">
                  <a:extLst>
                    <a:ext uri="{9D8B030D-6E8A-4147-A177-3AD203B41FA5}">
                      <a16:colId xmlns:a16="http://schemas.microsoft.com/office/drawing/2014/main" val="20008"/>
                    </a:ext>
                  </a:extLst>
                </a:gridCol>
                <a:gridCol w="342496">
                  <a:extLst>
                    <a:ext uri="{9D8B030D-6E8A-4147-A177-3AD203B41FA5}">
                      <a16:colId xmlns:a16="http://schemas.microsoft.com/office/drawing/2014/main" val="20009"/>
                    </a:ext>
                  </a:extLst>
                </a:gridCol>
                <a:gridCol w="342496">
                  <a:extLst>
                    <a:ext uri="{9D8B030D-6E8A-4147-A177-3AD203B41FA5}">
                      <a16:colId xmlns:a16="http://schemas.microsoft.com/office/drawing/2014/main" val="20010"/>
                    </a:ext>
                  </a:extLst>
                </a:gridCol>
                <a:gridCol w="342496">
                  <a:extLst>
                    <a:ext uri="{9D8B030D-6E8A-4147-A177-3AD203B41FA5}">
                      <a16:colId xmlns:a16="http://schemas.microsoft.com/office/drawing/2014/main" val="20011"/>
                    </a:ext>
                  </a:extLst>
                </a:gridCol>
                <a:gridCol w="342496">
                  <a:extLst>
                    <a:ext uri="{9D8B030D-6E8A-4147-A177-3AD203B41FA5}">
                      <a16:colId xmlns:a16="http://schemas.microsoft.com/office/drawing/2014/main" val="20012"/>
                    </a:ext>
                  </a:extLst>
                </a:gridCol>
                <a:gridCol w="342496">
                  <a:extLst>
                    <a:ext uri="{9D8B030D-6E8A-4147-A177-3AD203B41FA5}">
                      <a16:colId xmlns:a16="http://schemas.microsoft.com/office/drawing/2014/main" val="20013"/>
                    </a:ext>
                  </a:extLst>
                </a:gridCol>
                <a:gridCol w="342496">
                  <a:extLst>
                    <a:ext uri="{9D8B030D-6E8A-4147-A177-3AD203B41FA5}">
                      <a16:colId xmlns:a16="http://schemas.microsoft.com/office/drawing/2014/main" val="20014"/>
                    </a:ext>
                  </a:extLst>
                </a:gridCol>
                <a:gridCol w="384815">
                  <a:extLst>
                    <a:ext uri="{9D8B030D-6E8A-4147-A177-3AD203B41FA5}">
                      <a16:colId xmlns:a16="http://schemas.microsoft.com/office/drawing/2014/main" val="20015"/>
                    </a:ext>
                  </a:extLst>
                </a:gridCol>
                <a:gridCol w="304694">
                  <a:extLst>
                    <a:ext uri="{9D8B030D-6E8A-4147-A177-3AD203B41FA5}">
                      <a16:colId xmlns:a16="http://schemas.microsoft.com/office/drawing/2014/main" val="20016"/>
                    </a:ext>
                  </a:extLst>
                </a:gridCol>
                <a:gridCol w="304694">
                  <a:extLst>
                    <a:ext uri="{9D8B030D-6E8A-4147-A177-3AD203B41FA5}">
                      <a16:colId xmlns:a16="http://schemas.microsoft.com/office/drawing/2014/main" val="20017"/>
                    </a:ext>
                  </a:extLst>
                </a:gridCol>
                <a:gridCol w="296794">
                  <a:extLst>
                    <a:ext uri="{9D8B030D-6E8A-4147-A177-3AD203B41FA5}">
                      <a16:colId xmlns:a16="http://schemas.microsoft.com/office/drawing/2014/main" val="20018"/>
                    </a:ext>
                  </a:extLst>
                </a:gridCol>
                <a:gridCol w="162563">
                  <a:extLst>
                    <a:ext uri="{9D8B030D-6E8A-4147-A177-3AD203B41FA5}">
                      <a16:colId xmlns:a16="http://schemas.microsoft.com/office/drawing/2014/main" val="20019"/>
                    </a:ext>
                  </a:extLst>
                </a:gridCol>
              </a:tblGrid>
              <a:tr h="427583">
                <a:tc>
                  <a:txBody>
                    <a:bodyPr/>
                    <a:lstStyle/>
                    <a:p>
                      <a:pPr algn="ctr">
                        <a:lnSpc>
                          <a:spcPct val="115000"/>
                        </a:lnSpc>
                      </a:pPr>
                      <a:endParaRPr lang="en-US" sz="800" dirty="0">
                        <a:latin typeface="Calibri"/>
                        <a:ea typeface="Times New Roman"/>
                      </a:endParaRPr>
                    </a:p>
                  </a:txBody>
                  <a:tcPr marL="38045" marR="38045" marT="0"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dirty="0">
                          <a:solidFill>
                            <a:srgbClr val="000000"/>
                          </a:solidFill>
                          <a:latin typeface="Calibri"/>
                          <a:ea typeface="Times New Roman"/>
                          <a:cs typeface="Times New Roman"/>
                        </a:rPr>
                        <a:t>       s1</a:t>
                      </a:r>
                      <a:endParaRPr lang="en-US" sz="800" dirty="0">
                        <a:latin typeface="Calibri"/>
                        <a:ea typeface="Calibri"/>
                        <a:cs typeface="Times New Roman"/>
                      </a:endParaRPr>
                    </a:p>
                  </a:txBody>
                  <a:tcPr marL="38045" marR="38045" marT="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s2</a:t>
                      </a:r>
                      <a:endParaRPr lang="en-US" sz="800">
                        <a:latin typeface="Calibri"/>
                        <a:ea typeface="Calibri"/>
                        <a:cs typeface="Times New Roman"/>
                      </a:endParaRPr>
                    </a:p>
                  </a:txBody>
                  <a:tcPr marL="38045" marR="38045" marT="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s3</a:t>
                      </a:r>
                      <a:endParaRPr lang="en-US" sz="800">
                        <a:latin typeface="Calibri"/>
                        <a:ea typeface="Calibri"/>
                        <a:cs typeface="Times New Roman"/>
                      </a:endParaRPr>
                    </a:p>
                  </a:txBody>
                  <a:tcPr marL="38045" marR="38045" marT="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s4</a:t>
                      </a:r>
                      <a:endParaRPr lang="en-US" sz="800">
                        <a:latin typeface="Calibri"/>
                        <a:ea typeface="Calibri"/>
                        <a:cs typeface="Times New Roman"/>
                      </a:endParaRPr>
                    </a:p>
                  </a:txBody>
                  <a:tcPr marL="38045" marR="38045" marT="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s5</a:t>
                      </a:r>
                      <a:endParaRPr lang="en-US" sz="800">
                        <a:latin typeface="Calibri"/>
                        <a:ea typeface="Calibri"/>
                        <a:cs typeface="Times New Roman"/>
                      </a:endParaRPr>
                    </a:p>
                  </a:txBody>
                  <a:tcPr marL="38045" marR="38045" marT="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s6</a:t>
                      </a:r>
                      <a:endParaRPr lang="en-US" sz="800">
                        <a:latin typeface="Calibri"/>
                        <a:ea typeface="Calibri"/>
                        <a:cs typeface="Times New Roman"/>
                      </a:endParaRPr>
                    </a:p>
                  </a:txBody>
                  <a:tcPr marL="38045" marR="38045" marT="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dirty="0">
                          <a:solidFill>
                            <a:srgbClr val="000000"/>
                          </a:solidFill>
                          <a:latin typeface="Calibri"/>
                          <a:ea typeface="Times New Roman"/>
                          <a:cs typeface="Times New Roman"/>
                        </a:rPr>
                        <a:t>s7</a:t>
                      </a:r>
                      <a:endParaRPr lang="en-US" sz="800" dirty="0">
                        <a:latin typeface="Calibri"/>
                        <a:ea typeface="Calibri"/>
                        <a:cs typeface="Times New Roman"/>
                      </a:endParaRPr>
                    </a:p>
                  </a:txBody>
                  <a:tcPr marL="38045" marR="38045" marT="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dirty="0">
                          <a:solidFill>
                            <a:srgbClr val="000000"/>
                          </a:solidFill>
                          <a:latin typeface="Calibri"/>
                          <a:ea typeface="Times New Roman"/>
                          <a:cs typeface="Times New Roman"/>
                        </a:rPr>
                        <a:t>s8</a:t>
                      </a:r>
                      <a:endParaRPr lang="en-US" sz="800" dirty="0">
                        <a:latin typeface="Calibri"/>
                        <a:ea typeface="Calibri"/>
                        <a:cs typeface="Times New Roman"/>
                      </a:endParaRPr>
                    </a:p>
                  </a:txBody>
                  <a:tcPr marL="38045" marR="38045" marT="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s9</a:t>
                      </a:r>
                      <a:endParaRPr lang="en-US" sz="800">
                        <a:latin typeface="Calibri"/>
                        <a:ea typeface="Calibri"/>
                        <a:cs typeface="Times New Roman"/>
                      </a:endParaRPr>
                    </a:p>
                  </a:txBody>
                  <a:tcPr marL="38045" marR="38045" marT="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s10</a:t>
                      </a:r>
                      <a:endParaRPr lang="en-US" sz="800">
                        <a:latin typeface="Calibri"/>
                        <a:ea typeface="Calibri"/>
                        <a:cs typeface="Times New Roman"/>
                      </a:endParaRPr>
                    </a:p>
                  </a:txBody>
                  <a:tcPr marL="38045" marR="38045" marT="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s11</a:t>
                      </a:r>
                      <a:endParaRPr lang="en-US" sz="800">
                        <a:latin typeface="Calibri"/>
                        <a:ea typeface="Calibri"/>
                        <a:cs typeface="Times New Roman"/>
                      </a:endParaRPr>
                    </a:p>
                  </a:txBody>
                  <a:tcPr marL="38045" marR="38045" marT="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s12</a:t>
                      </a:r>
                      <a:endParaRPr lang="en-US" sz="800">
                        <a:latin typeface="Calibri"/>
                        <a:ea typeface="Calibri"/>
                        <a:cs typeface="Times New Roman"/>
                      </a:endParaRPr>
                    </a:p>
                  </a:txBody>
                  <a:tcPr marL="38045" marR="38045" marT="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s13</a:t>
                      </a:r>
                      <a:endParaRPr lang="en-US" sz="800">
                        <a:latin typeface="Calibri"/>
                        <a:ea typeface="Calibri"/>
                        <a:cs typeface="Times New Roman"/>
                      </a:endParaRPr>
                    </a:p>
                  </a:txBody>
                  <a:tcPr marL="38045" marR="38045" marT="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s14</a:t>
                      </a:r>
                      <a:endParaRPr lang="en-US" sz="800">
                        <a:latin typeface="Calibri"/>
                        <a:ea typeface="Calibri"/>
                        <a:cs typeface="Times New Roman"/>
                      </a:endParaRPr>
                    </a:p>
                  </a:txBody>
                  <a:tcPr marL="38045" marR="38045" marT="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s15</a:t>
                      </a:r>
                      <a:endParaRPr lang="en-US" sz="800">
                        <a:latin typeface="Calibri"/>
                        <a:ea typeface="Calibri"/>
                        <a:cs typeface="Times New Roman"/>
                      </a:endParaRPr>
                    </a:p>
                  </a:txBody>
                  <a:tcPr marL="38045" marR="38045" marT="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dirty="0">
                          <a:solidFill>
                            <a:srgbClr val="000000"/>
                          </a:solidFill>
                          <a:latin typeface="Calibri"/>
                          <a:ea typeface="Times New Roman"/>
                          <a:cs typeface="Times New Roman"/>
                        </a:rPr>
                        <a:t>s16</a:t>
                      </a:r>
                      <a:endParaRPr lang="en-US" sz="800" dirty="0">
                        <a:latin typeface="Calibri"/>
                        <a:ea typeface="Calibri"/>
                        <a:cs typeface="Times New Roman"/>
                      </a:endParaRPr>
                    </a:p>
                  </a:txBody>
                  <a:tcPr marL="38045" marR="38045" marT="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s17</a:t>
                      </a:r>
                      <a:endParaRPr lang="en-US" sz="800">
                        <a:latin typeface="Calibri"/>
                        <a:ea typeface="Calibri"/>
                        <a:cs typeface="Times New Roman"/>
                      </a:endParaRPr>
                    </a:p>
                  </a:txBody>
                  <a:tcPr marL="38045" marR="38045" marT="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s18</a:t>
                      </a:r>
                      <a:endParaRPr lang="en-US" sz="800">
                        <a:latin typeface="Calibri"/>
                        <a:ea typeface="Calibri"/>
                        <a:cs typeface="Times New Roman"/>
                      </a:endParaRPr>
                    </a:p>
                  </a:txBody>
                  <a:tcPr marL="38045" marR="38045" marT="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dirty="0">
                          <a:solidFill>
                            <a:srgbClr val="000000"/>
                          </a:solidFill>
                          <a:latin typeface="Calibri"/>
                          <a:ea typeface="Times New Roman"/>
                          <a:cs typeface="Times New Roman"/>
                        </a:rPr>
                        <a:t>s19</a:t>
                      </a:r>
                      <a:endParaRPr lang="en-US" sz="800" dirty="0">
                        <a:latin typeface="Calibri"/>
                        <a:ea typeface="Calibri"/>
                        <a:cs typeface="Times New Roman"/>
                      </a:endParaRPr>
                    </a:p>
                  </a:txBody>
                  <a:tcPr marL="38045" marR="38045" marT="0"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10000"/>
                  </a:ext>
                </a:extLst>
              </a:tr>
              <a:tr h="142528">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s1</a:t>
                      </a:r>
                      <a:endParaRPr lang="en-US" sz="800">
                        <a:latin typeface="Calibri"/>
                        <a:ea typeface="Calibri"/>
                        <a:cs typeface="Times New Roman"/>
                      </a:endParaRPr>
                    </a:p>
                  </a:txBody>
                  <a:tcPr marL="38045" marR="38045"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1</a:t>
                      </a:r>
                      <a:endParaRPr lang="en-US" sz="800">
                        <a:latin typeface="Calibri"/>
                        <a:ea typeface="Calibri"/>
                        <a:cs typeface="Times New Roman"/>
                      </a:endParaRPr>
                    </a:p>
                  </a:txBody>
                  <a:tcPr marL="38045" marR="38045" marT="0" marB="0" anchor="b">
                    <a:lnL>
                      <a:noFill/>
                    </a:lnL>
                    <a:lnR>
                      <a:noFill/>
                    </a:lnR>
                    <a:lnT>
                      <a:noFill/>
                    </a:lnT>
                    <a:lnB>
                      <a:noFill/>
                    </a:lnB>
                  </a:tcPr>
                </a:tc>
                <a:tc>
                  <a:txBody>
                    <a:bodyPr/>
                    <a:lstStyle/>
                    <a:p>
                      <a:pPr algn="ctr">
                        <a:lnSpc>
                          <a:spcPct val="115000"/>
                        </a:lnSpc>
                      </a:pPr>
                      <a:endParaRPr lang="en-US" sz="800">
                        <a:latin typeface="Calibri"/>
                        <a:ea typeface="Times New Roman"/>
                      </a:endParaRPr>
                    </a:p>
                  </a:txBody>
                  <a:tcPr marL="38045" marR="38045" marT="0" marB="0" anchor="b">
                    <a:lnL>
                      <a:noFill/>
                    </a:lnL>
                    <a:lnR>
                      <a:noFill/>
                    </a:lnR>
                    <a:lnT>
                      <a:noFill/>
                    </a:lnT>
                    <a:lnB>
                      <a:noFill/>
                    </a:lnB>
                  </a:tcPr>
                </a:tc>
                <a:tc>
                  <a:txBody>
                    <a:bodyPr/>
                    <a:lstStyle/>
                    <a:p>
                      <a:pPr algn="ctr">
                        <a:lnSpc>
                          <a:spcPct val="115000"/>
                        </a:lnSpc>
                      </a:pPr>
                      <a:endParaRPr lang="en-US" sz="800">
                        <a:latin typeface="Calibri"/>
                        <a:ea typeface="Times New Roman"/>
                      </a:endParaRPr>
                    </a:p>
                  </a:txBody>
                  <a:tcPr marL="38045" marR="38045" marT="0" marB="0" anchor="b">
                    <a:lnL>
                      <a:noFill/>
                    </a:lnL>
                    <a:lnR>
                      <a:noFill/>
                    </a:lnR>
                    <a:lnT>
                      <a:noFill/>
                    </a:lnT>
                    <a:lnB>
                      <a:noFill/>
                    </a:lnB>
                  </a:tcPr>
                </a:tc>
                <a:tc>
                  <a:txBody>
                    <a:bodyPr/>
                    <a:lstStyle/>
                    <a:p>
                      <a:pPr algn="ctr">
                        <a:lnSpc>
                          <a:spcPct val="115000"/>
                        </a:lnSpc>
                      </a:pPr>
                      <a:endParaRPr lang="en-US" sz="800">
                        <a:latin typeface="Calibri"/>
                        <a:ea typeface="Times New Roman"/>
                      </a:endParaRPr>
                    </a:p>
                  </a:txBody>
                  <a:tcPr marL="38045" marR="38045" marT="0" marB="0" anchor="b">
                    <a:lnL>
                      <a:noFill/>
                    </a:lnL>
                    <a:lnR>
                      <a:noFill/>
                    </a:lnR>
                    <a:lnT>
                      <a:noFill/>
                    </a:lnT>
                    <a:lnB>
                      <a:noFill/>
                    </a:lnB>
                  </a:tcPr>
                </a:tc>
                <a:tc>
                  <a:txBody>
                    <a:bodyPr/>
                    <a:lstStyle/>
                    <a:p>
                      <a:pPr algn="ctr">
                        <a:lnSpc>
                          <a:spcPct val="115000"/>
                        </a:lnSpc>
                      </a:pPr>
                      <a:endParaRPr lang="en-US" sz="800">
                        <a:latin typeface="Calibri"/>
                        <a:ea typeface="Times New Roman"/>
                      </a:endParaRPr>
                    </a:p>
                  </a:txBody>
                  <a:tcPr marL="38045" marR="38045" marT="0" marB="0" anchor="b">
                    <a:lnL>
                      <a:noFill/>
                    </a:lnL>
                    <a:lnR>
                      <a:noFill/>
                    </a:lnR>
                    <a:lnT>
                      <a:noFill/>
                    </a:lnT>
                    <a:lnB>
                      <a:noFill/>
                    </a:lnB>
                  </a:tcPr>
                </a:tc>
                <a:tc>
                  <a:txBody>
                    <a:bodyPr/>
                    <a:lstStyle/>
                    <a:p>
                      <a:pPr algn="ctr">
                        <a:lnSpc>
                          <a:spcPct val="115000"/>
                        </a:lnSpc>
                      </a:pPr>
                      <a:endParaRPr lang="en-US" sz="800">
                        <a:latin typeface="Calibri"/>
                        <a:ea typeface="Times New Roman"/>
                      </a:endParaRPr>
                    </a:p>
                  </a:txBody>
                  <a:tcPr marL="38045" marR="38045" marT="0" marB="0" anchor="b">
                    <a:lnL>
                      <a:noFill/>
                    </a:lnL>
                    <a:lnR>
                      <a:noFill/>
                    </a:lnR>
                    <a:lnT>
                      <a:noFill/>
                    </a:lnT>
                    <a:lnB>
                      <a:noFill/>
                    </a:lnB>
                  </a:tcPr>
                </a:tc>
                <a:tc>
                  <a:txBody>
                    <a:bodyPr/>
                    <a:lstStyle/>
                    <a:p>
                      <a:pPr algn="ctr">
                        <a:lnSpc>
                          <a:spcPct val="115000"/>
                        </a:lnSpc>
                      </a:pPr>
                      <a:endParaRPr lang="en-US" sz="800">
                        <a:latin typeface="Calibri"/>
                        <a:ea typeface="Times New Roman"/>
                      </a:endParaRPr>
                    </a:p>
                  </a:txBody>
                  <a:tcPr marL="38045" marR="38045" marT="0" marB="0" anchor="b">
                    <a:lnL>
                      <a:noFill/>
                    </a:lnL>
                    <a:lnR>
                      <a:noFill/>
                    </a:lnR>
                    <a:lnT>
                      <a:noFill/>
                    </a:lnT>
                    <a:lnB>
                      <a:noFill/>
                    </a:lnB>
                  </a:tcPr>
                </a:tc>
                <a:tc>
                  <a:txBody>
                    <a:bodyPr/>
                    <a:lstStyle/>
                    <a:p>
                      <a:pPr algn="ctr">
                        <a:lnSpc>
                          <a:spcPct val="115000"/>
                        </a:lnSpc>
                      </a:pPr>
                      <a:endParaRPr lang="en-US" sz="800" dirty="0">
                        <a:latin typeface="Calibri"/>
                        <a:ea typeface="Times New Roman"/>
                      </a:endParaRPr>
                    </a:p>
                  </a:txBody>
                  <a:tcPr marL="38045" marR="38045" marT="0" marB="0" anchor="b">
                    <a:lnL>
                      <a:noFill/>
                    </a:lnL>
                    <a:lnR>
                      <a:noFill/>
                    </a:lnR>
                    <a:lnT>
                      <a:noFill/>
                    </a:lnT>
                    <a:lnB>
                      <a:noFill/>
                    </a:lnB>
                  </a:tcPr>
                </a:tc>
                <a:tc>
                  <a:txBody>
                    <a:bodyPr/>
                    <a:lstStyle/>
                    <a:p>
                      <a:pPr algn="ctr">
                        <a:lnSpc>
                          <a:spcPct val="115000"/>
                        </a:lnSpc>
                      </a:pPr>
                      <a:endParaRPr lang="en-US" sz="800">
                        <a:latin typeface="Calibri"/>
                        <a:ea typeface="Times New Roman"/>
                      </a:endParaRPr>
                    </a:p>
                  </a:txBody>
                  <a:tcPr marL="38045" marR="38045" marT="0" marB="0" anchor="b">
                    <a:lnL>
                      <a:noFill/>
                    </a:lnL>
                    <a:lnR>
                      <a:noFill/>
                    </a:lnR>
                    <a:lnT>
                      <a:noFill/>
                    </a:lnT>
                    <a:lnB>
                      <a:noFill/>
                    </a:lnB>
                  </a:tcPr>
                </a:tc>
                <a:tc>
                  <a:txBody>
                    <a:bodyPr/>
                    <a:lstStyle/>
                    <a:p>
                      <a:pPr algn="ctr">
                        <a:lnSpc>
                          <a:spcPct val="115000"/>
                        </a:lnSpc>
                      </a:pPr>
                      <a:endParaRPr lang="en-US" sz="800">
                        <a:latin typeface="Calibri"/>
                        <a:ea typeface="Times New Roman"/>
                      </a:endParaRPr>
                    </a:p>
                  </a:txBody>
                  <a:tcPr marL="38045" marR="38045" marT="0" marB="0" anchor="b">
                    <a:lnL>
                      <a:noFill/>
                    </a:lnL>
                    <a:lnR>
                      <a:noFill/>
                    </a:lnR>
                    <a:lnT>
                      <a:noFill/>
                    </a:lnT>
                    <a:lnB>
                      <a:noFill/>
                    </a:lnB>
                  </a:tcPr>
                </a:tc>
                <a:tc>
                  <a:txBody>
                    <a:bodyPr/>
                    <a:lstStyle/>
                    <a:p>
                      <a:pPr algn="ctr">
                        <a:lnSpc>
                          <a:spcPct val="115000"/>
                        </a:lnSpc>
                      </a:pPr>
                      <a:endParaRPr lang="en-US" sz="800">
                        <a:latin typeface="Calibri"/>
                        <a:ea typeface="Times New Roman"/>
                      </a:endParaRPr>
                    </a:p>
                  </a:txBody>
                  <a:tcPr marL="38045" marR="38045" marT="0" marB="0" anchor="b">
                    <a:lnL>
                      <a:noFill/>
                    </a:lnL>
                    <a:lnR>
                      <a:noFill/>
                    </a:lnR>
                    <a:lnT>
                      <a:noFill/>
                    </a:lnT>
                    <a:lnB>
                      <a:noFill/>
                    </a:lnB>
                  </a:tcPr>
                </a:tc>
                <a:tc>
                  <a:txBody>
                    <a:bodyPr/>
                    <a:lstStyle/>
                    <a:p>
                      <a:pPr algn="ctr">
                        <a:lnSpc>
                          <a:spcPct val="115000"/>
                        </a:lnSpc>
                      </a:pPr>
                      <a:endParaRPr lang="en-US" sz="800">
                        <a:latin typeface="Calibri"/>
                        <a:ea typeface="Times New Roman"/>
                      </a:endParaRPr>
                    </a:p>
                  </a:txBody>
                  <a:tcPr marL="38045" marR="38045" marT="0" marB="0" anchor="b">
                    <a:lnL>
                      <a:noFill/>
                    </a:lnL>
                    <a:lnR>
                      <a:noFill/>
                    </a:lnR>
                    <a:lnT>
                      <a:noFill/>
                    </a:lnT>
                    <a:lnB>
                      <a:noFill/>
                    </a:lnB>
                  </a:tcPr>
                </a:tc>
                <a:tc>
                  <a:txBody>
                    <a:bodyPr/>
                    <a:lstStyle/>
                    <a:p>
                      <a:pPr algn="ctr">
                        <a:lnSpc>
                          <a:spcPct val="115000"/>
                        </a:lnSpc>
                      </a:pPr>
                      <a:endParaRPr lang="en-US" sz="800">
                        <a:latin typeface="Calibri"/>
                        <a:ea typeface="Times New Roman"/>
                      </a:endParaRPr>
                    </a:p>
                  </a:txBody>
                  <a:tcPr marL="38045" marR="38045" marT="0" marB="0" anchor="b">
                    <a:lnL>
                      <a:noFill/>
                    </a:lnL>
                    <a:lnR>
                      <a:noFill/>
                    </a:lnR>
                    <a:lnT>
                      <a:noFill/>
                    </a:lnT>
                    <a:lnB>
                      <a:noFill/>
                    </a:lnB>
                  </a:tcPr>
                </a:tc>
                <a:tc>
                  <a:txBody>
                    <a:bodyPr/>
                    <a:lstStyle/>
                    <a:p>
                      <a:pPr algn="ctr">
                        <a:lnSpc>
                          <a:spcPct val="115000"/>
                        </a:lnSpc>
                      </a:pPr>
                      <a:endParaRPr lang="en-US" sz="800">
                        <a:latin typeface="Calibri"/>
                        <a:ea typeface="Times New Roman"/>
                      </a:endParaRPr>
                    </a:p>
                  </a:txBody>
                  <a:tcPr marL="38045" marR="38045" marT="0" marB="0" anchor="b">
                    <a:lnL>
                      <a:noFill/>
                    </a:lnL>
                    <a:lnR>
                      <a:noFill/>
                    </a:lnR>
                    <a:lnT>
                      <a:noFill/>
                    </a:lnT>
                    <a:lnB>
                      <a:noFill/>
                    </a:lnB>
                  </a:tcPr>
                </a:tc>
                <a:tc>
                  <a:txBody>
                    <a:bodyPr/>
                    <a:lstStyle/>
                    <a:p>
                      <a:pPr algn="ctr">
                        <a:lnSpc>
                          <a:spcPct val="115000"/>
                        </a:lnSpc>
                      </a:pPr>
                      <a:endParaRPr lang="en-US" sz="800">
                        <a:latin typeface="Calibri"/>
                        <a:ea typeface="Times New Roman"/>
                      </a:endParaRPr>
                    </a:p>
                  </a:txBody>
                  <a:tcPr marL="38045" marR="38045" marT="0" marB="0" anchor="b">
                    <a:lnL>
                      <a:noFill/>
                    </a:lnL>
                    <a:lnR>
                      <a:noFill/>
                    </a:lnR>
                    <a:lnT>
                      <a:noFill/>
                    </a:lnT>
                    <a:lnB>
                      <a:noFill/>
                    </a:lnB>
                  </a:tcPr>
                </a:tc>
                <a:tc>
                  <a:txBody>
                    <a:bodyPr/>
                    <a:lstStyle/>
                    <a:p>
                      <a:pPr algn="ctr">
                        <a:lnSpc>
                          <a:spcPct val="115000"/>
                        </a:lnSpc>
                      </a:pPr>
                      <a:endParaRPr lang="en-US" sz="800">
                        <a:latin typeface="Calibri"/>
                        <a:ea typeface="Times New Roman"/>
                      </a:endParaRPr>
                    </a:p>
                  </a:txBody>
                  <a:tcPr marL="38045" marR="38045" marT="0" marB="0" anchor="b">
                    <a:lnL>
                      <a:noFill/>
                    </a:lnL>
                    <a:lnR>
                      <a:noFill/>
                    </a:lnR>
                    <a:lnT>
                      <a:noFill/>
                    </a:lnT>
                    <a:lnB>
                      <a:noFill/>
                    </a:lnB>
                  </a:tcPr>
                </a:tc>
                <a:tc>
                  <a:txBody>
                    <a:bodyPr/>
                    <a:lstStyle/>
                    <a:p>
                      <a:pPr algn="ctr">
                        <a:lnSpc>
                          <a:spcPct val="115000"/>
                        </a:lnSpc>
                      </a:pPr>
                      <a:endParaRPr lang="en-US" sz="800" dirty="0">
                        <a:latin typeface="Calibri"/>
                        <a:ea typeface="Times New Roman"/>
                      </a:endParaRPr>
                    </a:p>
                  </a:txBody>
                  <a:tcPr marL="38045" marR="38045" marT="0" marB="0" anchor="b">
                    <a:lnL>
                      <a:noFill/>
                    </a:lnL>
                    <a:lnR>
                      <a:noFill/>
                    </a:lnR>
                    <a:lnT>
                      <a:noFill/>
                    </a:lnT>
                    <a:lnB>
                      <a:noFill/>
                    </a:lnB>
                  </a:tcPr>
                </a:tc>
                <a:tc>
                  <a:txBody>
                    <a:bodyPr/>
                    <a:lstStyle/>
                    <a:p>
                      <a:pPr algn="ctr">
                        <a:lnSpc>
                          <a:spcPct val="115000"/>
                        </a:lnSpc>
                      </a:pPr>
                      <a:endParaRPr lang="en-US" sz="800">
                        <a:latin typeface="Calibri"/>
                        <a:ea typeface="Times New Roman"/>
                      </a:endParaRPr>
                    </a:p>
                  </a:txBody>
                  <a:tcPr marL="38045" marR="38045" marT="0" marB="0" anchor="b">
                    <a:lnL>
                      <a:noFill/>
                    </a:lnL>
                    <a:lnR>
                      <a:noFill/>
                    </a:lnR>
                    <a:lnT>
                      <a:noFill/>
                    </a:lnT>
                    <a:lnB>
                      <a:noFill/>
                    </a:lnB>
                  </a:tcPr>
                </a:tc>
                <a:tc>
                  <a:txBody>
                    <a:bodyPr/>
                    <a:lstStyle/>
                    <a:p>
                      <a:pPr algn="ctr">
                        <a:lnSpc>
                          <a:spcPct val="115000"/>
                        </a:lnSpc>
                      </a:pPr>
                      <a:endParaRPr lang="en-US" sz="800" dirty="0">
                        <a:latin typeface="Calibri"/>
                        <a:ea typeface="Times New Roman"/>
                      </a:endParaRPr>
                    </a:p>
                  </a:txBody>
                  <a:tcPr marL="38045" marR="38045" marT="0"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0001"/>
                  </a:ext>
                </a:extLst>
              </a:tr>
              <a:tr h="142528">
                <a:tc>
                  <a:txBody>
                    <a:bodyPr/>
                    <a:lstStyle/>
                    <a:p>
                      <a:pPr marL="0" marR="0" algn="ctr">
                        <a:lnSpc>
                          <a:spcPct val="115000"/>
                        </a:lnSpc>
                        <a:spcBef>
                          <a:spcPts val="0"/>
                        </a:spcBef>
                        <a:spcAft>
                          <a:spcPts val="0"/>
                        </a:spcAft>
                      </a:pPr>
                      <a:r>
                        <a:rPr lang="en-US" sz="800" dirty="0">
                          <a:solidFill>
                            <a:srgbClr val="000000"/>
                          </a:solidFill>
                          <a:latin typeface="Calibri"/>
                          <a:ea typeface="Times New Roman"/>
                          <a:cs typeface="Times New Roman"/>
                        </a:rPr>
                        <a:t>s2</a:t>
                      </a:r>
                      <a:endParaRPr lang="en-US" sz="800" dirty="0">
                        <a:latin typeface="Calibri"/>
                        <a:ea typeface="Calibri"/>
                        <a:cs typeface="Times New Roman"/>
                      </a:endParaRPr>
                    </a:p>
                  </a:txBody>
                  <a:tcPr marL="38045" marR="38045"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1</a:t>
                      </a:r>
                      <a:endParaRPr lang="en-US" sz="800">
                        <a:latin typeface="Calibri"/>
                        <a:ea typeface="Calibri"/>
                        <a:cs typeface="Times New Roman"/>
                      </a:endParaRPr>
                    </a:p>
                  </a:txBody>
                  <a:tcPr marL="38045" marR="38045"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1</a:t>
                      </a:r>
                      <a:endParaRPr lang="en-US" sz="800">
                        <a:latin typeface="Calibri"/>
                        <a:ea typeface="Calibri"/>
                        <a:cs typeface="Times New Roman"/>
                      </a:endParaRPr>
                    </a:p>
                  </a:txBody>
                  <a:tcPr marL="38045" marR="38045" marT="0" marB="0" anchor="b">
                    <a:lnL>
                      <a:noFill/>
                    </a:lnL>
                    <a:lnR>
                      <a:noFill/>
                    </a:lnR>
                    <a:lnT>
                      <a:noFill/>
                    </a:lnT>
                    <a:lnB>
                      <a:noFill/>
                    </a:lnB>
                  </a:tcPr>
                </a:tc>
                <a:tc>
                  <a:txBody>
                    <a:bodyPr/>
                    <a:lstStyle/>
                    <a:p>
                      <a:pPr algn="ctr">
                        <a:lnSpc>
                          <a:spcPct val="115000"/>
                        </a:lnSpc>
                      </a:pPr>
                      <a:endParaRPr lang="en-US" sz="800">
                        <a:latin typeface="Calibri"/>
                        <a:ea typeface="Times New Roman"/>
                      </a:endParaRPr>
                    </a:p>
                  </a:txBody>
                  <a:tcPr marL="38045" marR="38045" marT="0" marB="0" anchor="b">
                    <a:lnL>
                      <a:noFill/>
                    </a:lnL>
                    <a:lnR>
                      <a:noFill/>
                    </a:lnR>
                    <a:lnT>
                      <a:noFill/>
                    </a:lnT>
                    <a:lnB>
                      <a:noFill/>
                    </a:lnB>
                  </a:tcPr>
                </a:tc>
                <a:tc>
                  <a:txBody>
                    <a:bodyPr/>
                    <a:lstStyle/>
                    <a:p>
                      <a:pPr algn="ctr">
                        <a:lnSpc>
                          <a:spcPct val="115000"/>
                        </a:lnSpc>
                      </a:pPr>
                      <a:endParaRPr lang="en-US" sz="800">
                        <a:latin typeface="Calibri"/>
                        <a:ea typeface="Times New Roman"/>
                      </a:endParaRPr>
                    </a:p>
                  </a:txBody>
                  <a:tcPr marL="38045" marR="38045" marT="0" marB="0" anchor="b">
                    <a:lnL>
                      <a:noFill/>
                    </a:lnL>
                    <a:lnR>
                      <a:noFill/>
                    </a:lnR>
                    <a:lnT>
                      <a:noFill/>
                    </a:lnT>
                    <a:lnB>
                      <a:noFill/>
                    </a:lnB>
                  </a:tcPr>
                </a:tc>
                <a:tc>
                  <a:txBody>
                    <a:bodyPr/>
                    <a:lstStyle/>
                    <a:p>
                      <a:pPr algn="ctr">
                        <a:lnSpc>
                          <a:spcPct val="115000"/>
                        </a:lnSpc>
                      </a:pPr>
                      <a:endParaRPr lang="en-US" sz="800">
                        <a:latin typeface="Calibri"/>
                        <a:ea typeface="Times New Roman"/>
                      </a:endParaRPr>
                    </a:p>
                  </a:txBody>
                  <a:tcPr marL="38045" marR="38045" marT="0" marB="0" anchor="b">
                    <a:lnL>
                      <a:noFill/>
                    </a:lnL>
                    <a:lnR>
                      <a:noFill/>
                    </a:lnR>
                    <a:lnT>
                      <a:noFill/>
                    </a:lnT>
                    <a:lnB>
                      <a:noFill/>
                    </a:lnB>
                  </a:tcPr>
                </a:tc>
                <a:tc>
                  <a:txBody>
                    <a:bodyPr/>
                    <a:lstStyle/>
                    <a:p>
                      <a:pPr algn="ctr">
                        <a:lnSpc>
                          <a:spcPct val="115000"/>
                        </a:lnSpc>
                      </a:pPr>
                      <a:endParaRPr lang="en-US" sz="800">
                        <a:latin typeface="Calibri"/>
                        <a:ea typeface="Times New Roman"/>
                      </a:endParaRPr>
                    </a:p>
                  </a:txBody>
                  <a:tcPr marL="38045" marR="38045" marT="0" marB="0" anchor="b">
                    <a:lnL>
                      <a:noFill/>
                    </a:lnL>
                    <a:lnR>
                      <a:noFill/>
                    </a:lnR>
                    <a:lnT>
                      <a:noFill/>
                    </a:lnT>
                    <a:lnB>
                      <a:noFill/>
                    </a:lnB>
                  </a:tcPr>
                </a:tc>
                <a:tc>
                  <a:txBody>
                    <a:bodyPr/>
                    <a:lstStyle/>
                    <a:p>
                      <a:pPr algn="ctr">
                        <a:lnSpc>
                          <a:spcPct val="115000"/>
                        </a:lnSpc>
                      </a:pPr>
                      <a:endParaRPr lang="en-US" sz="800">
                        <a:latin typeface="Calibri"/>
                        <a:ea typeface="Times New Roman"/>
                      </a:endParaRPr>
                    </a:p>
                  </a:txBody>
                  <a:tcPr marL="38045" marR="38045" marT="0" marB="0" anchor="b">
                    <a:lnL>
                      <a:noFill/>
                    </a:lnL>
                    <a:lnR>
                      <a:noFill/>
                    </a:lnR>
                    <a:lnT>
                      <a:noFill/>
                    </a:lnT>
                    <a:lnB>
                      <a:noFill/>
                    </a:lnB>
                  </a:tcPr>
                </a:tc>
                <a:tc>
                  <a:txBody>
                    <a:bodyPr/>
                    <a:lstStyle/>
                    <a:p>
                      <a:pPr algn="ctr">
                        <a:lnSpc>
                          <a:spcPct val="115000"/>
                        </a:lnSpc>
                      </a:pPr>
                      <a:endParaRPr lang="en-US" sz="800" dirty="0">
                        <a:latin typeface="Calibri"/>
                        <a:ea typeface="Times New Roman"/>
                      </a:endParaRPr>
                    </a:p>
                  </a:txBody>
                  <a:tcPr marL="38045" marR="38045" marT="0" marB="0" anchor="b">
                    <a:lnL>
                      <a:noFill/>
                    </a:lnL>
                    <a:lnR>
                      <a:noFill/>
                    </a:lnR>
                    <a:lnT>
                      <a:noFill/>
                    </a:lnT>
                    <a:lnB>
                      <a:noFill/>
                    </a:lnB>
                  </a:tcPr>
                </a:tc>
                <a:tc>
                  <a:txBody>
                    <a:bodyPr/>
                    <a:lstStyle/>
                    <a:p>
                      <a:pPr algn="ctr">
                        <a:lnSpc>
                          <a:spcPct val="115000"/>
                        </a:lnSpc>
                      </a:pPr>
                      <a:endParaRPr lang="en-US" sz="800">
                        <a:latin typeface="Calibri"/>
                        <a:ea typeface="Times New Roman"/>
                      </a:endParaRPr>
                    </a:p>
                  </a:txBody>
                  <a:tcPr marL="38045" marR="38045" marT="0" marB="0" anchor="b">
                    <a:lnL>
                      <a:noFill/>
                    </a:lnL>
                    <a:lnR>
                      <a:noFill/>
                    </a:lnR>
                    <a:lnT>
                      <a:noFill/>
                    </a:lnT>
                    <a:lnB>
                      <a:noFill/>
                    </a:lnB>
                  </a:tcPr>
                </a:tc>
                <a:tc>
                  <a:txBody>
                    <a:bodyPr/>
                    <a:lstStyle/>
                    <a:p>
                      <a:pPr algn="ctr">
                        <a:lnSpc>
                          <a:spcPct val="115000"/>
                        </a:lnSpc>
                      </a:pPr>
                      <a:endParaRPr lang="en-US" sz="800">
                        <a:latin typeface="Calibri"/>
                        <a:ea typeface="Times New Roman"/>
                      </a:endParaRPr>
                    </a:p>
                  </a:txBody>
                  <a:tcPr marL="38045" marR="38045" marT="0" marB="0" anchor="b">
                    <a:lnL>
                      <a:noFill/>
                    </a:lnL>
                    <a:lnR>
                      <a:noFill/>
                    </a:lnR>
                    <a:lnT>
                      <a:noFill/>
                    </a:lnT>
                    <a:lnB>
                      <a:noFill/>
                    </a:lnB>
                  </a:tcPr>
                </a:tc>
                <a:tc>
                  <a:txBody>
                    <a:bodyPr/>
                    <a:lstStyle/>
                    <a:p>
                      <a:pPr algn="ctr">
                        <a:lnSpc>
                          <a:spcPct val="115000"/>
                        </a:lnSpc>
                      </a:pPr>
                      <a:endParaRPr lang="en-US" sz="800">
                        <a:latin typeface="Calibri"/>
                        <a:ea typeface="Times New Roman"/>
                      </a:endParaRPr>
                    </a:p>
                  </a:txBody>
                  <a:tcPr marL="38045" marR="38045" marT="0" marB="0" anchor="b">
                    <a:lnL>
                      <a:noFill/>
                    </a:lnL>
                    <a:lnR>
                      <a:noFill/>
                    </a:lnR>
                    <a:lnT>
                      <a:noFill/>
                    </a:lnT>
                    <a:lnB>
                      <a:noFill/>
                    </a:lnB>
                  </a:tcPr>
                </a:tc>
                <a:tc>
                  <a:txBody>
                    <a:bodyPr/>
                    <a:lstStyle/>
                    <a:p>
                      <a:pPr algn="ctr">
                        <a:lnSpc>
                          <a:spcPct val="115000"/>
                        </a:lnSpc>
                      </a:pPr>
                      <a:endParaRPr lang="en-US" sz="800">
                        <a:latin typeface="Calibri"/>
                        <a:ea typeface="Times New Roman"/>
                      </a:endParaRPr>
                    </a:p>
                  </a:txBody>
                  <a:tcPr marL="38045" marR="38045" marT="0" marB="0" anchor="b">
                    <a:lnL>
                      <a:noFill/>
                    </a:lnL>
                    <a:lnR>
                      <a:noFill/>
                    </a:lnR>
                    <a:lnT>
                      <a:noFill/>
                    </a:lnT>
                    <a:lnB>
                      <a:noFill/>
                    </a:lnB>
                  </a:tcPr>
                </a:tc>
                <a:tc>
                  <a:txBody>
                    <a:bodyPr/>
                    <a:lstStyle/>
                    <a:p>
                      <a:pPr algn="ctr">
                        <a:lnSpc>
                          <a:spcPct val="115000"/>
                        </a:lnSpc>
                      </a:pPr>
                      <a:endParaRPr lang="en-US" sz="800">
                        <a:latin typeface="Calibri"/>
                        <a:ea typeface="Times New Roman"/>
                      </a:endParaRPr>
                    </a:p>
                  </a:txBody>
                  <a:tcPr marL="38045" marR="38045" marT="0" marB="0" anchor="b">
                    <a:lnL>
                      <a:noFill/>
                    </a:lnL>
                    <a:lnR>
                      <a:noFill/>
                    </a:lnR>
                    <a:lnT>
                      <a:noFill/>
                    </a:lnT>
                    <a:lnB>
                      <a:noFill/>
                    </a:lnB>
                  </a:tcPr>
                </a:tc>
                <a:tc>
                  <a:txBody>
                    <a:bodyPr/>
                    <a:lstStyle/>
                    <a:p>
                      <a:pPr algn="ctr">
                        <a:lnSpc>
                          <a:spcPct val="115000"/>
                        </a:lnSpc>
                      </a:pPr>
                      <a:endParaRPr lang="en-US" sz="800">
                        <a:latin typeface="Calibri"/>
                        <a:ea typeface="Times New Roman"/>
                      </a:endParaRPr>
                    </a:p>
                  </a:txBody>
                  <a:tcPr marL="38045" marR="38045" marT="0" marB="0" anchor="b">
                    <a:lnL>
                      <a:noFill/>
                    </a:lnL>
                    <a:lnR>
                      <a:noFill/>
                    </a:lnR>
                    <a:lnT>
                      <a:noFill/>
                    </a:lnT>
                    <a:lnB>
                      <a:noFill/>
                    </a:lnB>
                  </a:tcPr>
                </a:tc>
                <a:tc>
                  <a:txBody>
                    <a:bodyPr/>
                    <a:lstStyle/>
                    <a:p>
                      <a:pPr algn="ctr">
                        <a:lnSpc>
                          <a:spcPct val="115000"/>
                        </a:lnSpc>
                      </a:pPr>
                      <a:endParaRPr lang="en-US" sz="800">
                        <a:latin typeface="Calibri"/>
                        <a:ea typeface="Times New Roman"/>
                      </a:endParaRPr>
                    </a:p>
                  </a:txBody>
                  <a:tcPr marL="38045" marR="38045" marT="0" marB="0" anchor="b">
                    <a:lnL>
                      <a:noFill/>
                    </a:lnL>
                    <a:lnR>
                      <a:noFill/>
                    </a:lnR>
                    <a:lnT>
                      <a:noFill/>
                    </a:lnT>
                    <a:lnB>
                      <a:noFill/>
                    </a:lnB>
                  </a:tcPr>
                </a:tc>
                <a:tc>
                  <a:txBody>
                    <a:bodyPr/>
                    <a:lstStyle/>
                    <a:p>
                      <a:pPr algn="ctr">
                        <a:lnSpc>
                          <a:spcPct val="115000"/>
                        </a:lnSpc>
                      </a:pPr>
                      <a:endParaRPr lang="en-US" sz="800">
                        <a:latin typeface="Calibri"/>
                        <a:ea typeface="Times New Roman"/>
                      </a:endParaRPr>
                    </a:p>
                  </a:txBody>
                  <a:tcPr marL="38045" marR="38045" marT="0" marB="0" anchor="b">
                    <a:lnL>
                      <a:noFill/>
                    </a:lnL>
                    <a:lnR>
                      <a:noFill/>
                    </a:lnR>
                    <a:lnT>
                      <a:noFill/>
                    </a:lnT>
                    <a:lnB>
                      <a:noFill/>
                    </a:lnB>
                  </a:tcPr>
                </a:tc>
                <a:tc>
                  <a:txBody>
                    <a:bodyPr/>
                    <a:lstStyle/>
                    <a:p>
                      <a:pPr algn="ctr">
                        <a:lnSpc>
                          <a:spcPct val="115000"/>
                        </a:lnSpc>
                      </a:pPr>
                      <a:endParaRPr lang="en-US" sz="800">
                        <a:latin typeface="Calibri"/>
                        <a:ea typeface="Times New Roman"/>
                      </a:endParaRPr>
                    </a:p>
                  </a:txBody>
                  <a:tcPr marL="38045" marR="38045" marT="0" marB="0" anchor="b">
                    <a:lnL>
                      <a:noFill/>
                    </a:lnL>
                    <a:lnR>
                      <a:noFill/>
                    </a:lnR>
                    <a:lnT>
                      <a:noFill/>
                    </a:lnT>
                    <a:lnB>
                      <a:noFill/>
                    </a:lnB>
                  </a:tcPr>
                </a:tc>
                <a:tc>
                  <a:txBody>
                    <a:bodyPr/>
                    <a:lstStyle/>
                    <a:p>
                      <a:pPr algn="ctr">
                        <a:lnSpc>
                          <a:spcPct val="115000"/>
                        </a:lnSpc>
                      </a:pPr>
                      <a:endParaRPr lang="en-US" sz="800">
                        <a:latin typeface="Calibri"/>
                        <a:ea typeface="Times New Roman"/>
                      </a:endParaRPr>
                    </a:p>
                  </a:txBody>
                  <a:tcPr marL="38045" marR="38045" marT="0" marB="0" anchor="b">
                    <a:lnL>
                      <a:noFill/>
                    </a:lnL>
                    <a:lnR>
                      <a:noFill/>
                    </a:lnR>
                    <a:lnT>
                      <a:noFill/>
                    </a:lnT>
                    <a:lnB>
                      <a:noFill/>
                    </a:lnB>
                  </a:tcPr>
                </a:tc>
                <a:tc>
                  <a:txBody>
                    <a:bodyPr/>
                    <a:lstStyle/>
                    <a:p>
                      <a:pPr algn="ctr">
                        <a:lnSpc>
                          <a:spcPct val="115000"/>
                        </a:lnSpc>
                      </a:pPr>
                      <a:endParaRPr lang="en-US" sz="800" dirty="0">
                        <a:latin typeface="Calibri"/>
                        <a:ea typeface="Times New Roman"/>
                      </a:endParaRPr>
                    </a:p>
                  </a:txBody>
                  <a:tcPr marL="38045" marR="38045" marT="0"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0002"/>
                  </a:ext>
                </a:extLst>
              </a:tr>
              <a:tr h="142528">
                <a:tc>
                  <a:txBody>
                    <a:bodyPr/>
                    <a:lstStyle/>
                    <a:p>
                      <a:pPr marL="0" marR="0" algn="ctr">
                        <a:lnSpc>
                          <a:spcPct val="115000"/>
                        </a:lnSpc>
                        <a:spcBef>
                          <a:spcPts val="0"/>
                        </a:spcBef>
                        <a:spcAft>
                          <a:spcPts val="0"/>
                        </a:spcAft>
                      </a:pPr>
                      <a:r>
                        <a:rPr lang="en-US" sz="800" dirty="0">
                          <a:solidFill>
                            <a:srgbClr val="000000"/>
                          </a:solidFill>
                          <a:latin typeface="Calibri"/>
                          <a:ea typeface="Times New Roman"/>
                          <a:cs typeface="Times New Roman"/>
                        </a:rPr>
                        <a:t>s3</a:t>
                      </a:r>
                      <a:endParaRPr lang="en-US" sz="800" dirty="0">
                        <a:latin typeface="Calibri"/>
                        <a:ea typeface="Calibri"/>
                        <a:cs typeface="Times New Roman"/>
                      </a:endParaRPr>
                    </a:p>
                  </a:txBody>
                  <a:tcPr marL="38045" marR="38045"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1</a:t>
                      </a:r>
                      <a:endParaRPr lang="en-US" sz="800">
                        <a:latin typeface="Calibri"/>
                        <a:ea typeface="Calibri"/>
                        <a:cs typeface="Times New Roman"/>
                      </a:endParaRPr>
                    </a:p>
                  </a:txBody>
                  <a:tcPr marL="38045" marR="38045"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1</a:t>
                      </a:r>
                      <a:endParaRPr lang="en-US" sz="800">
                        <a:latin typeface="Calibri"/>
                        <a:ea typeface="Calibri"/>
                        <a:cs typeface="Times New Roman"/>
                      </a:endParaRPr>
                    </a:p>
                  </a:txBody>
                  <a:tcPr marL="38045" marR="38045" marT="0" marB="0" anchor="b">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latin typeface="Calibri"/>
                          <a:ea typeface="Times New Roman"/>
                          <a:cs typeface="Times New Roman"/>
                        </a:rPr>
                        <a:t>1</a:t>
                      </a:r>
                      <a:endParaRPr lang="en-US" sz="800" dirty="0">
                        <a:latin typeface="Calibri"/>
                        <a:ea typeface="Calibri"/>
                        <a:cs typeface="Times New Roman"/>
                      </a:endParaRPr>
                    </a:p>
                  </a:txBody>
                  <a:tcPr marL="38045" marR="38045" marT="0" marB="0" anchor="b">
                    <a:lnL>
                      <a:noFill/>
                    </a:lnL>
                    <a:lnR>
                      <a:noFill/>
                    </a:lnR>
                    <a:lnT>
                      <a:noFill/>
                    </a:lnT>
                    <a:lnB>
                      <a:noFill/>
                    </a:lnB>
                  </a:tcPr>
                </a:tc>
                <a:tc>
                  <a:txBody>
                    <a:bodyPr/>
                    <a:lstStyle/>
                    <a:p>
                      <a:pPr algn="ctr">
                        <a:lnSpc>
                          <a:spcPct val="115000"/>
                        </a:lnSpc>
                      </a:pPr>
                      <a:endParaRPr lang="en-US" sz="800">
                        <a:latin typeface="Calibri"/>
                        <a:ea typeface="Times New Roman"/>
                      </a:endParaRPr>
                    </a:p>
                  </a:txBody>
                  <a:tcPr marL="38045" marR="38045" marT="0" marB="0" anchor="b">
                    <a:lnL>
                      <a:noFill/>
                    </a:lnL>
                    <a:lnR>
                      <a:noFill/>
                    </a:lnR>
                    <a:lnT>
                      <a:noFill/>
                    </a:lnT>
                    <a:lnB>
                      <a:noFill/>
                    </a:lnB>
                  </a:tcPr>
                </a:tc>
                <a:tc>
                  <a:txBody>
                    <a:bodyPr/>
                    <a:lstStyle/>
                    <a:p>
                      <a:pPr algn="ctr">
                        <a:lnSpc>
                          <a:spcPct val="115000"/>
                        </a:lnSpc>
                      </a:pPr>
                      <a:endParaRPr lang="en-US" sz="800">
                        <a:latin typeface="Calibri"/>
                        <a:ea typeface="Times New Roman"/>
                      </a:endParaRPr>
                    </a:p>
                  </a:txBody>
                  <a:tcPr marL="38045" marR="38045" marT="0" marB="0" anchor="b">
                    <a:lnL>
                      <a:noFill/>
                    </a:lnL>
                    <a:lnR>
                      <a:noFill/>
                    </a:lnR>
                    <a:lnT>
                      <a:noFill/>
                    </a:lnT>
                    <a:lnB>
                      <a:noFill/>
                    </a:lnB>
                  </a:tcPr>
                </a:tc>
                <a:tc>
                  <a:txBody>
                    <a:bodyPr/>
                    <a:lstStyle/>
                    <a:p>
                      <a:pPr algn="ctr">
                        <a:lnSpc>
                          <a:spcPct val="115000"/>
                        </a:lnSpc>
                      </a:pPr>
                      <a:endParaRPr lang="en-US" sz="800">
                        <a:latin typeface="Calibri"/>
                        <a:ea typeface="Times New Roman"/>
                      </a:endParaRPr>
                    </a:p>
                  </a:txBody>
                  <a:tcPr marL="38045" marR="38045" marT="0" marB="0" anchor="b">
                    <a:lnL>
                      <a:noFill/>
                    </a:lnL>
                    <a:lnR>
                      <a:noFill/>
                    </a:lnR>
                    <a:lnT>
                      <a:noFill/>
                    </a:lnT>
                    <a:lnB>
                      <a:noFill/>
                    </a:lnB>
                  </a:tcPr>
                </a:tc>
                <a:tc>
                  <a:txBody>
                    <a:bodyPr/>
                    <a:lstStyle/>
                    <a:p>
                      <a:pPr algn="ctr">
                        <a:lnSpc>
                          <a:spcPct val="115000"/>
                        </a:lnSpc>
                      </a:pPr>
                      <a:endParaRPr lang="en-US" sz="800">
                        <a:latin typeface="Calibri"/>
                        <a:ea typeface="Times New Roman"/>
                      </a:endParaRPr>
                    </a:p>
                  </a:txBody>
                  <a:tcPr marL="38045" marR="38045" marT="0" marB="0" anchor="b">
                    <a:lnL>
                      <a:noFill/>
                    </a:lnL>
                    <a:lnR>
                      <a:noFill/>
                    </a:lnR>
                    <a:lnT>
                      <a:noFill/>
                    </a:lnT>
                    <a:lnB>
                      <a:noFill/>
                    </a:lnB>
                  </a:tcPr>
                </a:tc>
                <a:tc>
                  <a:txBody>
                    <a:bodyPr/>
                    <a:lstStyle/>
                    <a:p>
                      <a:pPr algn="ctr">
                        <a:lnSpc>
                          <a:spcPct val="115000"/>
                        </a:lnSpc>
                      </a:pPr>
                      <a:endParaRPr lang="en-US" sz="800" dirty="0">
                        <a:latin typeface="Calibri"/>
                        <a:ea typeface="Times New Roman"/>
                      </a:endParaRPr>
                    </a:p>
                  </a:txBody>
                  <a:tcPr marL="38045" marR="38045" marT="0" marB="0" anchor="b">
                    <a:lnL>
                      <a:noFill/>
                    </a:lnL>
                    <a:lnR>
                      <a:noFill/>
                    </a:lnR>
                    <a:lnT>
                      <a:noFill/>
                    </a:lnT>
                    <a:lnB>
                      <a:noFill/>
                    </a:lnB>
                  </a:tcPr>
                </a:tc>
                <a:tc>
                  <a:txBody>
                    <a:bodyPr/>
                    <a:lstStyle/>
                    <a:p>
                      <a:pPr algn="ctr">
                        <a:lnSpc>
                          <a:spcPct val="115000"/>
                        </a:lnSpc>
                      </a:pPr>
                      <a:endParaRPr lang="en-US" sz="800">
                        <a:latin typeface="Calibri"/>
                        <a:ea typeface="Times New Roman"/>
                      </a:endParaRPr>
                    </a:p>
                  </a:txBody>
                  <a:tcPr marL="38045" marR="38045" marT="0" marB="0" anchor="b">
                    <a:lnL>
                      <a:noFill/>
                    </a:lnL>
                    <a:lnR>
                      <a:noFill/>
                    </a:lnR>
                    <a:lnT>
                      <a:noFill/>
                    </a:lnT>
                    <a:lnB>
                      <a:noFill/>
                    </a:lnB>
                  </a:tcPr>
                </a:tc>
                <a:tc>
                  <a:txBody>
                    <a:bodyPr/>
                    <a:lstStyle/>
                    <a:p>
                      <a:pPr algn="ctr">
                        <a:lnSpc>
                          <a:spcPct val="115000"/>
                        </a:lnSpc>
                      </a:pPr>
                      <a:endParaRPr lang="en-US" sz="800">
                        <a:latin typeface="Calibri"/>
                        <a:ea typeface="Times New Roman"/>
                      </a:endParaRPr>
                    </a:p>
                  </a:txBody>
                  <a:tcPr marL="38045" marR="38045" marT="0" marB="0" anchor="b">
                    <a:lnL>
                      <a:noFill/>
                    </a:lnL>
                    <a:lnR>
                      <a:noFill/>
                    </a:lnR>
                    <a:lnT>
                      <a:noFill/>
                    </a:lnT>
                    <a:lnB>
                      <a:noFill/>
                    </a:lnB>
                  </a:tcPr>
                </a:tc>
                <a:tc>
                  <a:txBody>
                    <a:bodyPr/>
                    <a:lstStyle/>
                    <a:p>
                      <a:pPr algn="ctr">
                        <a:lnSpc>
                          <a:spcPct val="115000"/>
                        </a:lnSpc>
                      </a:pPr>
                      <a:endParaRPr lang="en-US" sz="800">
                        <a:latin typeface="Calibri"/>
                        <a:ea typeface="Times New Roman"/>
                      </a:endParaRPr>
                    </a:p>
                  </a:txBody>
                  <a:tcPr marL="38045" marR="38045" marT="0" marB="0" anchor="b">
                    <a:lnL>
                      <a:noFill/>
                    </a:lnL>
                    <a:lnR>
                      <a:noFill/>
                    </a:lnR>
                    <a:lnT>
                      <a:noFill/>
                    </a:lnT>
                    <a:lnB>
                      <a:noFill/>
                    </a:lnB>
                  </a:tcPr>
                </a:tc>
                <a:tc>
                  <a:txBody>
                    <a:bodyPr/>
                    <a:lstStyle/>
                    <a:p>
                      <a:pPr algn="ctr">
                        <a:lnSpc>
                          <a:spcPct val="115000"/>
                        </a:lnSpc>
                      </a:pPr>
                      <a:endParaRPr lang="en-US" sz="800">
                        <a:latin typeface="Calibri"/>
                        <a:ea typeface="Times New Roman"/>
                      </a:endParaRPr>
                    </a:p>
                  </a:txBody>
                  <a:tcPr marL="38045" marR="38045" marT="0" marB="0" anchor="b">
                    <a:lnL>
                      <a:noFill/>
                    </a:lnL>
                    <a:lnR>
                      <a:noFill/>
                    </a:lnR>
                    <a:lnT>
                      <a:noFill/>
                    </a:lnT>
                    <a:lnB>
                      <a:noFill/>
                    </a:lnB>
                  </a:tcPr>
                </a:tc>
                <a:tc>
                  <a:txBody>
                    <a:bodyPr/>
                    <a:lstStyle/>
                    <a:p>
                      <a:pPr algn="ctr">
                        <a:lnSpc>
                          <a:spcPct val="115000"/>
                        </a:lnSpc>
                      </a:pPr>
                      <a:endParaRPr lang="en-US" sz="800">
                        <a:latin typeface="Calibri"/>
                        <a:ea typeface="Times New Roman"/>
                      </a:endParaRPr>
                    </a:p>
                  </a:txBody>
                  <a:tcPr marL="38045" marR="38045" marT="0" marB="0" anchor="b">
                    <a:lnL>
                      <a:noFill/>
                    </a:lnL>
                    <a:lnR>
                      <a:noFill/>
                    </a:lnR>
                    <a:lnT>
                      <a:noFill/>
                    </a:lnT>
                    <a:lnB>
                      <a:noFill/>
                    </a:lnB>
                  </a:tcPr>
                </a:tc>
                <a:tc>
                  <a:txBody>
                    <a:bodyPr/>
                    <a:lstStyle/>
                    <a:p>
                      <a:pPr algn="ctr">
                        <a:lnSpc>
                          <a:spcPct val="115000"/>
                        </a:lnSpc>
                      </a:pPr>
                      <a:endParaRPr lang="en-US" sz="800">
                        <a:latin typeface="Calibri"/>
                        <a:ea typeface="Times New Roman"/>
                      </a:endParaRPr>
                    </a:p>
                  </a:txBody>
                  <a:tcPr marL="38045" marR="38045" marT="0" marB="0" anchor="b">
                    <a:lnL>
                      <a:noFill/>
                    </a:lnL>
                    <a:lnR>
                      <a:noFill/>
                    </a:lnR>
                    <a:lnT>
                      <a:noFill/>
                    </a:lnT>
                    <a:lnB>
                      <a:noFill/>
                    </a:lnB>
                  </a:tcPr>
                </a:tc>
                <a:tc>
                  <a:txBody>
                    <a:bodyPr/>
                    <a:lstStyle/>
                    <a:p>
                      <a:pPr algn="ctr">
                        <a:lnSpc>
                          <a:spcPct val="115000"/>
                        </a:lnSpc>
                      </a:pPr>
                      <a:endParaRPr lang="en-US" sz="800">
                        <a:latin typeface="Calibri"/>
                        <a:ea typeface="Times New Roman"/>
                      </a:endParaRPr>
                    </a:p>
                  </a:txBody>
                  <a:tcPr marL="38045" marR="38045" marT="0" marB="0" anchor="b">
                    <a:lnL>
                      <a:noFill/>
                    </a:lnL>
                    <a:lnR>
                      <a:noFill/>
                    </a:lnR>
                    <a:lnT>
                      <a:noFill/>
                    </a:lnT>
                    <a:lnB>
                      <a:noFill/>
                    </a:lnB>
                  </a:tcPr>
                </a:tc>
                <a:tc>
                  <a:txBody>
                    <a:bodyPr/>
                    <a:lstStyle/>
                    <a:p>
                      <a:pPr algn="ctr">
                        <a:lnSpc>
                          <a:spcPct val="115000"/>
                        </a:lnSpc>
                      </a:pPr>
                      <a:endParaRPr lang="en-US" sz="800">
                        <a:latin typeface="Calibri"/>
                        <a:ea typeface="Times New Roman"/>
                      </a:endParaRPr>
                    </a:p>
                  </a:txBody>
                  <a:tcPr marL="38045" marR="38045" marT="0" marB="0" anchor="b">
                    <a:lnL>
                      <a:noFill/>
                    </a:lnL>
                    <a:lnR>
                      <a:noFill/>
                    </a:lnR>
                    <a:lnT>
                      <a:noFill/>
                    </a:lnT>
                    <a:lnB>
                      <a:noFill/>
                    </a:lnB>
                  </a:tcPr>
                </a:tc>
                <a:tc>
                  <a:txBody>
                    <a:bodyPr/>
                    <a:lstStyle/>
                    <a:p>
                      <a:pPr algn="ctr">
                        <a:lnSpc>
                          <a:spcPct val="115000"/>
                        </a:lnSpc>
                      </a:pPr>
                      <a:endParaRPr lang="en-US" sz="800">
                        <a:latin typeface="Calibri"/>
                        <a:ea typeface="Times New Roman"/>
                      </a:endParaRPr>
                    </a:p>
                  </a:txBody>
                  <a:tcPr marL="38045" marR="38045" marT="0" marB="0" anchor="b">
                    <a:lnL>
                      <a:noFill/>
                    </a:lnL>
                    <a:lnR>
                      <a:noFill/>
                    </a:lnR>
                    <a:lnT>
                      <a:noFill/>
                    </a:lnT>
                    <a:lnB>
                      <a:noFill/>
                    </a:lnB>
                  </a:tcPr>
                </a:tc>
                <a:tc>
                  <a:txBody>
                    <a:bodyPr/>
                    <a:lstStyle/>
                    <a:p>
                      <a:pPr algn="ctr">
                        <a:lnSpc>
                          <a:spcPct val="115000"/>
                        </a:lnSpc>
                      </a:pPr>
                      <a:endParaRPr lang="en-US" sz="800">
                        <a:latin typeface="Calibri"/>
                        <a:ea typeface="Times New Roman"/>
                      </a:endParaRPr>
                    </a:p>
                  </a:txBody>
                  <a:tcPr marL="38045" marR="38045" marT="0" marB="0" anchor="b">
                    <a:lnL>
                      <a:noFill/>
                    </a:lnL>
                    <a:lnR>
                      <a:noFill/>
                    </a:lnR>
                    <a:lnT>
                      <a:noFill/>
                    </a:lnT>
                    <a:lnB>
                      <a:noFill/>
                    </a:lnB>
                  </a:tcPr>
                </a:tc>
                <a:tc>
                  <a:txBody>
                    <a:bodyPr/>
                    <a:lstStyle/>
                    <a:p>
                      <a:pPr algn="ctr">
                        <a:lnSpc>
                          <a:spcPct val="115000"/>
                        </a:lnSpc>
                      </a:pPr>
                      <a:endParaRPr lang="en-US" sz="800" dirty="0">
                        <a:latin typeface="Calibri"/>
                        <a:ea typeface="Times New Roman"/>
                      </a:endParaRPr>
                    </a:p>
                  </a:txBody>
                  <a:tcPr marL="38045" marR="38045" marT="0"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239177">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s4</a:t>
                      </a:r>
                      <a:endParaRPr lang="en-US" sz="800">
                        <a:latin typeface="Calibri"/>
                        <a:ea typeface="Calibri"/>
                        <a:cs typeface="Times New Roman"/>
                      </a:endParaRPr>
                    </a:p>
                  </a:txBody>
                  <a:tcPr marL="38045" marR="38045"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latin typeface="Calibri"/>
                          <a:ea typeface="Times New Roman"/>
                          <a:cs typeface="Times New Roman"/>
                        </a:rPr>
                        <a:t>0.05</a:t>
                      </a:r>
                      <a:endParaRPr lang="en-US" sz="800" dirty="0">
                        <a:latin typeface="Calibri"/>
                        <a:ea typeface="Calibri"/>
                        <a:cs typeface="Times New Roman"/>
                      </a:endParaRPr>
                    </a:p>
                  </a:txBody>
                  <a:tcPr marL="38045" marR="38045" marT="0" marB="0" anchor="b">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latin typeface="Calibri"/>
                          <a:ea typeface="Times New Roman"/>
                          <a:cs typeface="Times New Roman"/>
                        </a:rPr>
                        <a:t>0.05</a:t>
                      </a:r>
                      <a:endParaRPr lang="en-US" sz="800" dirty="0">
                        <a:latin typeface="Calibri"/>
                        <a:ea typeface="Calibri"/>
                        <a:cs typeface="Times New Roman"/>
                      </a:endParaRPr>
                    </a:p>
                  </a:txBody>
                  <a:tcPr marL="38045" marR="38045"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0.05</a:t>
                      </a:r>
                      <a:endParaRPr lang="en-US" sz="800">
                        <a:latin typeface="Calibri"/>
                        <a:ea typeface="Calibri"/>
                        <a:cs typeface="Times New Roman"/>
                      </a:endParaRPr>
                    </a:p>
                  </a:txBody>
                  <a:tcPr marL="38045" marR="38045"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1</a:t>
                      </a:r>
                      <a:endParaRPr lang="en-US" sz="800">
                        <a:latin typeface="Calibri"/>
                        <a:ea typeface="Calibri"/>
                        <a:cs typeface="Times New Roman"/>
                      </a:endParaRPr>
                    </a:p>
                  </a:txBody>
                  <a:tcPr marL="38045" marR="38045" marT="0" marB="0" anchor="b">
                    <a:lnL>
                      <a:noFill/>
                    </a:lnL>
                    <a:lnR>
                      <a:noFill/>
                    </a:lnR>
                    <a:lnT>
                      <a:noFill/>
                    </a:lnT>
                    <a:lnB>
                      <a:noFill/>
                    </a:lnB>
                  </a:tcPr>
                </a:tc>
                <a:tc>
                  <a:txBody>
                    <a:bodyPr/>
                    <a:lstStyle/>
                    <a:p>
                      <a:pPr algn="ctr">
                        <a:lnSpc>
                          <a:spcPct val="115000"/>
                        </a:lnSpc>
                      </a:pPr>
                      <a:endParaRPr lang="en-US" sz="800">
                        <a:latin typeface="Calibri"/>
                        <a:ea typeface="Times New Roman"/>
                      </a:endParaRPr>
                    </a:p>
                  </a:txBody>
                  <a:tcPr marL="38045" marR="38045" marT="0" marB="0" anchor="b">
                    <a:lnL>
                      <a:noFill/>
                    </a:lnL>
                    <a:lnR>
                      <a:noFill/>
                    </a:lnR>
                    <a:lnT>
                      <a:noFill/>
                    </a:lnT>
                    <a:lnB>
                      <a:noFill/>
                    </a:lnB>
                  </a:tcPr>
                </a:tc>
                <a:tc>
                  <a:txBody>
                    <a:bodyPr/>
                    <a:lstStyle/>
                    <a:p>
                      <a:pPr algn="ctr">
                        <a:lnSpc>
                          <a:spcPct val="115000"/>
                        </a:lnSpc>
                      </a:pPr>
                      <a:endParaRPr lang="en-US" sz="800">
                        <a:latin typeface="Calibri"/>
                        <a:ea typeface="Times New Roman"/>
                      </a:endParaRPr>
                    </a:p>
                  </a:txBody>
                  <a:tcPr marL="38045" marR="38045" marT="0" marB="0" anchor="b">
                    <a:lnL>
                      <a:noFill/>
                    </a:lnL>
                    <a:lnR>
                      <a:noFill/>
                    </a:lnR>
                    <a:lnT>
                      <a:noFill/>
                    </a:lnT>
                    <a:lnB>
                      <a:noFill/>
                    </a:lnB>
                  </a:tcPr>
                </a:tc>
                <a:tc>
                  <a:txBody>
                    <a:bodyPr/>
                    <a:lstStyle/>
                    <a:p>
                      <a:pPr algn="ctr">
                        <a:lnSpc>
                          <a:spcPct val="115000"/>
                        </a:lnSpc>
                      </a:pPr>
                      <a:endParaRPr lang="en-US" sz="800">
                        <a:latin typeface="Calibri"/>
                        <a:ea typeface="Times New Roman"/>
                      </a:endParaRPr>
                    </a:p>
                  </a:txBody>
                  <a:tcPr marL="38045" marR="38045" marT="0" marB="0" anchor="b">
                    <a:lnL>
                      <a:noFill/>
                    </a:lnL>
                    <a:lnR>
                      <a:noFill/>
                    </a:lnR>
                    <a:lnT>
                      <a:noFill/>
                    </a:lnT>
                    <a:lnB>
                      <a:noFill/>
                    </a:lnB>
                  </a:tcPr>
                </a:tc>
                <a:tc>
                  <a:txBody>
                    <a:bodyPr/>
                    <a:lstStyle/>
                    <a:p>
                      <a:pPr algn="ctr">
                        <a:lnSpc>
                          <a:spcPct val="115000"/>
                        </a:lnSpc>
                      </a:pPr>
                      <a:endParaRPr lang="en-US" sz="800" dirty="0">
                        <a:latin typeface="Calibri"/>
                        <a:ea typeface="Times New Roman"/>
                      </a:endParaRPr>
                    </a:p>
                  </a:txBody>
                  <a:tcPr marL="38045" marR="38045" marT="0" marB="0" anchor="b">
                    <a:lnL>
                      <a:noFill/>
                    </a:lnL>
                    <a:lnR>
                      <a:noFill/>
                    </a:lnR>
                    <a:lnT>
                      <a:noFill/>
                    </a:lnT>
                    <a:lnB>
                      <a:noFill/>
                    </a:lnB>
                  </a:tcPr>
                </a:tc>
                <a:tc>
                  <a:txBody>
                    <a:bodyPr/>
                    <a:lstStyle/>
                    <a:p>
                      <a:pPr algn="ctr">
                        <a:lnSpc>
                          <a:spcPct val="115000"/>
                        </a:lnSpc>
                      </a:pPr>
                      <a:endParaRPr lang="en-US" sz="800">
                        <a:latin typeface="Calibri"/>
                        <a:ea typeface="Times New Roman"/>
                      </a:endParaRPr>
                    </a:p>
                  </a:txBody>
                  <a:tcPr marL="38045" marR="38045" marT="0" marB="0" anchor="b">
                    <a:lnL>
                      <a:noFill/>
                    </a:lnL>
                    <a:lnR>
                      <a:noFill/>
                    </a:lnR>
                    <a:lnT>
                      <a:noFill/>
                    </a:lnT>
                    <a:lnB>
                      <a:noFill/>
                    </a:lnB>
                  </a:tcPr>
                </a:tc>
                <a:tc>
                  <a:txBody>
                    <a:bodyPr/>
                    <a:lstStyle/>
                    <a:p>
                      <a:pPr algn="ctr">
                        <a:lnSpc>
                          <a:spcPct val="115000"/>
                        </a:lnSpc>
                      </a:pPr>
                      <a:endParaRPr lang="en-US" sz="800">
                        <a:latin typeface="Calibri"/>
                        <a:ea typeface="Times New Roman"/>
                      </a:endParaRPr>
                    </a:p>
                  </a:txBody>
                  <a:tcPr marL="38045" marR="38045" marT="0" marB="0" anchor="b">
                    <a:lnL>
                      <a:noFill/>
                    </a:lnL>
                    <a:lnR>
                      <a:noFill/>
                    </a:lnR>
                    <a:lnT>
                      <a:noFill/>
                    </a:lnT>
                    <a:lnB>
                      <a:noFill/>
                    </a:lnB>
                  </a:tcPr>
                </a:tc>
                <a:tc>
                  <a:txBody>
                    <a:bodyPr/>
                    <a:lstStyle/>
                    <a:p>
                      <a:pPr algn="ctr">
                        <a:lnSpc>
                          <a:spcPct val="115000"/>
                        </a:lnSpc>
                      </a:pPr>
                      <a:endParaRPr lang="en-US" sz="800">
                        <a:latin typeface="Calibri"/>
                        <a:ea typeface="Times New Roman"/>
                      </a:endParaRPr>
                    </a:p>
                  </a:txBody>
                  <a:tcPr marL="38045" marR="38045" marT="0" marB="0" anchor="b">
                    <a:lnL>
                      <a:noFill/>
                    </a:lnL>
                    <a:lnR>
                      <a:noFill/>
                    </a:lnR>
                    <a:lnT>
                      <a:noFill/>
                    </a:lnT>
                    <a:lnB>
                      <a:noFill/>
                    </a:lnB>
                  </a:tcPr>
                </a:tc>
                <a:tc>
                  <a:txBody>
                    <a:bodyPr/>
                    <a:lstStyle/>
                    <a:p>
                      <a:pPr algn="ctr">
                        <a:lnSpc>
                          <a:spcPct val="115000"/>
                        </a:lnSpc>
                      </a:pPr>
                      <a:endParaRPr lang="en-US" sz="800">
                        <a:latin typeface="Calibri"/>
                        <a:ea typeface="Times New Roman"/>
                      </a:endParaRPr>
                    </a:p>
                  </a:txBody>
                  <a:tcPr marL="38045" marR="38045" marT="0" marB="0" anchor="b">
                    <a:lnL>
                      <a:noFill/>
                    </a:lnL>
                    <a:lnR>
                      <a:noFill/>
                    </a:lnR>
                    <a:lnT>
                      <a:noFill/>
                    </a:lnT>
                    <a:lnB>
                      <a:noFill/>
                    </a:lnB>
                  </a:tcPr>
                </a:tc>
                <a:tc>
                  <a:txBody>
                    <a:bodyPr/>
                    <a:lstStyle/>
                    <a:p>
                      <a:pPr algn="ctr">
                        <a:lnSpc>
                          <a:spcPct val="115000"/>
                        </a:lnSpc>
                      </a:pPr>
                      <a:endParaRPr lang="en-US" sz="800">
                        <a:latin typeface="Calibri"/>
                        <a:ea typeface="Times New Roman"/>
                      </a:endParaRPr>
                    </a:p>
                  </a:txBody>
                  <a:tcPr marL="38045" marR="38045" marT="0" marB="0" anchor="b">
                    <a:lnL>
                      <a:noFill/>
                    </a:lnL>
                    <a:lnR>
                      <a:noFill/>
                    </a:lnR>
                    <a:lnT>
                      <a:noFill/>
                    </a:lnT>
                    <a:lnB>
                      <a:noFill/>
                    </a:lnB>
                  </a:tcPr>
                </a:tc>
                <a:tc>
                  <a:txBody>
                    <a:bodyPr/>
                    <a:lstStyle/>
                    <a:p>
                      <a:pPr algn="ctr">
                        <a:lnSpc>
                          <a:spcPct val="115000"/>
                        </a:lnSpc>
                      </a:pPr>
                      <a:endParaRPr lang="en-US" sz="800">
                        <a:latin typeface="Calibri"/>
                        <a:ea typeface="Times New Roman"/>
                      </a:endParaRPr>
                    </a:p>
                  </a:txBody>
                  <a:tcPr marL="38045" marR="38045" marT="0" marB="0" anchor="b">
                    <a:lnL>
                      <a:noFill/>
                    </a:lnL>
                    <a:lnR>
                      <a:noFill/>
                    </a:lnR>
                    <a:lnT>
                      <a:noFill/>
                    </a:lnT>
                    <a:lnB>
                      <a:noFill/>
                    </a:lnB>
                  </a:tcPr>
                </a:tc>
                <a:tc>
                  <a:txBody>
                    <a:bodyPr/>
                    <a:lstStyle/>
                    <a:p>
                      <a:pPr algn="ctr">
                        <a:lnSpc>
                          <a:spcPct val="115000"/>
                        </a:lnSpc>
                      </a:pPr>
                      <a:endParaRPr lang="en-US" sz="800" dirty="0">
                        <a:latin typeface="Calibri"/>
                        <a:ea typeface="Times New Roman"/>
                      </a:endParaRPr>
                    </a:p>
                  </a:txBody>
                  <a:tcPr marL="38045" marR="38045" marT="0" marB="0" anchor="b">
                    <a:lnL>
                      <a:noFill/>
                    </a:lnL>
                    <a:lnR>
                      <a:noFill/>
                    </a:lnR>
                    <a:lnT>
                      <a:noFill/>
                    </a:lnT>
                    <a:lnB>
                      <a:noFill/>
                    </a:lnB>
                  </a:tcPr>
                </a:tc>
                <a:tc>
                  <a:txBody>
                    <a:bodyPr/>
                    <a:lstStyle/>
                    <a:p>
                      <a:pPr algn="ctr">
                        <a:lnSpc>
                          <a:spcPct val="115000"/>
                        </a:lnSpc>
                      </a:pPr>
                      <a:endParaRPr lang="en-US" sz="800">
                        <a:latin typeface="Calibri"/>
                        <a:ea typeface="Times New Roman"/>
                      </a:endParaRPr>
                    </a:p>
                  </a:txBody>
                  <a:tcPr marL="38045" marR="38045" marT="0" marB="0" anchor="b">
                    <a:lnL>
                      <a:noFill/>
                    </a:lnL>
                    <a:lnR>
                      <a:noFill/>
                    </a:lnR>
                    <a:lnT>
                      <a:noFill/>
                    </a:lnT>
                    <a:lnB>
                      <a:noFill/>
                    </a:lnB>
                  </a:tcPr>
                </a:tc>
                <a:tc>
                  <a:txBody>
                    <a:bodyPr/>
                    <a:lstStyle/>
                    <a:p>
                      <a:pPr algn="ctr">
                        <a:lnSpc>
                          <a:spcPct val="115000"/>
                        </a:lnSpc>
                      </a:pPr>
                      <a:endParaRPr lang="en-US" sz="800">
                        <a:latin typeface="Calibri"/>
                        <a:ea typeface="Times New Roman"/>
                      </a:endParaRPr>
                    </a:p>
                  </a:txBody>
                  <a:tcPr marL="38045" marR="38045" marT="0" marB="0" anchor="b">
                    <a:lnL>
                      <a:noFill/>
                    </a:lnL>
                    <a:lnR>
                      <a:noFill/>
                    </a:lnR>
                    <a:lnT>
                      <a:noFill/>
                    </a:lnT>
                    <a:lnB>
                      <a:noFill/>
                    </a:lnB>
                  </a:tcPr>
                </a:tc>
                <a:tc>
                  <a:txBody>
                    <a:bodyPr/>
                    <a:lstStyle/>
                    <a:p>
                      <a:pPr algn="ctr">
                        <a:lnSpc>
                          <a:spcPct val="115000"/>
                        </a:lnSpc>
                      </a:pPr>
                      <a:endParaRPr lang="en-US" sz="800">
                        <a:latin typeface="Calibri"/>
                        <a:ea typeface="Times New Roman"/>
                      </a:endParaRPr>
                    </a:p>
                  </a:txBody>
                  <a:tcPr marL="38045" marR="38045" marT="0" marB="0" anchor="b">
                    <a:lnL>
                      <a:noFill/>
                    </a:lnL>
                    <a:lnR>
                      <a:noFill/>
                    </a:lnR>
                    <a:lnT>
                      <a:noFill/>
                    </a:lnT>
                    <a:lnB>
                      <a:noFill/>
                    </a:lnB>
                  </a:tcPr>
                </a:tc>
                <a:tc>
                  <a:txBody>
                    <a:bodyPr/>
                    <a:lstStyle/>
                    <a:p>
                      <a:pPr algn="ctr">
                        <a:lnSpc>
                          <a:spcPct val="115000"/>
                        </a:lnSpc>
                      </a:pPr>
                      <a:endParaRPr lang="en-US" sz="800" dirty="0">
                        <a:latin typeface="Calibri"/>
                        <a:ea typeface="Times New Roman"/>
                      </a:endParaRPr>
                    </a:p>
                  </a:txBody>
                  <a:tcPr marL="38045" marR="38045" marT="0"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239177">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s5</a:t>
                      </a:r>
                      <a:endParaRPr lang="en-US" sz="800">
                        <a:latin typeface="Calibri"/>
                        <a:ea typeface="Calibri"/>
                        <a:cs typeface="Times New Roman"/>
                      </a:endParaRPr>
                    </a:p>
                  </a:txBody>
                  <a:tcPr marL="38045" marR="38045"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latin typeface="Calibri"/>
                          <a:ea typeface="Times New Roman"/>
                          <a:cs typeface="Times New Roman"/>
                        </a:rPr>
                        <a:t>1</a:t>
                      </a:r>
                      <a:endParaRPr lang="en-US" sz="800" dirty="0">
                        <a:latin typeface="Calibri"/>
                        <a:ea typeface="Calibri"/>
                        <a:cs typeface="Times New Roman"/>
                      </a:endParaRPr>
                    </a:p>
                  </a:txBody>
                  <a:tcPr marL="38045" marR="38045"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1</a:t>
                      </a:r>
                      <a:endParaRPr lang="en-US" sz="800">
                        <a:latin typeface="Calibri"/>
                        <a:ea typeface="Calibri"/>
                        <a:cs typeface="Times New Roman"/>
                      </a:endParaRPr>
                    </a:p>
                  </a:txBody>
                  <a:tcPr marL="38045" marR="38045"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1</a:t>
                      </a:r>
                      <a:endParaRPr lang="en-US" sz="800">
                        <a:latin typeface="Calibri"/>
                        <a:ea typeface="Calibri"/>
                        <a:cs typeface="Times New Roman"/>
                      </a:endParaRPr>
                    </a:p>
                  </a:txBody>
                  <a:tcPr marL="38045" marR="38045"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0.05</a:t>
                      </a:r>
                      <a:endParaRPr lang="en-US" sz="800">
                        <a:latin typeface="Calibri"/>
                        <a:ea typeface="Calibri"/>
                        <a:cs typeface="Times New Roman"/>
                      </a:endParaRPr>
                    </a:p>
                  </a:txBody>
                  <a:tcPr marL="38045" marR="38045"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1</a:t>
                      </a:r>
                      <a:endParaRPr lang="en-US" sz="800">
                        <a:latin typeface="Calibri"/>
                        <a:ea typeface="Calibri"/>
                        <a:cs typeface="Times New Roman"/>
                      </a:endParaRPr>
                    </a:p>
                  </a:txBody>
                  <a:tcPr marL="38045" marR="38045" marT="0" marB="0" anchor="b">
                    <a:lnL>
                      <a:noFill/>
                    </a:lnL>
                    <a:lnR>
                      <a:noFill/>
                    </a:lnR>
                    <a:lnT>
                      <a:noFill/>
                    </a:lnT>
                    <a:lnB>
                      <a:noFill/>
                    </a:lnB>
                  </a:tcPr>
                </a:tc>
                <a:tc>
                  <a:txBody>
                    <a:bodyPr/>
                    <a:lstStyle/>
                    <a:p>
                      <a:pPr algn="ctr">
                        <a:lnSpc>
                          <a:spcPct val="115000"/>
                        </a:lnSpc>
                      </a:pPr>
                      <a:endParaRPr lang="en-US" sz="800">
                        <a:latin typeface="Calibri"/>
                        <a:ea typeface="Times New Roman"/>
                      </a:endParaRPr>
                    </a:p>
                  </a:txBody>
                  <a:tcPr marL="38045" marR="38045" marT="0" marB="0" anchor="b">
                    <a:lnL>
                      <a:noFill/>
                    </a:lnL>
                    <a:lnR>
                      <a:noFill/>
                    </a:lnR>
                    <a:lnT>
                      <a:noFill/>
                    </a:lnT>
                    <a:lnB>
                      <a:noFill/>
                    </a:lnB>
                  </a:tcPr>
                </a:tc>
                <a:tc>
                  <a:txBody>
                    <a:bodyPr/>
                    <a:lstStyle/>
                    <a:p>
                      <a:pPr algn="ctr">
                        <a:lnSpc>
                          <a:spcPct val="115000"/>
                        </a:lnSpc>
                      </a:pPr>
                      <a:endParaRPr lang="en-US" sz="800">
                        <a:latin typeface="Calibri"/>
                        <a:ea typeface="Times New Roman"/>
                      </a:endParaRPr>
                    </a:p>
                  </a:txBody>
                  <a:tcPr marL="38045" marR="38045" marT="0" marB="0" anchor="b">
                    <a:lnL>
                      <a:noFill/>
                    </a:lnL>
                    <a:lnR>
                      <a:noFill/>
                    </a:lnR>
                    <a:lnT>
                      <a:noFill/>
                    </a:lnT>
                    <a:lnB>
                      <a:noFill/>
                    </a:lnB>
                  </a:tcPr>
                </a:tc>
                <a:tc>
                  <a:txBody>
                    <a:bodyPr/>
                    <a:lstStyle/>
                    <a:p>
                      <a:pPr algn="ctr">
                        <a:lnSpc>
                          <a:spcPct val="115000"/>
                        </a:lnSpc>
                      </a:pPr>
                      <a:endParaRPr lang="en-US" sz="800" dirty="0">
                        <a:latin typeface="Calibri"/>
                        <a:ea typeface="Times New Roman"/>
                      </a:endParaRPr>
                    </a:p>
                  </a:txBody>
                  <a:tcPr marL="38045" marR="38045" marT="0" marB="0" anchor="b">
                    <a:lnL>
                      <a:noFill/>
                    </a:lnL>
                    <a:lnR>
                      <a:noFill/>
                    </a:lnR>
                    <a:lnT>
                      <a:noFill/>
                    </a:lnT>
                    <a:lnB>
                      <a:noFill/>
                    </a:lnB>
                  </a:tcPr>
                </a:tc>
                <a:tc>
                  <a:txBody>
                    <a:bodyPr/>
                    <a:lstStyle/>
                    <a:p>
                      <a:pPr algn="ctr">
                        <a:lnSpc>
                          <a:spcPct val="115000"/>
                        </a:lnSpc>
                      </a:pPr>
                      <a:endParaRPr lang="en-US" sz="800">
                        <a:latin typeface="Calibri"/>
                        <a:ea typeface="Times New Roman"/>
                      </a:endParaRPr>
                    </a:p>
                  </a:txBody>
                  <a:tcPr marL="38045" marR="38045" marT="0" marB="0" anchor="b">
                    <a:lnL>
                      <a:noFill/>
                    </a:lnL>
                    <a:lnR>
                      <a:noFill/>
                    </a:lnR>
                    <a:lnT>
                      <a:noFill/>
                    </a:lnT>
                    <a:lnB>
                      <a:noFill/>
                    </a:lnB>
                  </a:tcPr>
                </a:tc>
                <a:tc>
                  <a:txBody>
                    <a:bodyPr/>
                    <a:lstStyle/>
                    <a:p>
                      <a:pPr algn="ctr">
                        <a:lnSpc>
                          <a:spcPct val="115000"/>
                        </a:lnSpc>
                      </a:pPr>
                      <a:endParaRPr lang="en-US" sz="800">
                        <a:latin typeface="Calibri"/>
                        <a:ea typeface="Times New Roman"/>
                      </a:endParaRPr>
                    </a:p>
                  </a:txBody>
                  <a:tcPr marL="38045" marR="38045" marT="0" marB="0" anchor="b">
                    <a:lnL>
                      <a:noFill/>
                    </a:lnL>
                    <a:lnR>
                      <a:noFill/>
                    </a:lnR>
                    <a:lnT>
                      <a:noFill/>
                    </a:lnT>
                    <a:lnB>
                      <a:noFill/>
                    </a:lnB>
                  </a:tcPr>
                </a:tc>
                <a:tc>
                  <a:txBody>
                    <a:bodyPr/>
                    <a:lstStyle/>
                    <a:p>
                      <a:pPr algn="ctr">
                        <a:lnSpc>
                          <a:spcPct val="115000"/>
                        </a:lnSpc>
                      </a:pPr>
                      <a:endParaRPr lang="en-US" sz="800">
                        <a:latin typeface="Calibri"/>
                        <a:ea typeface="Times New Roman"/>
                      </a:endParaRPr>
                    </a:p>
                  </a:txBody>
                  <a:tcPr marL="38045" marR="38045" marT="0" marB="0" anchor="b">
                    <a:lnL>
                      <a:noFill/>
                    </a:lnL>
                    <a:lnR>
                      <a:noFill/>
                    </a:lnR>
                    <a:lnT>
                      <a:noFill/>
                    </a:lnT>
                    <a:lnB>
                      <a:noFill/>
                    </a:lnB>
                  </a:tcPr>
                </a:tc>
                <a:tc>
                  <a:txBody>
                    <a:bodyPr/>
                    <a:lstStyle/>
                    <a:p>
                      <a:pPr algn="ctr">
                        <a:lnSpc>
                          <a:spcPct val="115000"/>
                        </a:lnSpc>
                      </a:pPr>
                      <a:endParaRPr lang="en-US" sz="800">
                        <a:latin typeface="Calibri"/>
                        <a:ea typeface="Times New Roman"/>
                      </a:endParaRPr>
                    </a:p>
                  </a:txBody>
                  <a:tcPr marL="38045" marR="38045" marT="0" marB="0" anchor="b">
                    <a:lnL>
                      <a:noFill/>
                    </a:lnL>
                    <a:lnR>
                      <a:noFill/>
                    </a:lnR>
                    <a:lnT>
                      <a:noFill/>
                    </a:lnT>
                    <a:lnB>
                      <a:noFill/>
                    </a:lnB>
                  </a:tcPr>
                </a:tc>
                <a:tc>
                  <a:txBody>
                    <a:bodyPr/>
                    <a:lstStyle/>
                    <a:p>
                      <a:pPr algn="ctr">
                        <a:lnSpc>
                          <a:spcPct val="115000"/>
                        </a:lnSpc>
                      </a:pPr>
                      <a:endParaRPr lang="en-US" sz="800">
                        <a:latin typeface="Calibri"/>
                        <a:ea typeface="Times New Roman"/>
                      </a:endParaRPr>
                    </a:p>
                  </a:txBody>
                  <a:tcPr marL="38045" marR="38045" marT="0" marB="0" anchor="b">
                    <a:lnL>
                      <a:noFill/>
                    </a:lnL>
                    <a:lnR>
                      <a:noFill/>
                    </a:lnR>
                    <a:lnT>
                      <a:noFill/>
                    </a:lnT>
                    <a:lnB>
                      <a:noFill/>
                    </a:lnB>
                  </a:tcPr>
                </a:tc>
                <a:tc>
                  <a:txBody>
                    <a:bodyPr/>
                    <a:lstStyle/>
                    <a:p>
                      <a:pPr algn="ctr">
                        <a:lnSpc>
                          <a:spcPct val="115000"/>
                        </a:lnSpc>
                      </a:pPr>
                      <a:endParaRPr lang="en-US" sz="800">
                        <a:latin typeface="Calibri"/>
                        <a:ea typeface="Times New Roman"/>
                      </a:endParaRPr>
                    </a:p>
                  </a:txBody>
                  <a:tcPr marL="38045" marR="38045" marT="0" marB="0" anchor="b">
                    <a:lnL>
                      <a:noFill/>
                    </a:lnL>
                    <a:lnR>
                      <a:noFill/>
                    </a:lnR>
                    <a:lnT>
                      <a:noFill/>
                    </a:lnT>
                    <a:lnB>
                      <a:noFill/>
                    </a:lnB>
                  </a:tcPr>
                </a:tc>
                <a:tc>
                  <a:txBody>
                    <a:bodyPr/>
                    <a:lstStyle/>
                    <a:p>
                      <a:pPr algn="ctr">
                        <a:lnSpc>
                          <a:spcPct val="115000"/>
                        </a:lnSpc>
                      </a:pPr>
                      <a:endParaRPr lang="en-US" sz="800">
                        <a:latin typeface="Calibri"/>
                        <a:ea typeface="Times New Roman"/>
                      </a:endParaRPr>
                    </a:p>
                  </a:txBody>
                  <a:tcPr marL="38045" marR="38045" marT="0" marB="0" anchor="b">
                    <a:lnL>
                      <a:noFill/>
                    </a:lnL>
                    <a:lnR>
                      <a:noFill/>
                    </a:lnR>
                    <a:lnT>
                      <a:noFill/>
                    </a:lnT>
                    <a:lnB>
                      <a:noFill/>
                    </a:lnB>
                  </a:tcPr>
                </a:tc>
                <a:tc>
                  <a:txBody>
                    <a:bodyPr/>
                    <a:lstStyle/>
                    <a:p>
                      <a:pPr algn="ctr">
                        <a:lnSpc>
                          <a:spcPct val="115000"/>
                        </a:lnSpc>
                      </a:pPr>
                      <a:endParaRPr lang="en-US" sz="800">
                        <a:latin typeface="Calibri"/>
                        <a:ea typeface="Times New Roman"/>
                      </a:endParaRPr>
                    </a:p>
                  </a:txBody>
                  <a:tcPr marL="38045" marR="38045" marT="0" marB="0" anchor="b">
                    <a:lnL>
                      <a:noFill/>
                    </a:lnL>
                    <a:lnR>
                      <a:noFill/>
                    </a:lnR>
                    <a:lnT>
                      <a:noFill/>
                    </a:lnT>
                    <a:lnB>
                      <a:noFill/>
                    </a:lnB>
                  </a:tcPr>
                </a:tc>
                <a:tc>
                  <a:txBody>
                    <a:bodyPr/>
                    <a:lstStyle/>
                    <a:p>
                      <a:pPr algn="ctr">
                        <a:lnSpc>
                          <a:spcPct val="115000"/>
                        </a:lnSpc>
                      </a:pPr>
                      <a:endParaRPr lang="en-US" sz="800">
                        <a:latin typeface="Calibri"/>
                        <a:ea typeface="Times New Roman"/>
                      </a:endParaRPr>
                    </a:p>
                  </a:txBody>
                  <a:tcPr marL="38045" marR="38045" marT="0" marB="0" anchor="b">
                    <a:lnL>
                      <a:noFill/>
                    </a:lnL>
                    <a:lnR>
                      <a:noFill/>
                    </a:lnR>
                    <a:lnT>
                      <a:noFill/>
                    </a:lnT>
                    <a:lnB>
                      <a:noFill/>
                    </a:lnB>
                  </a:tcPr>
                </a:tc>
                <a:tc>
                  <a:txBody>
                    <a:bodyPr/>
                    <a:lstStyle/>
                    <a:p>
                      <a:pPr algn="ctr">
                        <a:lnSpc>
                          <a:spcPct val="115000"/>
                        </a:lnSpc>
                      </a:pPr>
                      <a:endParaRPr lang="en-US" sz="800">
                        <a:latin typeface="Calibri"/>
                        <a:ea typeface="Times New Roman"/>
                      </a:endParaRPr>
                    </a:p>
                  </a:txBody>
                  <a:tcPr marL="38045" marR="38045" marT="0" marB="0" anchor="b">
                    <a:lnL>
                      <a:noFill/>
                    </a:lnL>
                    <a:lnR>
                      <a:noFill/>
                    </a:lnR>
                    <a:lnT>
                      <a:noFill/>
                    </a:lnT>
                    <a:lnB>
                      <a:noFill/>
                    </a:lnB>
                  </a:tcPr>
                </a:tc>
                <a:tc>
                  <a:txBody>
                    <a:bodyPr/>
                    <a:lstStyle/>
                    <a:p>
                      <a:pPr algn="ctr">
                        <a:lnSpc>
                          <a:spcPct val="115000"/>
                        </a:lnSpc>
                      </a:pPr>
                      <a:endParaRPr lang="en-US" sz="800" dirty="0">
                        <a:latin typeface="Calibri"/>
                        <a:ea typeface="Times New Roman"/>
                      </a:endParaRPr>
                    </a:p>
                  </a:txBody>
                  <a:tcPr marL="38045" marR="38045" marT="0"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0005"/>
                  </a:ext>
                </a:extLst>
              </a:tr>
              <a:tr h="239177">
                <a:tc>
                  <a:txBody>
                    <a:bodyPr/>
                    <a:lstStyle/>
                    <a:p>
                      <a:pPr marL="0" marR="0" algn="ctr">
                        <a:lnSpc>
                          <a:spcPct val="115000"/>
                        </a:lnSpc>
                        <a:spcBef>
                          <a:spcPts val="0"/>
                        </a:spcBef>
                        <a:spcAft>
                          <a:spcPts val="0"/>
                        </a:spcAft>
                      </a:pPr>
                      <a:r>
                        <a:rPr lang="en-US" sz="800" dirty="0">
                          <a:solidFill>
                            <a:srgbClr val="000000"/>
                          </a:solidFill>
                          <a:latin typeface="Calibri"/>
                          <a:ea typeface="Times New Roman"/>
                          <a:cs typeface="Times New Roman"/>
                        </a:rPr>
                        <a:t>s6</a:t>
                      </a:r>
                      <a:endParaRPr lang="en-US" sz="800" dirty="0">
                        <a:latin typeface="Calibri"/>
                        <a:ea typeface="Calibri"/>
                        <a:cs typeface="Times New Roman"/>
                      </a:endParaRPr>
                    </a:p>
                  </a:txBody>
                  <a:tcPr marL="38045" marR="38045"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latin typeface="Calibri"/>
                          <a:ea typeface="Times New Roman"/>
                          <a:cs typeface="Times New Roman"/>
                        </a:rPr>
                        <a:t>1</a:t>
                      </a:r>
                      <a:endParaRPr lang="en-US" sz="800" dirty="0">
                        <a:latin typeface="Calibri"/>
                        <a:ea typeface="Calibri"/>
                        <a:cs typeface="Times New Roman"/>
                      </a:endParaRPr>
                    </a:p>
                  </a:txBody>
                  <a:tcPr marL="38045" marR="38045"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1</a:t>
                      </a:r>
                      <a:endParaRPr lang="en-US" sz="800">
                        <a:latin typeface="Calibri"/>
                        <a:ea typeface="Calibri"/>
                        <a:cs typeface="Times New Roman"/>
                      </a:endParaRPr>
                    </a:p>
                  </a:txBody>
                  <a:tcPr marL="38045" marR="38045" marT="0" marB="0" anchor="b">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latin typeface="Calibri"/>
                          <a:ea typeface="Times New Roman"/>
                          <a:cs typeface="Times New Roman"/>
                        </a:rPr>
                        <a:t>1</a:t>
                      </a:r>
                      <a:endParaRPr lang="en-US" sz="800" dirty="0">
                        <a:latin typeface="Calibri"/>
                        <a:ea typeface="Calibri"/>
                        <a:cs typeface="Times New Roman"/>
                      </a:endParaRPr>
                    </a:p>
                  </a:txBody>
                  <a:tcPr marL="38045" marR="38045"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0.05</a:t>
                      </a:r>
                      <a:endParaRPr lang="en-US" sz="800">
                        <a:latin typeface="Calibri"/>
                        <a:ea typeface="Calibri"/>
                        <a:cs typeface="Times New Roman"/>
                      </a:endParaRPr>
                    </a:p>
                  </a:txBody>
                  <a:tcPr marL="38045" marR="38045"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1</a:t>
                      </a:r>
                      <a:endParaRPr lang="en-US" sz="800">
                        <a:latin typeface="Calibri"/>
                        <a:ea typeface="Calibri"/>
                        <a:cs typeface="Times New Roman"/>
                      </a:endParaRPr>
                    </a:p>
                  </a:txBody>
                  <a:tcPr marL="38045" marR="38045"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1</a:t>
                      </a:r>
                      <a:endParaRPr lang="en-US" sz="800">
                        <a:latin typeface="Calibri"/>
                        <a:ea typeface="Calibri"/>
                        <a:cs typeface="Times New Roman"/>
                      </a:endParaRPr>
                    </a:p>
                  </a:txBody>
                  <a:tcPr marL="38045" marR="38045" marT="0" marB="0" anchor="b">
                    <a:lnL>
                      <a:noFill/>
                    </a:lnL>
                    <a:lnR>
                      <a:noFill/>
                    </a:lnR>
                    <a:lnT>
                      <a:noFill/>
                    </a:lnT>
                    <a:lnB>
                      <a:noFill/>
                    </a:lnB>
                  </a:tcPr>
                </a:tc>
                <a:tc>
                  <a:txBody>
                    <a:bodyPr/>
                    <a:lstStyle/>
                    <a:p>
                      <a:pPr algn="ctr">
                        <a:lnSpc>
                          <a:spcPct val="115000"/>
                        </a:lnSpc>
                      </a:pPr>
                      <a:endParaRPr lang="en-US" sz="800" dirty="0">
                        <a:latin typeface="Calibri"/>
                        <a:ea typeface="Times New Roman"/>
                      </a:endParaRPr>
                    </a:p>
                  </a:txBody>
                  <a:tcPr marL="38045" marR="38045" marT="0" marB="0" anchor="b">
                    <a:lnL>
                      <a:noFill/>
                    </a:lnL>
                    <a:lnR>
                      <a:noFill/>
                    </a:lnR>
                    <a:lnT>
                      <a:noFill/>
                    </a:lnT>
                    <a:lnB>
                      <a:noFill/>
                    </a:lnB>
                  </a:tcPr>
                </a:tc>
                <a:tc>
                  <a:txBody>
                    <a:bodyPr/>
                    <a:lstStyle/>
                    <a:p>
                      <a:pPr algn="ctr">
                        <a:lnSpc>
                          <a:spcPct val="115000"/>
                        </a:lnSpc>
                      </a:pPr>
                      <a:endParaRPr lang="en-US" sz="800" dirty="0">
                        <a:latin typeface="Calibri"/>
                        <a:ea typeface="Times New Roman"/>
                      </a:endParaRPr>
                    </a:p>
                  </a:txBody>
                  <a:tcPr marL="38045" marR="38045" marT="0" marB="0" anchor="b">
                    <a:lnL>
                      <a:noFill/>
                    </a:lnL>
                    <a:lnR>
                      <a:noFill/>
                    </a:lnR>
                    <a:lnT>
                      <a:noFill/>
                    </a:lnT>
                    <a:lnB>
                      <a:noFill/>
                    </a:lnB>
                  </a:tcPr>
                </a:tc>
                <a:tc>
                  <a:txBody>
                    <a:bodyPr/>
                    <a:lstStyle/>
                    <a:p>
                      <a:pPr algn="ctr">
                        <a:lnSpc>
                          <a:spcPct val="115000"/>
                        </a:lnSpc>
                      </a:pPr>
                      <a:endParaRPr lang="en-US" sz="800">
                        <a:latin typeface="Calibri"/>
                        <a:ea typeface="Times New Roman"/>
                      </a:endParaRPr>
                    </a:p>
                  </a:txBody>
                  <a:tcPr marL="38045" marR="38045" marT="0" marB="0" anchor="b">
                    <a:lnL>
                      <a:noFill/>
                    </a:lnL>
                    <a:lnR>
                      <a:noFill/>
                    </a:lnR>
                    <a:lnT>
                      <a:noFill/>
                    </a:lnT>
                    <a:lnB>
                      <a:noFill/>
                    </a:lnB>
                  </a:tcPr>
                </a:tc>
                <a:tc>
                  <a:txBody>
                    <a:bodyPr/>
                    <a:lstStyle/>
                    <a:p>
                      <a:pPr algn="ctr">
                        <a:lnSpc>
                          <a:spcPct val="115000"/>
                        </a:lnSpc>
                      </a:pPr>
                      <a:endParaRPr lang="en-US" sz="800">
                        <a:latin typeface="Calibri"/>
                        <a:ea typeface="Times New Roman"/>
                      </a:endParaRPr>
                    </a:p>
                  </a:txBody>
                  <a:tcPr marL="38045" marR="38045" marT="0" marB="0" anchor="b">
                    <a:lnL>
                      <a:noFill/>
                    </a:lnL>
                    <a:lnR>
                      <a:noFill/>
                    </a:lnR>
                    <a:lnT>
                      <a:noFill/>
                    </a:lnT>
                    <a:lnB>
                      <a:noFill/>
                    </a:lnB>
                  </a:tcPr>
                </a:tc>
                <a:tc>
                  <a:txBody>
                    <a:bodyPr/>
                    <a:lstStyle/>
                    <a:p>
                      <a:pPr algn="ctr">
                        <a:lnSpc>
                          <a:spcPct val="115000"/>
                        </a:lnSpc>
                      </a:pPr>
                      <a:endParaRPr lang="en-US" sz="800">
                        <a:latin typeface="Calibri"/>
                        <a:ea typeface="Times New Roman"/>
                      </a:endParaRPr>
                    </a:p>
                  </a:txBody>
                  <a:tcPr marL="38045" marR="38045" marT="0" marB="0" anchor="b">
                    <a:lnL>
                      <a:noFill/>
                    </a:lnL>
                    <a:lnR>
                      <a:noFill/>
                    </a:lnR>
                    <a:lnT>
                      <a:noFill/>
                    </a:lnT>
                    <a:lnB>
                      <a:noFill/>
                    </a:lnB>
                  </a:tcPr>
                </a:tc>
                <a:tc>
                  <a:txBody>
                    <a:bodyPr/>
                    <a:lstStyle/>
                    <a:p>
                      <a:pPr algn="ctr">
                        <a:lnSpc>
                          <a:spcPct val="115000"/>
                        </a:lnSpc>
                      </a:pPr>
                      <a:endParaRPr lang="en-US" sz="800">
                        <a:latin typeface="Calibri"/>
                        <a:ea typeface="Times New Roman"/>
                      </a:endParaRPr>
                    </a:p>
                  </a:txBody>
                  <a:tcPr marL="38045" marR="38045" marT="0" marB="0" anchor="b">
                    <a:lnL>
                      <a:noFill/>
                    </a:lnL>
                    <a:lnR>
                      <a:noFill/>
                    </a:lnR>
                    <a:lnT>
                      <a:noFill/>
                    </a:lnT>
                    <a:lnB>
                      <a:noFill/>
                    </a:lnB>
                  </a:tcPr>
                </a:tc>
                <a:tc>
                  <a:txBody>
                    <a:bodyPr/>
                    <a:lstStyle/>
                    <a:p>
                      <a:pPr algn="ctr">
                        <a:lnSpc>
                          <a:spcPct val="115000"/>
                        </a:lnSpc>
                      </a:pPr>
                      <a:endParaRPr lang="en-US" sz="800">
                        <a:latin typeface="Calibri"/>
                        <a:ea typeface="Times New Roman"/>
                      </a:endParaRPr>
                    </a:p>
                  </a:txBody>
                  <a:tcPr marL="38045" marR="38045" marT="0" marB="0" anchor="b">
                    <a:lnL>
                      <a:noFill/>
                    </a:lnL>
                    <a:lnR>
                      <a:noFill/>
                    </a:lnR>
                    <a:lnT>
                      <a:noFill/>
                    </a:lnT>
                    <a:lnB>
                      <a:noFill/>
                    </a:lnB>
                  </a:tcPr>
                </a:tc>
                <a:tc>
                  <a:txBody>
                    <a:bodyPr/>
                    <a:lstStyle/>
                    <a:p>
                      <a:pPr algn="ctr">
                        <a:lnSpc>
                          <a:spcPct val="115000"/>
                        </a:lnSpc>
                      </a:pPr>
                      <a:endParaRPr lang="en-US" sz="800">
                        <a:latin typeface="Calibri"/>
                        <a:ea typeface="Times New Roman"/>
                      </a:endParaRPr>
                    </a:p>
                  </a:txBody>
                  <a:tcPr marL="38045" marR="38045" marT="0" marB="0" anchor="b">
                    <a:lnL>
                      <a:noFill/>
                    </a:lnL>
                    <a:lnR>
                      <a:noFill/>
                    </a:lnR>
                    <a:lnT>
                      <a:noFill/>
                    </a:lnT>
                    <a:lnB>
                      <a:noFill/>
                    </a:lnB>
                  </a:tcPr>
                </a:tc>
                <a:tc>
                  <a:txBody>
                    <a:bodyPr/>
                    <a:lstStyle/>
                    <a:p>
                      <a:pPr algn="ctr">
                        <a:lnSpc>
                          <a:spcPct val="115000"/>
                        </a:lnSpc>
                      </a:pPr>
                      <a:endParaRPr lang="en-US" sz="800">
                        <a:latin typeface="Calibri"/>
                        <a:ea typeface="Times New Roman"/>
                      </a:endParaRPr>
                    </a:p>
                  </a:txBody>
                  <a:tcPr marL="38045" marR="38045" marT="0" marB="0" anchor="b">
                    <a:lnL>
                      <a:noFill/>
                    </a:lnL>
                    <a:lnR>
                      <a:noFill/>
                    </a:lnR>
                    <a:lnT>
                      <a:noFill/>
                    </a:lnT>
                    <a:lnB>
                      <a:noFill/>
                    </a:lnB>
                  </a:tcPr>
                </a:tc>
                <a:tc>
                  <a:txBody>
                    <a:bodyPr/>
                    <a:lstStyle/>
                    <a:p>
                      <a:pPr algn="ctr">
                        <a:lnSpc>
                          <a:spcPct val="115000"/>
                        </a:lnSpc>
                      </a:pPr>
                      <a:endParaRPr lang="en-US" sz="800">
                        <a:latin typeface="Calibri"/>
                        <a:ea typeface="Times New Roman"/>
                      </a:endParaRPr>
                    </a:p>
                  </a:txBody>
                  <a:tcPr marL="38045" marR="38045" marT="0" marB="0" anchor="b">
                    <a:lnL>
                      <a:noFill/>
                    </a:lnL>
                    <a:lnR>
                      <a:noFill/>
                    </a:lnR>
                    <a:lnT>
                      <a:noFill/>
                    </a:lnT>
                    <a:lnB>
                      <a:noFill/>
                    </a:lnB>
                  </a:tcPr>
                </a:tc>
                <a:tc>
                  <a:txBody>
                    <a:bodyPr/>
                    <a:lstStyle/>
                    <a:p>
                      <a:pPr algn="ctr">
                        <a:lnSpc>
                          <a:spcPct val="115000"/>
                        </a:lnSpc>
                      </a:pPr>
                      <a:endParaRPr lang="en-US" sz="800">
                        <a:latin typeface="Calibri"/>
                        <a:ea typeface="Times New Roman"/>
                      </a:endParaRPr>
                    </a:p>
                  </a:txBody>
                  <a:tcPr marL="38045" marR="38045" marT="0" marB="0" anchor="b">
                    <a:lnL>
                      <a:noFill/>
                    </a:lnL>
                    <a:lnR>
                      <a:noFill/>
                    </a:lnR>
                    <a:lnT>
                      <a:noFill/>
                    </a:lnT>
                    <a:lnB>
                      <a:noFill/>
                    </a:lnB>
                  </a:tcPr>
                </a:tc>
                <a:tc>
                  <a:txBody>
                    <a:bodyPr/>
                    <a:lstStyle/>
                    <a:p>
                      <a:pPr algn="ctr">
                        <a:lnSpc>
                          <a:spcPct val="115000"/>
                        </a:lnSpc>
                      </a:pPr>
                      <a:endParaRPr lang="en-US" sz="800">
                        <a:latin typeface="Calibri"/>
                        <a:ea typeface="Times New Roman"/>
                      </a:endParaRPr>
                    </a:p>
                  </a:txBody>
                  <a:tcPr marL="38045" marR="38045" marT="0" marB="0" anchor="b">
                    <a:lnL>
                      <a:noFill/>
                    </a:lnL>
                    <a:lnR>
                      <a:noFill/>
                    </a:lnR>
                    <a:lnT>
                      <a:noFill/>
                    </a:lnT>
                    <a:lnB>
                      <a:noFill/>
                    </a:lnB>
                  </a:tcPr>
                </a:tc>
                <a:tc>
                  <a:txBody>
                    <a:bodyPr/>
                    <a:lstStyle/>
                    <a:p>
                      <a:pPr algn="ctr">
                        <a:lnSpc>
                          <a:spcPct val="115000"/>
                        </a:lnSpc>
                      </a:pPr>
                      <a:endParaRPr lang="en-US" sz="800" dirty="0">
                        <a:latin typeface="Calibri"/>
                        <a:ea typeface="Times New Roman"/>
                      </a:endParaRPr>
                    </a:p>
                  </a:txBody>
                  <a:tcPr marL="38045" marR="38045" marT="0"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0006"/>
                  </a:ext>
                </a:extLst>
              </a:tr>
              <a:tr h="239177">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s7</a:t>
                      </a:r>
                      <a:endParaRPr lang="en-US" sz="800">
                        <a:latin typeface="Calibri"/>
                        <a:ea typeface="Calibri"/>
                        <a:cs typeface="Times New Roman"/>
                      </a:endParaRPr>
                    </a:p>
                  </a:txBody>
                  <a:tcPr marL="38045" marR="38045"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1</a:t>
                      </a:r>
                      <a:endParaRPr lang="en-US" sz="800">
                        <a:latin typeface="Calibri"/>
                        <a:ea typeface="Calibri"/>
                        <a:cs typeface="Times New Roman"/>
                      </a:endParaRPr>
                    </a:p>
                  </a:txBody>
                  <a:tcPr marL="38045" marR="38045" marT="0" marB="0" anchor="b">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latin typeface="Calibri"/>
                          <a:ea typeface="Times New Roman"/>
                          <a:cs typeface="Times New Roman"/>
                        </a:rPr>
                        <a:t>1</a:t>
                      </a:r>
                      <a:endParaRPr lang="en-US" sz="800" dirty="0">
                        <a:latin typeface="Calibri"/>
                        <a:ea typeface="Calibri"/>
                        <a:cs typeface="Times New Roman"/>
                      </a:endParaRPr>
                    </a:p>
                  </a:txBody>
                  <a:tcPr marL="38045" marR="38045"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1</a:t>
                      </a:r>
                      <a:endParaRPr lang="en-US" sz="800">
                        <a:latin typeface="Calibri"/>
                        <a:ea typeface="Calibri"/>
                        <a:cs typeface="Times New Roman"/>
                      </a:endParaRPr>
                    </a:p>
                  </a:txBody>
                  <a:tcPr marL="38045" marR="38045"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0.05</a:t>
                      </a:r>
                      <a:endParaRPr lang="en-US" sz="800">
                        <a:latin typeface="Calibri"/>
                        <a:ea typeface="Calibri"/>
                        <a:cs typeface="Times New Roman"/>
                      </a:endParaRPr>
                    </a:p>
                  </a:txBody>
                  <a:tcPr marL="38045" marR="38045"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1</a:t>
                      </a:r>
                      <a:endParaRPr lang="en-US" sz="800">
                        <a:latin typeface="Calibri"/>
                        <a:ea typeface="Calibri"/>
                        <a:cs typeface="Times New Roman"/>
                      </a:endParaRPr>
                    </a:p>
                  </a:txBody>
                  <a:tcPr marL="38045" marR="38045"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1</a:t>
                      </a:r>
                      <a:endParaRPr lang="en-US" sz="800">
                        <a:latin typeface="Calibri"/>
                        <a:ea typeface="Calibri"/>
                        <a:cs typeface="Times New Roman"/>
                      </a:endParaRPr>
                    </a:p>
                  </a:txBody>
                  <a:tcPr marL="38045" marR="38045" marT="0" marB="0" anchor="b">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latin typeface="Calibri"/>
                          <a:ea typeface="Times New Roman"/>
                          <a:cs typeface="Times New Roman"/>
                        </a:rPr>
                        <a:t>1</a:t>
                      </a:r>
                      <a:endParaRPr lang="en-US" sz="800" dirty="0">
                        <a:latin typeface="Calibri"/>
                        <a:ea typeface="Calibri"/>
                        <a:cs typeface="Times New Roman"/>
                      </a:endParaRPr>
                    </a:p>
                  </a:txBody>
                  <a:tcPr marL="38045" marR="38045" marT="0" marB="0" anchor="b">
                    <a:lnL>
                      <a:noFill/>
                    </a:lnL>
                    <a:lnR>
                      <a:noFill/>
                    </a:lnR>
                    <a:lnT>
                      <a:noFill/>
                    </a:lnT>
                    <a:lnB>
                      <a:noFill/>
                    </a:lnB>
                  </a:tcPr>
                </a:tc>
                <a:tc>
                  <a:txBody>
                    <a:bodyPr/>
                    <a:lstStyle/>
                    <a:p>
                      <a:pPr algn="ctr">
                        <a:lnSpc>
                          <a:spcPct val="115000"/>
                        </a:lnSpc>
                      </a:pPr>
                      <a:endParaRPr lang="en-US" sz="800" dirty="0">
                        <a:latin typeface="Calibri"/>
                        <a:ea typeface="Times New Roman"/>
                      </a:endParaRPr>
                    </a:p>
                  </a:txBody>
                  <a:tcPr marL="38045" marR="38045" marT="0" marB="0" anchor="b">
                    <a:lnL>
                      <a:noFill/>
                    </a:lnL>
                    <a:lnR>
                      <a:noFill/>
                    </a:lnR>
                    <a:lnT>
                      <a:noFill/>
                    </a:lnT>
                    <a:lnB>
                      <a:noFill/>
                    </a:lnB>
                  </a:tcPr>
                </a:tc>
                <a:tc>
                  <a:txBody>
                    <a:bodyPr/>
                    <a:lstStyle/>
                    <a:p>
                      <a:pPr algn="ctr">
                        <a:lnSpc>
                          <a:spcPct val="115000"/>
                        </a:lnSpc>
                      </a:pPr>
                      <a:endParaRPr lang="en-US" sz="800">
                        <a:latin typeface="Calibri"/>
                        <a:ea typeface="Times New Roman"/>
                      </a:endParaRPr>
                    </a:p>
                  </a:txBody>
                  <a:tcPr marL="38045" marR="38045" marT="0" marB="0" anchor="b">
                    <a:lnL>
                      <a:noFill/>
                    </a:lnL>
                    <a:lnR>
                      <a:noFill/>
                    </a:lnR>
                    <a:lnT>
                      <a:noFill/>
                    </a:lnT>
                    <a:lnB>
                      <a:noFill/>
                    </a:lnB>
                  </a:tcPr>
                </a:tc>
                <a:tc>
                  <a:txBody>
                    <a:bodyPr/>
                    <a:lstStyle/>
                    <a:p>
                      <a:pPr algn="ctr">
                        <a:lnSpc>
                          <a:spcPct val="115000"/>
                        </a:lnSpc>
                      </a:pPr>
                      <a:endParaRPr lang="en-US" sz="800">
                        <a:latin typeface="Calibri"/>
                        <a:ea typeface="Times New Roman"/>
                      </a:endParaRPr>
                    </a:p>
                  </a:txBody>
                  <a:tcPr marL="38045" marR="38045" marT="0" marB="0" anchor="b">
                    <a:lnL>
                      <a:noFill/>
                    </a:lnL>
                    <a:lnR>
                      <a:noFill/>
                    </a:lnR>
                    <a:lnT>
                      <a:noFill/>
                    </a:lnT>
                    <a:lnB>
                      <a:noFill/>
                    </a:lnB>
                  </a:tcPr>
                </a:tc>
                <a:tc>
                  <a:txBody>
                    <a:bodyPr/>
                    <a:lstStyle/>
                    <a:p>
                      <a:pPr algn="ctr">
                        <a:lnSpc>
                          <a:spcPct val="115000"/>
                        </a:lnSpc>
                      </a:pPr>
                      <a:endParaRPr lang="en-US" sz="800">
                        <a:latin typeface="Calibri"/>
                        <a:ea typeface="Times New Roman"/>
                      </a:endParaRPr>
                    </a:p>
                  </a:txBody>
                  <a:tcPr marL="38045" marR="38045" marT="0" marB="0" anchor="b">
                    <a:lnL>
                      <a:noFill/>
                    </a:lnL>
                    <a:lnR>
                      <a:noFill/>
                    </a:lnR>
                    <a:lnT>
                      <a:noFill/>
                    </a:lnT>
                    <a:lnB>
                      <a:noFill/>
                    </a:lnB>
                  </a:tcPr>
                </a:tc>
                <a:tc>
                  <a:txBody>
                    <a:bodyPr/>
                    <a:lstStyle/>
                    <a:p>
                      <a:pPr algn="ctr">
                        <a:lnSpc>
                          <a:spcPct val="115000"/>
                        </a:lnSpc>
                      </a:pPr>
                      <a:endParaRPr lang="en-US" sz="800">
                        <a:latin typeface="Calibri"/>
                        <a:ea typeface="Times New Roman"/>
                      </a:endParaRPr>
                    </a:p>
                  </a:txBody>
                  <a:tcPr marL="38045" marR="38045" marT="0" marB="0" anchor="b">
                    <a:lnL>
                      <a:noFill/>
                    </a:lnL>
                    <a:lnR>
                      <a:noFill/>
                    </a:lnR>
                    <a:lnT>
                      <a:noFill/>
                    </a:lnT>
                    <a:lnB>
                      <a:noFill/>
                    </a:lnB>
                  </a:tcPr>
                </a:tc>
                <a:tc>
                  <a:txBody>
                    <a:bodyPr/>
                    <a:lstStyle/>
                    <a:p>
                      <a:pPr algn="ctr">
                        <a:lnSpc>
                          <a:spcPct val="115000"/>
                        </a:lnSpc>
                      </a:pPr>
                      <a:endParaRPr lang="en-US" sz="800">
                        <a:latin typeface="Calibri"/>
                        <a:ea typeface="Times New Roman"/>
                      </a:endParaRPr>
                    </a:p>
                  </a:txBody>
                  <a:tcPr marL="38045" marR="38045" marT="0" marB="0" anchor="b">
                    <a:lnL>
                      <a:noFill/>
                    </a:lnL>
                    <a:lnR>
                      <a:noFill/>
                    </a:lnR>
                    <a:lnT>
                      <a:noFill/>
                    </a:lnT>
                    <a:lnB>
                      <a:noFill/>
                    </a:lnB>
                  </a:tcPr>
                </a:tc>
                <a:tc>
                  <a:txBody>
                    <a:bodyPr/>
                    <a:lstStyle/>
                    <a:p>
                      <a:pPr algn="ctr">
                        <a:lnSpc>
                          <a:spcPct val="115000"/>
                        </a:lnSpc>
                      </a:pPr>
                      <a:endParaRPr lang="en-US" sz="800">
                        <a:latin typeface="Calibri"/>
                        <a:ea typeface="Times New Roman"/>
                      </a:endParaRPr>
                    </a:p>
                  </a:txBody>
                  <a:tcPr marL="38045" marR="38045" marT="0" marB="0" anchor="b">
                    <a:lnL>
                      <a:noFill/>
                    </a:lnL>
                    <a:lnR>
                      <a:noFill/>
                    </a:lnR>
                    <a:lnT>
                      <a:noFill/>
                    </a:lnT>
                    <a:lnB>
                      <a:noFill/>
                    </a:lnB>
                  </a:tcPr>
                </a:tc>
                <a:tc>
                  <a:txBody>
                    <a:bodyPr/>
                    <a:lstStyle/>
                    <a:p>
                      <a:pPr algn="ctr">
                        <a:lnSpc>
                          <a:spcPct val="115000"/>
                        </a:lnSpc>
                      </a:pPr>
                      <a:endParaRPr lang="en-US" sz="800">
                        <a:latin typeface="Calibri"/>
                        <a:ea typeface="Times New Roman"/>
                      </a:endParaRPr>
                    </a:p>
                  </a:txBody>
                  <a:tcPr marL="38045" marR="38045" marT="0" marB="0" anchor="b">
                    <a:lnL>
                      <a:noFill/>
                    </a:lnL>
                    <a:lnR>
                      <a:noFill/>
                    </a:lnR>
                    <a:lnT>
                      <a:noFill/>
                    </a:lnT>
                    <a:lnB>
                      <a:noFill/>
                    </a:lnB>
                  </a:tcPr>
                </a:tc>
                <a:tc>
                  <a:txBody>
                    <a:bodyPr/>
                    <a:lstStyle/>
                    <a:p>
                      <a:pPr algn="ctr">
                        <a:lnSpc>
                          <a:spcPct val="115000"/>
                        </a:lnSpc>
                      </a:pPr>
                      <a:endParaRPr lang="en-US" sz="800">
                        <a:latin typeface="Calibri"/>
                        <a:ea typeface="Times New Roman"/>
                      </a:endParaRPr>
                    </a:p>
                  </a:txBody>
                  <a:tcPr marL="38045" marR="38045" marT="0" marB="0" anchor="b">
                    <a:lnL>
                      <a:noFill/>
                    </a:lnL>
                    <a:lnR>
                      <a:noFill/>
                    </a:lnR>
                    <a:lnT>
                      <a:noFill/>
                    </a:lnT>
                    <a:lnB>
                      <a:noFill/>
                    </a:lnB>
                  </a:tcPr>
                </a:tc>
                <a:tc>
                  <a:txBody>
                    <a:bodyPr/>
                    <a:lstStyle/>
                    <a:p>
                      <a:pPr algn="ctr">
                        <a:lnSpc>
                          <a:spcPct val="115000"/>
                        </a:lnSpc>
                      </a:pPr>
                      <a:endParaRPr lang="en-US" sz="800">
                        <a:latin typeface="Calibri"/>
                        <a:ea typeface="Times New Roman"/>
                      </a:endParaRPr>
                    </a:p>
                  </a:txBody>
                  <a:tcPr marL="38045" marR="38045" marT="0" marB="0" anchor="b">
                    <a:lnL>
                      <a:noFill/>
                    </a:lnL>
                    <a:lnR>
                      <a:noFill/>
                    </a:lnR>
                    <a:lnT>
                      <a:noFill/>
                    </a:lnT>
                    <a:lnB>
                      <a:noFill/>
                    </a:lnB>
                  </a:tcPr>
                </a:tc>
                <a:tc>
                  <a:txBody>
                    <a:bodyPr/>
                    <a:lstStyle/>
                    <a:p>
                      <a:pPr algn="ctr">
                        <a:lnSpc>
                          <a:spcPct val="115000"/>
                        </a:lnSpc>
                      </a:pPr>
                      <a:endParaRPr lang="en-US" sz="800">
                        <a:latin typeface="Calibri"/>
                        <a:ea typeface="Times New Roman"/>
                      </a:endParaRPr>
                    </a:p>
                  </a:txBody>
                  <a:tcPr marL="38045" marR="38045" marT="0" marB="0" anchor="b">
                    <a:lnL>
                      <a:noFill/>
                    </a:lnL>
                    <a:lnR>
                      <a:noFill/>
                    </a:lnR>
                    <a:lnT>
                      <a:noFill/>
                    </a:lnT>
                    <a:lnB>
                      <a:noFill/>
                    </a:lnB>
                  </a:tcPr>
                </a:tc>
                <a:tc>
                  <a:txBody>
                    <a:bodyPr/>
                    <a:lstStyle/>
                    <a:p>
                      <a:pPr algn="ctr">
                        <a:lnSpc>
                          <a:spcPct val="115000"/>
                        </a:lnSpc>
                      </a:pPr>
                      <a:endParaRPr lang="en-US" sz="800" dirty="0">
                        <a:latin typeface="Calibri"/>
                        <a:ea typeface="Times New Roman"/>
                      </a:endParaRPr>
                    </a:p>
                  </a:txBody>
                  <a:tcPr marL="38045" marR="38045" marT="0"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0007"/>
                  </a:ext>
                </a:extLst>
              </a:tr>
              <a:tr h="239177">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s8</a:t>
                      </a:r>
                      <a:endParaRPr lang="en-US" sz="800">
                        <a:latin typeface="Calibri"/>
                        <a:ea typeface="Calibri"/>
                        <a:cs typeface="Times New Roman"/>
                      </a:endParaRPr>
                    </a:p>
                  </a:txBody>
                  <a:tcPr marL="38045" marR="38045"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latin typeface="Calibri"/>
                          <a:ea typeface="Times New Roman"/>
                          <a:cs typeface="Times New Roman"/>
                        </a:rPr>
                        <a:t>1</a:t>
                      </a:r>
                      <a:endParaRPr lang="en-US" sz="800" dirty="0">
                        <a:latin typeface="Calibri"/>
                        <a:ea typeface="Calibri"/>
                        <a:cs typeface="Times New Roman"/>
                      </a:endParaRPr>
                    </a:p>
                  </a:txBody>
                  <a:tcPr marL="38045" marR="38045" marT="0" marB="0" anchor="b">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latin typeface="Calibri"/>
                          <a:ea typeface="Times New Roman"/>
                          <a:cs typeface="Times New Roman"/>
                        </a:rPr>
                        <a:t>1</a:t>
                      </a:r>
                      <a:endParaRPr lang="en-US" sz="800" dirty="0">
                        <a:latin typeface="Calibri"/>
                        <a:ea typeface="Calibri"/>
                        <a:cs typeface="Times New Roman"/>
                      </a:endParaRPr>
                    </a:p>
                  </a:txBody>
                  <a:tcPr marL="38045" marR="38045"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1</a:t>
                      </a:r>
                      <a:endParaRPr lang="en-US" sz="800">
                        <a:latin typeface="Calibri"/>
                        <a:ea typeface="Calibri"/>
                        <a:cs typeface="Times New Roman"/>
                      </a:endParaRPr>
                    </a:p>
                  </a:txBody>
                  <a:tcPr marL="38045" marR="38045"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0.05</a:t>
                      </a:r>
                      <a:endParaRPr lang="en-US" sz="800">
                        <a:latin typeface="Calibri"/>
                        <a:ea typeface="Calibri"/>
                        <a:cs typeface="Times New Roman"/>
                      </a:endParaRPr>
                    </a:p>
                  </a:txBody>
                  <a:tcPr marL="38045" marR="38045" marT="0" marB="0" anchor="b">
                    <a:lnL>
                      <a:noFill/>
                    </a:lnL>
                    <a:lnR>
                      <a:noFill/>
                    </a:lnR>
                    <a:lnT>
                      <a:noFill/>
                    </a:lnT>
                    <a:lnB>
                      <a:noFill/>
                    </a:lnB>
                  </a:tcPr>
                </a:tc>
                <a:tc>
                  <a:txBody>
                    <a:bodyPr/>
                    <a:lstStyle/>
                    <a:p>
                      <a:pPr marL="0" marR="0" algn="ctr">
                        <a:lnSpc>
                          <a:spcPct val="115000"/>
                        </a:lnSpc>
                        <a:spcBef>
                          <a:spcPts val="0"/>
                        </a:spcBef>
                        <a:spcAft>
                          <a:spcPts val="0"/>
                        </a:spcAft>
                      </a:pPr>
                      <a:r>
                        <a:rPr lang="en-US" sz="1200" dirty="0">
                          <a:solidFill>
                            <a:srgbClr val="000000"/>
                          </a:solidFill>
                          <a:latin typeface="Calibri"/>
                          <a:ea typeface="Times New Roman"/>
                          <a:cs typeface="Times New Roman"/>
                        </a:rPr>
                        <a:t>1</a:t>
                      </a:r>
                      <a:endParaRPr lang="en-US" sz="1200" dirty="0">
                        <a:latin typeface="Calibri"/>
                        <a:ea typeface="Calibri"/>
                        <a:cs typeface="Times New Roman"/>
                      </a:endParaRPr>
                    </a:p>
                  </a:txBody>
                  <a:tcPr marL="38045" marR="38045"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1</a:t>
                      </a:r>
                      <a:endParaRPr lang="en-US" sz="800">
                        <a:latin typeface="Calibri"/>
                        <a:ea typeface="Calibri"/>
                        <a:cs typeface="Times New Roman"/>
                      </a:endParaRPr>
                    </a:p>
                  </a:txBody>
                  <a:tcPr marL="38045" marR="38045" marT="0" marB="0" anchor="b">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latin typeface="Calibri"/>
                          <a:ea typeface="Times New Roman"/>
                          <a:cs typeface="Times New Roman"/>
                        </a:rPr>
                        <a:t>1</a:t>
                      </a:r>
                      <a:endParaRPr lang="en-US" sz="800" dirty="0">
                        <a:latin typeface="Calibri"/>
                        <a:ea typeface="Calibri"/>
                        <a:cs typeface="Times New Roman"/>
                      </a:endParaRPr>
                    </a:p>
                  </a:txBody>
                  <a:tcPr marL="38045" marR="38045" marT="0" marB="0" anchor="b">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latin typeface="Calibri"/>
                          <a:ea typeface="Times New Roman"/>
                          <a:cs typeface="Times New Roman"/>
                        </a:rPr>
                        <a:t>1</a:t>
                      </a:r>
                      <a:endParaRPr lang="en-US" sz="800" dirty="0">
                        <a:latin typeface="Calibri"/>
                        <a:ea typeface="Calibri"/>
                        <a:cs typeface="Times New Roman"/>
                      </a:endParaRPr>
                    </a:p>
                  </a:txBody>
                  <a:tcPr marL="38045" marR="38045" marT="0" marB="0" anchor="b">
                    <a:lnL>
                      <a:noFill/>
                    </a:lnL>
                    <a:lnR>
                      <a:noFill/>
                    </a:lnR>
                    <a:lnT>
                      <a:noFill/>
                    </a:lnT>
                    <a:lnB>
                      <a:noFill/>
                    </a:lnB>
                  </a:tcPr>
                </a:tc>
                <a:tc>
                  <a:txBody>
                    <a:bodyPr/>
                    <a:lstStyle/>
                    <a:p>
                      <a:pPr algn="ctr">
                        <a:lnSpc>
                          <a:spcPct val="115000"/>
                        </a:lnSpc>
                      </a:pPr>
                      <a:endParaRPr lang="en-US" sz="800">
                        <a:latin typeface="Calibri"/>
                        <a:ea typeface="Times New Roman"/>
                      </a:endParaRPr>
                    </a:p>
                  </a:txBody>
                  <a:tcPr marL="38045" marR="38045" marT="0" marB="0" anchor="b">
                    <a:lnL>
                      <a:noFill/>
                    </a:lnL>
                    <a:lnR>
                      <a:noFill/>
                    </a:lnR>
                    <a:lnT>
                      <a:noFill/>
                    </a:lnT>
                    <a:lnB>
                      <a:noFill/>
                    </a:lnB>
                  </a:tcPr>
                </a:tc>
                <a:tc>
                  <a:txBody>
                    <a:bodyPr/>
                    <a:lstStyle/>
                    <a:p>
                      <a:pPr algn="ctr">
                        <a:lnSpc>
                          <a:spcPct val="115000"/>
                        </a:lnSpc>
                      </a:pPr>
                      <a:endParaRPr lang="en-US" sz="800">
                        <a:latin typeface="Calibri"/>
                        <a:ea typeface="Times New Roman"/>
                      </a:endParaRPr>
                    </a:p>
                  </a:txBody>
                  <a:tcPr marL="38045" marR="38045" marT="0" marB="0" anchor="b">
                    <a:lnL>
                      <a:noFill/>
                    </a:lnL>
                    <a:lnR>
                      <a:noFill/>
                    </a:lnR>
                    <a:lnT>
                      <a:noFill/>
                    </a:lnT>
                    <a:lnB>
                      <a:noFill/>
                    </a:lnB>
                  </a:tcPr>
                </a:tc>
                <a:tc>
                  <a:txBody>
                    <a:bodyPr/>
                    <a:lstStyle/>
                    <a:p>
                      <a:pPr algn="ctr">
                        <a:lnSpc>
                          <a:spcPct val="115000"/>
                        </a:lnSpc>
                      </a:pPr>
                      <a:endParaRPr lang="en-US" sz="800">
                        <a:latin typeface="Calibri"/>
                        <a:ea typeface="Times New Roman"/>
                      </a:endParaRPr>
                    </a:p>
                  </a:txBody>
                  <a:tcPr marL="38045" marR="38045" marT="0" marB="0" anchor="b">
                    <a:lnL>
                      <a:noFill/>
                    </a:lnL>
                    <a:lnR>
                      <a:noFill/>
                    </a:lnR>
                    <a:lnT>
                      <a:noFill/>
                    </a:lnT>
                    <a:lnB>
                      <a:noFill/>
                    </a:lnB>
                  </a:tcPr>
                </a:tc>
                <a:tc>
                  <a:txBody>
                    <a:bodyPr/>
                    <a:lstStyle/>
                    <a:p>
                      <a:pPr algn="ctr">
                        <a:lnSpc>
                          <a:spcPct val="115000"/>
                        </a:lnSpc>
                      </a:pPr>
                      <a:endParaRPr lang="en-US" sz="800">
                        <a:latin typeface="Calibri"/>
                        <a:ea typeface="Times New Roman"/>
                      </a:endParaRPr>
                    </a:p>
                  </a:txBody>
                  <a:tcPr marL="38045" marR="38045" marT="0" marB="0" anchor="b">
                    <a:lnL>
                      <a:noFill/>
                    </a:lnL>
                    <a:lnR>
                      <a:noFill/>
                    </a:lnR>
                    <a:lnT>
                      <a:noFill/>
                    </a:lnT>
                    <a:lnB>
                      <a:noFill/>
                    </a:lnB>
                  </a:tcPr>
                </a:tc>
                <a:tc>
                  <a:txBody>
                    <a:bodyPr/>
                    <a:lstStyle/>
                    <a:p>
                      <a:pPr algn="ctr">
                        <a:lnSpc>
                          <a:spcPct val="115000"/>
                        </a:lnSpc>
                      </a:pPr>
                      <a:endParaRPr lang="en-US" sz="800">
                        <a:latin typeface="Calibri"/>
                        <a:ea typeface="Times New Roman"/>
                      </a:endParaRPr>
                    </a:p>
                  </a:txBody>
                  <a:tcPr marL="38045" marR="38045" marT="0" marB="0" anchor="b">
                    <a:lnL>
                      <a:noFill/>
                    </a:lnL>
                    <a:lnR>
                      <a:noFill/>
                    </a:lnR>
                    <a:lnT>
                      <a:noFill/>
                    </a:lnT>
                    <a:lnB>
                      <a:noFill/>
                    </a:lnB>
                  </a:tcPr>
                </a:tc>
                <a:tc>
                  <a:txBody>
                    <a:bodyPr/>
                    <a:lstStyle/>
                    <a:p>
                      <a:pPr algn="ctr">
                        <a:lnSpc>
                          <a:spcPct val="115000"/>
                        </a:lnSpc>
                      </a:pPr>
                      <a:endParaRPr lang="en-US" sz="800">
                        <a:latin typeface="Calibri"/>
                        <a:ea typeface="Times New Roman"/>
                      </a:endParaRPr>
                    </a:p>
                  </a:txBody>
                  <a:tcPr marL="38045" marR="38045" marT="0" marB="0" anchor="b">
                    <a:lnL>
                      <a:noFill/>
                    </a:lnL>
                    <a:lnR>
                      <a:noFill/>
                    </a:lnR>
                    <a:lnT>
                      <a:noFill/>
                    </a:lnT>
                    <a:lnB>
                      <a:noFill/>
                    </a:lnB>
                  </a:tcPr>
                </a:tc>
                <a:tc>
                  <a:txBody>
                    <a:bodyPr/>
                    <a:lstStyle/>
                    <a:p>
                      <a:pPr algn="ctr">
                        <a:lnSpc>
                          <a:spcPct val="115000"/>
                        </a:lnSpc>
                      </a:pPr>
                      <a:endParaRPr lang="en-US" sz="800">
                        <a:latin typeface="Calibri"/>
                        <a:ea typeface="Times New Roman"/>
                      </a:endParaRPr>
                    </a:p>
                  </a:txBody>
                  <a:tcPr marL="38045" marR="38045" marT="0" marB="0" anchor="b">
                    <a:lnL>
                      <a:noFill/>
                    </a:lnL>
                    <a:lnR>
                      <a:noFill/>
                    </a:lnR>
                    <a:lnT>
                      <a:noFill/>
                    </a:lnT>
                    <a:lnB>
                      <a:noFill/>
                    </a:lnB>
                  </a:tcPr>
                </a:tc>
                <a:tc>
                  <a:txBody>
                    <a:bodyPr/>
                    <a:lstStyle/>
                    <a:p>
                      <a:pPr algn="ctr">
                        <a:lnSpc>
                          <a:spcPct val="115000"/>
                        </a:lnSpc>
                      </a:pPr>
                      <a:endParaRPr lang="en-US" sz="800" dirty="0">
                        <a:latin typeface="Calibri"/>
                        <a:ea typeface="Times New Roman"/>
                      </a:endParaRPr>
                    </a:p>
                  </a:txBody>
                  <a:tcPr marL="38045" marR="38045" marT="0" marB="0" anchor="b">
                    <a:lnL>
                      <a:noFill/>
                    </a:lnL>
                    <a:lnR>
                      <a:noFill/>
                    </a:lnR>
                    <a:lnT>
                      <a:noFill/>
                    </a:lnT>
                    <a:lnB>
                      <a:noFill/>
                    </a:lnB>
                  </a:tcPr>
                </a:tc>
                <a:tc>
                  <a:txBody>
                    <a:bodyPr/>
                    <a:lstStyle/>
                    <a:p>
                      <a:pPr algn="ctr">
                        <a:lnSpc>
                          <a:spcPct val="115000"/>
                        </a:lnSpc>
                      </a:pPr>
                      <a:endParaRPr lang="en-US" sz="800">
                        <a:latin typeface="Calibri"/>
                        <a:ea typeface="Times New Roman"/>
                      </a:endParaRPr>
                    </a:p>
                  </a:txBody>
                  <a:tcPr marL="38045" marR="38045" marT="0" marB="0" anchor="b">
                    <a:lnL>
                      <a:noFill/>
                    </a:lnL>
                    <a:lnR>
                      <a:noFill/>
                    </a:lnR>
                    <a:lnT>
                      <a:noFill/>
                    </a:lnT>
                    <a:lnB>
                      <a:noFill/>
                    </a:lnB>
                  </a:tcPr>
                </a:tc>
                <a:tc>
                  <a:txBody>
                    <a:bodyPr/>
                    <a:lstStyle/>
                    <a:p>
                      <a:pPr algn="ctr">
                        <a:lnSpc>
                          <a:spcPct val="115000"/>
                        </a:lnSpc>
                      </a:pPr>
                      <a:endParaRPr lang="en-US" sz="800">
                        <a:latin typeface="Calibri"/>
                        <a:ea typeface="Times New Roman"/>
                      </a:endParaRPr>
                    </a:p>
                  </a:txBody>
                  <a:tcPr marL="38045" marR="38045" marT="0" marB="0" anchor="b">
                    <a:lnL>
                      <a:noFill/>
                    </a:lnL>
                    <a:lnR>
                      <a:noFill/>
                    </a:lnR>
                    <a:lnT>
                      <a:noFill/>
                    </a:lnT>
                    <a:lnB>
                      <a:noFill/>
                    </a:lnB>
                  </a:tcPr>
                </a:tc>
                <a:tc>
                  <a:txBody>
                    <a:bodyPr/>
                    <a:lstStyle/>
                    <a:p>
                      <a:pPr algn="ctr">
                        <a:lnSpc>
                          <a:spcPct val="115000"/>
                        </a:lnSpc>
                      </a:pPr>
                      <a:endParaRPr lang="en-US" sz="800">
                        <a:latin typeface="Calibri"/>
                        <a:ea typeface="Times New Roman"/>
                      </a:endParaRPr>
                    </a:p>
                  </a:txBody>
                  <a:tcPr marL="38045" marR="38045" marT="0"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0008"/>
                  </a:ext>
                </a:extLst>
              </a:tr>
              <a:tr h="239177">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s9</a:t>
                      </a:r>
                      <a:endParaRPr lang="en-US" sz="800">
                        <a:latin typeface="Calibri"/>
                        <a:ea typeface="Calibri"/>
                        <a:cs typeface="Times New Roman"/>
                      </a:endParaRPr>
                    </a:p>
                  </a:txBody>
                  <a:tcPr marL="38045" marR="38045"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1</a:t>
                      </a:r>
                      <a:endParaRPr lang="en-US" sz="800">
                        <a:latin typeface="Calibri"/>
                        <a:ea typeface="Calibri"/>
                        <a:cs typeface="Times New Roman"/>
                      </a:endParaRPr>
                    </a:p>
                  </a:txBody>
                  <a:tcPr marL="38045" marR="38045"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1</a:t>
                      </a:r>
                      <a:endParaRPr lang="en-US" sz="800">
                        <a:latin typeface="Calibri"/>
                        <a:ea typeface="Calibri"/>
                        <a:cs typeface="Times New Roman"/>
                      </a:endParaRPr>
                    </a:p>
                  </a:txBody>
                  <a:tcPr marL="38045" marR="38045"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1</a:t>
                      </a:r>
                      <a:endParaRPr lang="en-US" sz="800">
                        <a:latin typeface="Calibri"/>
                        <a:ea typeface="Calibri"/>
                        <a:cs typeface="Times New Roman"/>
                      </a:endParaRPr>
                    </a:p>
                  </a:txBody>
                  <a:tcPr marL="38045" marR="38045" marT="0" marB="0" anchor="b">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latin typeface="Calibri"/>
                          <a:ea typeface="Times New Roman"/>
                          <a:cs typeface="Times New Roman"/>
                        </a:rPr>
                        <a:t>0.05</a:t>
                      </a:r>
                      <a:endParaRPr lang="en-US" sz="800" dirty="0">
                        <a:latin typeface="Calibri"/>
                        <a:ea typeface="Calibri"/>
                        <a:cs typeface="Times New Roman"/>
                      </a:endParaRPr>
                    </a:p>
                  </a:txBody>
                  <a:tcPr marL="38045" marR="38045"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1</a:t>
                      </a:r>
                      <a:endParaRPr lang="en-US" sz="800">
                        <a:latin typeface="Calibri"/>
                        <a:ea typeface="Calibri"/>
                        <a:cs typeface="Times New Roman"/>
                      </a:endParaRPr>
                    </a:p>
                  </a:txBody>
                  <a:tcPr marL="38045" marR="38045"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1</a:t>
                      </a:r>
                      <a:endParaRPr lang="en-US" sz="800">
                        <a:latin typeface="Calibri"/>
                        <a:ea typeface="Calibri"/>
                        <a:cs typeface="Times New Roman"/>
                      </a:endParaRPr>
                    </a:p>
                  </a:txBody>
                  <a:tcPr marL="38045" marR="38045" marT="0" marB="0" anchor="b">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latin typeface="Calibri"/>
                          <a:ea typeface="Times New Roman"/>
                          <a:cs typeface="Times New Roman"/>
                        </a:rPr>
                        <a:t>1</a:t>
                      </a:r>
                      <a:endParaRPr lang="en-US" sz="800" dirty="0">
                        <a:latin typeface="Calibri"/>
                        <a:ea typeface="Calibri"/>
                        <a:cs typeface="Times New Roman"/>
                      </a:endParaRPr>
                    </a:p>
                  </a:txBody>
                  <a:tcPr marL="38045" marR="38045" marT="0" marB="0" anchor="b">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latin typeface="Calibri"/>
                          <a:ea typeface="Times New Roman"/>
                          <a:cs typeface="Times New Roman"/>
                        </a:rPr>
                        <a:t>1</a:t>
                      </a:r>
                      <a:endParaRPr lang="en-US" sz="800" dirty="0">
                        <a:latin typeface="Calibri"/>
                        <a:ea typeface="Calibri"/>
                        <a:cs typeface="Times New Roman"/>
                      </a:endParaRPr>
                    </a:p>
                  </a:txBody>
                  <a:tcPr marL="38045" marR="38045"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1</a:t>
                      </a:r>
                      <a:endParaRPr lang="en-US" sz="800">
                        <a:latin typeface="Calibri"/>
                        <a:ea typeface="Calibri"/>
                        <a:cs typeface="Times New Roman"/>
                      </a:endParaRPr>
                    </a:p>
                  </a:txBody>
                  <a:tcPr marL="38045" marR="38045" marT="0" marB="0" anchor="b">
                    <a:lnL>
                      <a:noFill/>
                    </a:lnL>
                    <a:lnR>
                      <a:noFill/>
                    </a:lnR>
                    <a:lnT>
                      <a:noFill/>
                    </a:lnT>
                    <a:lnB>
                      <a:noFill/>
                    </a:lnB>
                  </a:tcPr>
                </a:tc>
                <a:tc>
                  <a:txBody>
                    <a:bodyPr/>
                    <a:lstStyle/>
                    <a:p>
                      <a:pPr algn="ctr">
                        <a:lnSpc>
                          <a:spcPct val="115000"/>
                        </a:lnSpc>
                      </a:pPr>
                      <a:endParaRPr lang="en-US" sz="800">
                        <a:latin typeface="Calibri"/>
                        <a:ea typeface="Times New Roman"/>
                      </a:endParaRPr>
                    </a:p>
                  </a:txBody>
                  <a:tcPr marL="38045" marR="38045" marT="0" marB="0" anchor="b">
                    <a:lnL>
                      <a:noFill/>
                    </a:lnL>
                    <a:lnR>
                      <a:noFill/>
                    </a:lnR>
                    <a:lnT>
                      <a:noFill/>
                    </a:lnT>
                    <a:lnB>
                      <a:noFill/>
                    </a:lnB>
                  </a:tcPr>
                </a:tc>
                <a:tc>
                  <a:txBody>
                    <a:bodyPr/>
                    <a:lstStyle/>
                    <a:p>
                      <a:pPr algn="ctr">
                        <a:lnSpc>
                          <a:spcPct val="115000"/>
                        </a:lnSpc>
                      </a:pPr>
                      <a:endParaRPr lang="en-US" sz="800">
                        <a:latin typeface="Calibri"/>
                        <a:ea typeface="Times New Roman"/>
                      </a:endParaRPr>
                    </a:p>
                  </a:txBody>
                  <a:tcPr marL="38045" marR="38045" marT="0" marB="0" anchor="b">
                    <a:lnL>
                      <a:noFill/>
                    </a:lnL>
                    <a:lnR>
                      <a:noFill/>
                    </a:lnR>
                    <a:lnT>
                      <a:noFill/>
                    </a:lnT>
                    <a:lnB>
                      <a:noFill/>
                    </a:lnB>
                  </a:tcPr>
                </a:tc>
                <a:tc>
                  <a:txBody>
                    <a:bodyPr/>
                    <a:lstStyle/>
                    <a:p>
                      <a:pPr algn="ctr">
                        <a:lnSpc>
                          <a:spcPct val="115000"/>
                        </a:lnSpc>
                      </a:pPr>
                      <a:endParaRPr lang="en-US" sz="800">
                        <a:latin typeface="Calibri"/>
                        <a:ea typeface="Times New Roman"/>
                      </a:endParaRPr>
                    </a:p>
                  </a:txBody>
                  <a:tcPr marL="38045" marR="38045" marT="0" marB="0" anchor="b">
                    <a:lnL>
                      <a:noFill/>
                    </a:lnL>
                    <a:lnR>
                      <a:noFill/>
                    </a:lnR>
                    <a:lnT>
                      <a:noFill/>
                    </a:lnT>
                    <a:lnB>
                      <a:noFill/>
                    </a:lnB>
                  </a:tcPr>
                </a:tc>
                <a:tc>
                  <a:txBody>
                    <a:bodyPr/>
                    <a:lstStyle/>
                    <a:p>
                      <a:pPr algn="ctr">
                        <a:lnSpc>
                          <a:spcPct val="115000"/>
                        </a:lnSpc>
                      </a:pPr>
                      <a:endParaRPr lang="en-US" sz="800">
                        <a:latin typeface="Calibri"/>
                        <a:ea typeface="Times New Roman"/>
                      </a:endParaRPr>
                    </a:p>
                  </a:txBody>
                  <a:tcPr marL="38045" marR="38045" marT="0" marB="0" anchor="b">
                    <a:lnL>
                      <a:noFill/>
                    </a:lnL>
                    <a:lnR>
                      <a:noFill/>
                    </a:lnR>
                    <a:lnT>
                      <a:noFill/>
                    </a:lnT>
                    <a:lnB>
                      <a:noFill/>
                    </a:lnB>
                  </a:tcPr>
                </a:tc>
                <a:tc>
                  <a:txBody>
                    <a:bodyPr/>
                    <a:lstStyle/>
                    <a:p>
                      <a:pPr algn="ctr">
                        <a:lnSpc>
                          <a:spcPct val="115000"/>
                        </a:lnSpc>
                      </a:pPr>
                      <a:endParaRPr lang="en-US" sz="800">
                        <a:latin typeface="Calibri"/>
                        <a:ea typeface="Times New Roman"/>
                      </a:endParaRPr>
                    </a:p>
                  </a:txBody>
                  <a:tcPr marL="38045" marR="38045" marT="0" marB="0" anchor="b">
                    <a:lnL>
                      <a:noFill/>
                    </a:lnL>
                    <a:lnR>
                      <a:noFill/>
                    </a:lnR>
                    <a:lnT>
                      <a:noFill/>
                    </a:lnT>
                    <a:lnB>
                      <a:noFill/>
                    </a:lnB>
                  </a:tcPr>
                </a:tc>
                <a:tc>
                  <a:txBody>
                    <a:bodyPr/>
                    <a:lstStyle/>
                    <a:p>
                      <a:pPr algn="ctr">
                        <a:lnSpc>
                          <a:spcPct val="115000"/>
                        </a:lnSpc>
                      </a:pPr>
                      <a:endParaRPr lang="en-US" sz="800">
                        <a:latin typeface="Calibri"/>
                        <a:ea typeface="Times New Roman"/>
                      </a:endParaRPr>
                    </a:p>
                  </a:txBody>
                  <a:tcPr marL="38045" marR="38045" marT="0" marB="0" anchor="b">
                    <a:lnL>
                      <a:noFill/>
                    </a:lnL>
                    <a:lnR>
                      <a:noFill/>
                    </a:lnR>
                    <a:lnT>
                      <a:noFill/>
                    </a:lnT>
                    <a:lnB>
                      <a:noFill/>
                    </a:lnB>
                  </a:tcPr>
                </a:tc>
                <a:tc>
                  <a:txBody>
                    <a:bodyPr/>
                    <a:lstStyle/>
                    <a:p>
                      <a:pPr algn="ctr">
                        <a:lnSpc>
                          <a:spcPct val="115000"/>
                        </a:lnSpc>
                      </a:pPr>
                      <a:endParaRPr lang="en-US" sz="800">
                        <a:latin typeface="Calibri"/>
                        <a:ea typeface="Times New Roman"/>
                      </a:endParaRPr>
                    </a:p>
                  </a:txBody>
                  <a:tcPr marL="38045" marR="38045" marT="0" marB="0" anchor="b">
                    <a:lnL>
                      <a:noFill/>
                    </a:lnL>
                    <a:lnR>
                      <a:noFill/>
                    </a:lnR>
                    <a:lnT>
                      <a:noFill/>
                    </a:lnT>
                    <a:lnB>
                      <a:noFill/>
                    </a:lnB>
                  </a:tcPr>
                </a:tc>
                <a:tc>
                  <a:txBody>
                    <a:bodyPr/>
                    <a:lstStyle/>
                    <a:p>
                      <a:pPr algn="ctr">
                        <a:lnSpc>
                          <a:spcPct val="115000"/>
                        </a:lnSpc>
                      </a:pPr>
                      <a:endParaRPr lang="en-US" sz="800">
                        <a:latin typeface="Calibri"/>
                        <a:ea typeface="Times New Roman"/>
                      </a:endParaRPr>
                    </a:p>
                  </a:txBody>
                  <a:tcPr marL="38045" marR="38045" marT="0" marB="0" anchor="b">
                    <a:lnL>
                      <a:noFill/>
                    </a:lnL>
                    <a:lnR>
                      <a:noFill/>
                    </a:lnR>
                    <a:lnT>
                      <a:noFill/>
                    </a:lnT>
                    <a:lnB>
                      <a:noFill/>
                    </a:lnB>
                  </a:tcPr>
                </a:tc>
                <a:tc>
                  <a:txBody>
                    <a:bodyPr/>
                    <a:lstStyle/>
                    <a:p>
                      <a:pPr algn="ctr">
                        <a:lnSpc>
                          <a:spcPct val="115000"/>
                        </a:lnSpc>
                      </a:pPr>
                      <a:endParaRPr lang="en-US" sz="800">
                        <a:latin typeface="Calibri"/>
                        <a:ea typeface="Times New Roman"/>
                      </a:endParaRPr>
                    </a:p>
                  </a:txBody>
                  <a:tcPr marL="38045" marR="38045" marT="0" marB="0" anchor="b">
                    <a:lnL>
                      <a:noFill/>
                    </a:lnL>
                    <a:lnR>
                      <a:noFill/>
                    </a:lnR>
                    <a:lnT>
                      <a:noFill/>
                    </a:lnT>
                    <a:lnB>
                      <a:noFill/>
                    </a:lnB>
                  </a:tcPr>
                </a:tc>
                <a:tc>
                  <a:txBody>
                    <a:bodyPr/>
                    <a:lstStyle/>
                    <a:p>
                      <a:pPr algn="ctr">
                        <a:lnSpc>
                          <a:spcPct val="115000"/>
                        </a:lnSpc>
                      </a:pPr>
                      <a:endParaRPr lang="en-US" sz="800" dirty="0">
                        <a:latin typeface="Calibri"/>
                        <a:ea typeface="Times New Roman"/>
                      </a:endParaRPr>
                    </a:p>
                  </a:txBody>
                  <a:tcPr marL="38045" marR="38045" marT="0"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0009"/>
                  </a:ext>
                </a:extLst>
              </a:tr>
              <a:tr h="239177">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s10</a:t>
                      </a:r>
                      <a:endParaRPr lang="en-US" sz="800">
                        <a:latin typeface="Calibri"/>
                        <a:ea typeface="Calibri"/>
                        <a:cs typeface="Times New Roman"/>
                      </a:endParaRPr>
                    </a:p>
                  </a:txBody>
                  <a:tcPr marL="38045" marR="38045"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0.65</a:t>
                      </a:r>
                      <a:endParaRPr lang="en-US" sz="800">
                        <a:latin typeface="Calibri"/>
                        <a:ea typeface="Calibri"/>
                        <a:cs typeface="Times New Roman"/>
                      </a:endParaRPr>
                    </a:p>
                  </a:txBody>
                  <a:tcPr marL="38045" marR="38045"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0.65</a:t>
                      </a:r>
                      <a:endParaRPr lang="en-US" sz="800">
                        <a:latin typeface="Calibri"/>
                        <a:ea typeface="Calibri"/>
                        <a:cs typeface="Times New Roman"/>
                      </a:endParaRPr>
                    </a:p>
                  </a:txBody>
                  <a:tcPr marL="38045" marR="38045"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0.65</a:t>
                      </a:r>
                      <a:endParaRPr lang="en-US" sz="800">
                        <a:latin typeface="Calibri"/>
                        <a:ea typeface="Calibri"/>
                        <a:cs typeface="Times New Roman"/>
                      </a:endParaRPr>
                    </a:p>
                  </a:txBody>
                  <a:tcPr marL="38045" marR="38045"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0.3</a:t>
                      </a:r>
                      <a:endParaRPr lang="en-US" sz="800">
                        <a:latin typeface="Calibri"/>
                        <a:ea typeface="Calibri"/>
                        <a:cs typeface="Times New Roman"/>
                      </a:endParaRPr>
                    </a:p>
                  </a:txBody>
                  <a:tcPr marL="38045" marR="38045"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0.65</a:t>
                      </a:r>
                      <a:endParaRPr lang="en-US" sz="800">
                        <a:latin typeface="Calibri"/>
                        <a:ea typeface="Calibri"/>
                        <a:cs typeface="Times New Roman"/>
                      </a:endParaRPr>
                    </a:p>
                  </a:txBody>
                  <a:tcPr marL="38045" marR="38045"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0.65</a:t>
                      </a:r>
                      <a:endParaRPr lang="en-US" sz="800">
                        <a:latin typeface="Calibri"/>
                        <a:ea typeface="Calibri"/>
                        <a:cs typeface="Times New Roman"/>
                      </a:endParaRPr>
                    </a:p>
                  </a:txBody>
                  <a:tcPr marL="38045" marR="38045" marT="0" marB="0" anchor="b">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latin typeface="Calibri"/>
                          <a:ea typeface="Times New Roman"/>
                          <a:cs typeface="Times New Roman"/>
                        </a:rPr>
                        <a:t>0.65</a:t>
                      </a:r>
                      <a:endParaRPr lang="en-US" sz="800" dirty="0">
                        <a:latin typeface="Calibri"/>
                        <a:ea typeface="Calibri"/>
                        <a:cs typeface="Times New Roman"/>
                      </a:endParaRPr>
                    </a:p>
                  </a:txBody>
                  <a:tcPr marL="38045" marR="38045" marT="0" marB="0" anchor="b">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latin typeface="Calibri"/>
                          <a:ea typeface="Times New Roman"/>
                          <a:cs typeface="Times New Roman"/>
                        </a:rPr>
                        <a:t>0.65</a:t>
                      </a:r>
                      <a:endParaRPr lang="en-US" sz="800" dirty="0">
                        <a:latin typeface="Calibri"/>
                        <a:ea typeface="Calibri"/>
                        <a:cs typeface="Times New Roman"/>
                      </a:endParaRPr>
                    </a:p>
                  </a:txBody>
                  <a:tcPr marL="38045" marR="38045"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0.65</a:t>
                      </a:r>
                      <a:endParaRPr lang="en-US" sz="800">
                        <a:latin typeface="Calibri"/>
                        <a:ea typeface="Calibri"/>
                        <a:cs typeface="Times New Roman"/>
                      </a:endParaRPr>
                    </a:p>
                  </a:txBody>
                  <a:tcPr marL="38045" marR="38045"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1</a:t>
                      </a:r>
                      <a:endParaRPr lang="en-US" sz="800">
                        <a:latin typeface="Calibri"/>
                        <a:ea typeface="Calibri"/>
                        <a:cs typeface="Times New Roman"/>
                      </a:endParaRPr>
                    </a:p>
                  </a:txBody>
                  <a:tcPr marL="38045" marR="38045" marT="0" marB="0" anchor="b">
                    <a:lnL>
                      <a:noFill/>
                    </a:lnL>
                    <a:lnR>
                      <a:noFill/>
                    </a:lnR>
                    <a:lnT>
                      <a:noFill/>
                    </a:lnT>
                    <a:lnB>
                      <a:noFill/>
                    </a:lnB>
                  </a:tcPr>
                </a:tc>
                <a:tc>
                  <a:txBody>
                    <a:bodyPr/>
                    <a:lstStyle/>
                    <a:p>
                      <a:pPr algn="ctr">
                        <a:lnSpc>
                          <a:spcPct val="115000"/>
                        </a:lnSpc>
                      </a:pPr>
                      <a:endParaRPr lang="en-US" sz="800">
                        <a:latin typeface="Calibri"/>
                        <a:ea typeface="Times New Roman"/>
                      </a:endParaRPr>
                    </a:p>
                  </a:txBody>
                  <a:tcPr marL="38045" marR="38045" marT="0" marB="0" anchor="b">
                    <a:lnL>
                      <a:noFill/>
                    </a:lnL>
                    <a:lnR>
                      <a:noFill/>
                    </a:lnR>
                    <a:lnT>
                      <a:noFill/>
                    </a:lnT>
                    <a:lnB>
                      <a:noFill/>
                    </a:lnB>
                  </a:tcPr>
                </a:tc>
                <a:tc>
                  <a:txBody>
                    <a:bodyPr/>
                    <a:lstStyle/>
                    <a:p>
                      <a:pPr algn="ctr">
                        <a:lnSpc>
                          <a:spcPct val="115000"/>
                        </a:lnSpc>
                      </a:pPr>
                      <a:endParaRPr lang="en-US" sz="800">
                        <a:latin typeface="Calibri"/>
                        <a:ea typeface="Times New Roman"/>
                      </a:endParaRPr>
                    </a:p>
                  </a:txBody>
                  <a:tcPr marL="38045" marR="38045" marT="0" marB="0" anchor="b">
                    <a:lnL>
                      <a:noFill/>
                    </a:lnL>
                    <a:lnR>
                      <a:noFill/>
                    </a:lnR>
                    <a:lnT>
                      <a:noFill/>
                    </a:lnT>
                    <a:lnB>
                      <a:noFill/>
                    </a:lnB>
                  </a:tcPr>
                </a:tc>
                <a:tc>
                  <a:txBody>
                    <a:bodyPr/>
                    <a:lstStyle/>
                    <a:p>
                      <a:pPr algn="ctr">
                        <a:lnSpc>
                          <a:spcPct val="115000"/>
                        </a:lnSpc>
                      </a:pPr>
                      <a:endParaRPr lang="en-US" sz="800">
                        <a:latin typeface="Calibri"/>
                        <a:ea typeface="Times New Roman"/>
                      </a:endParaRPr>
                    </a:p>
                  </a:txBody>
                  <a:tcPr marL="38045" marR="38045" marT="0" marB="0" anchor="b">
                    <a:lnL>
                      <a:noFill/>
                    </a:lnL>
                    <a:lnR>
                      <a:noFill/>
                    </a:lnR>
                    <a:lnT>
                      <a:noFill/>
                    </a:lnT>
                    <a:lnB>
                      <a:noFill/>
                    </a:lnB>
                  </a:tcPr>
                </a:tc>
                <a:tc>
                  <a:txBody>
                    <a:bodyPr/>
                    <a:lstStyle/>
                    <a:p>
                      <a:pPr algn="ctr">
                        <a:lnSpc>
                          <a:spcPct val="115000"/>
                        </a:lnSpc>
                      </a:pPr>
                      <a:endParaRPr lang="en-US" sz="800">
                        <a:latin typeface="Calibri"/>
                        <a:ea typeface="Times New Roman"/>
                      </a:endParaRPr>
                    </a:p>
                  </a:txBody>
                  <a:tcPr marL="38045" marR="38045" marT="0" marB="0" anchor="b">
                    <a:lnL>
                      <a:noFill/>
                    </a:lnL>
                    <a:lnR>
                      <a:noFill/>
                    </a:lnR>
                    <a:lnT>
                      <a:noFill/>
                    </a:lnT>
                    <a:lnB>
                      <a:noFill/>
                    </a:lnB>
                  </a:tcPr>
                </a:tc>
                <a:tc>
                  <a:txBody>
                    <a:bodyPr/>
                    <a:lstStyle/>
                    <a:p>
                      <a:pPr algn="ctr">
                        <a:lnSpc>
                          <a:spcPct val="115000"/>
                        </a:lnSpc>
                      </a:pPr>
                      <a:endParaRPr lang="en-US" sz="800">
                        <a:latin typeface="Calibri"/>
                        <a:ea typeface="Times New Roman"/>
                      </a:endParaRPr>
                    </a:p>
                  </a:txBody>
                  <a:tcPr marL="38045" marR="38045" marT="0" marB="0" anchor="b">
                    <a:lnL>
                      <a:noFill/>
                    </a:lnL>
                    <a:lnR>
                      <a:noFill/>
                    </a:lnR>
                    <a:lnT>
                      <a:noFill/>
                    </a:lnT>
                    <a:lnB>
                      <a:noFill/>
                    </a:lnB>
                  </a:tcPr>
                </a:tc>
                <a:tc>
                  <a:txBody>
                    <a:bodyPr/>
                    <a:lstStyle/>
                    <a:p>
                      <a:pPr algn="ctr">
                        <a:lnSpc>
                          <a:spcPct val="115000"/>
                        </a:lnSpc>
                      </a:pPr>
                      <a:endParaRPr lang="en-US" sz="800">
                        <a:latin typeface="Calibri"/>
                        <a:ea typeface="Times New Roman"/>
                      </a:endParaRPr>
                    </a:p>
                  </a:txBody>
                  <a:tcPr marL="38045" marR="38045" marT="0" marB="0" anchor="b">
                    <a:lnL>
                      <a:noFill/>
                    </a:lnL>
                    <a:lnR>
                      <a:noFill/>
                    </a:lnR>
                    <a:lnT>
                      <a:noFill/>
                    </a:lnT>
                    <a:lnB>
                      <a:noFill/>
                    </a:lnB>
                  </a:tcPr>
                </a:tc>
                <a:tc>
                  <a:txBody>
                    <a:bodyPr/>
                    <a:lstStyle/>
                    <a:p>
                      <a:pPr algn="ctr">
                        <a:lnSpc>
                          <a:spcPct val="115000"/>
                        </a:lnSpc>
                      </a:pPr>
                      <a:endParaRPr lang="en-US" sz="800">
                        <a:latin typeface="Calibri"/>
                        <a:ea typeface="Times New Roman"/>
                      </a:endParaRPr>
                    </a:p>
                  </a:txBody>
                  <a:tcPr marL="38045" marR="38045" marT="0" marB="0" anchor="b">
                    <a:lnL>
                      <a:noFill/>
                    </a:lnL>
                    <a:lnR>
                      <a:noFill/>
                    </a:lnR>
                    <a:lnT>
                      <a:noFill/>
                    </a:lnT>
                    <a:lnB>
                      <a:noFill/>
                    </a:lnB>
                  </a:tcPr>
                </a:tc>
                <a:tc>
                  <a:txBody>
                    <a:bodyPr/>
                    <a:lstStyle/>
                    <a:p>
                      <a:pPr algn="ctr">
                        <a:lnSpc>
                          <a:spcPct val="115000"/>
                        </a:lnSpc>
                      </a:pPr>
                      <a:endParaRPr lang="en-US" sz="800">
                        <a:latin typeface="Calibri"/>
                        <a:ea typeface="Times New Roman"/>
                      </a:endParaRPr>
                    </a:p>
                  </a:txBody>
                  <a:tcPr marL="38045" marR="38045" marT="0" marB="0" anchor="b">
                    <a:lnL>
                      <a:noFill/>
                    </a:lnL>
                    <a:lnR>
                      <a:noFill/>
                    </a:lnR>
                    <a:lnT>
                      <a:noFill/>
                    </a:lnT>
                    <a:lnB>
                      <a:noFill/>
                    </a:lnB>
                  </a:tcPr>
                </a:tc>
                <a:tc>
                  <a:txBody>
                    <a:bodyPr/>
                    <a:lstStyle/>
                    <a:p>
                      <a:pPr algn="ctr">
                        <a:lnSpc>
                          <a:spcPct val="115000"/>
                        </a:lnSpc>
                      </a:pPr>
                      <a:endParaRPr lang="en-US" sz="800">
                        <a:latin typeface="Calibri"/>
                        <a:ea typeface="Times New Roman"/>
                      </a:endParaRPr>
                    </a:p>
                  </a:txBody>
                  <a:tcPr marL="38045" marR="38045" marT="0"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0010"/>
                  </a:ext>
                </a:extLst>
              </a:tr>
              <a:tr h="239177">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s11</a:t>
                      </a:r>
                      <a:endParaRPr lang="en-US" sz="800">
                        <a:latin typeface="Calibri"/>
                        <a:ea typeface="Calibri"/>
                        <a:cs typeface="Times New Roman"/>
                      </a:endParaRPr>
                    </a:p>
                  </a:txBody>
                  <a:tcPr marL="38045" marR="38045"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0.65</a:t>
                      </a:r>
                      <a:endParaRPr lang="en-US" sz="800">
                        <a:latin typeface="Calibri"/>
                        <a:ea typeface="Calibri"/>
                        <a:cs typeface="Times New Roman"/>
                      </a:endParaRPr>
                    </a:p>
                  </a:txBody>
                  <a:tcPr marL="38045" marR="38045"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0.65</a:t>
                      </a:r>
                      <a:endParaRPr lang="en-US" sz="800">
                        <a:latin typeface="Calibri"/>
                        <a:ea typeface="Calibri"/>
                        <a:cs typeface="Times New Roman"/>
                      </a:endParaRPr>
                    </a:p>
                  </a:txBody>
                  <a:tcPr marL="38045" marR="38045"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0.65</a:t>
                      </a:r>
                      <a:endParaRPr lang="en-US" sz="800">
                        <a:latin typeface="Calibri"/>
                        <a:ea typeface="Calibri"/>
                        <a:cs typeface="Times New Roman"/>
                      </a:endParaRPr>
                    </a:p>
                  </a:txBody>
                  <a:tcPr marL="38045" marR="38045"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0.3</a:t>
                      </a:r>
                      <a:endParaRPr lang="en-US" sz="800">
                        <a:latin typeface="Calibri"/>
                        <a:ea typeface="Calibri"/>
                        <a:cs typeface="Times New Roman"/>
                      </a:endParaRPr>
                    </a:p>
                  </a:txBody>
                  <a:tcPr marL="38045" marR="38045" marT="0" marB="0" anchor="b">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latin typeface="Calibri"/>
                          <a:ea typeface="Times New Roman"/>
                          <a:cs typeface="Times New Roman"/>
                        </a:rPr>
                        <a:t>0.65</a:t>
                      </a:r>
                      <a:endParaRPr lang="en-US" sz="800" dirty="0">
                        <a:latin typeface="Calibri"/>
                        <a:ea typeface="Calibri"/>
                        <a:cs typeface="Times New Roman"/>
                      </a:endParaRPr>
                    </a:p>
                  </a:txBody>
                  <a:tcPr marL="38045" marR="38045"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0.65</a:t>
                      </a:r>
                      <a:endParaRPr lang="en-US" sz="800">
                        <a:latin typeface="Calibri"/>
                        <a:ea typeface="Calibri"/>
                        <a:cs typeface="Times New Roman"/>
                      </a:endParaRPr>
                    </a:p>
                  </a:txBody>
                  <a:tcPr marL="38045" marR="38045"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0.65</a:t>
                      </a:r>
                      <a:endParaRPr lang="en-US" sz="800">
                        <a:latin typeface="Calibri"/>
                        <a:ea typeface="Calibri"/>
                        <a:cs typeface="Times New Roman"/>
                      </a:endParaRPr>
                    </a:p>
                  </a:txBody>
                  <a:tcPr marL="38045" marR="38045" marT="0" marB="0" anchor="b">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latin typeface="Calibri"/>
                          <a:ea typeface="Times New Roman"/>
                          <a:cs typeface="Times New Roman"/>
                        </a:rPr>
                        <a:t>0.65</a:t>
                      </a:r>
                      <a:endParaRPr lang="en-US" sz="800" dirty="0">
                        <a:latin typeface="Calibri"/>
                        <a:ea typeface="Calibri"/>
                        <a:cs typeface="Times New Roman"/>
                      </a:endParaRPr>
                    </a:p>
                  </a:txBody>
                  <a:tcPr marL="38045" marR="38045"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0.65</a:t>
                      </a:r>
                      <a:endParaRPr lang="en-US" sz="800">
                        <a:latin typeface="Calibri"/>
                        <a:ea typeface="Calibri"/>
                        <a:cs typeface="Times New Roman"/>
                      </a:endParaRPr>
                    </a:p>
                  </a:txBody>
                  <a:tcPr marL="38045" marR="38045"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1</a:t>
                      </a:r>
                      <a:endParaRPr lang="en-US" sz="800">
                        <a:latin typeface="Calibri"/>
                        <a:ea typeface="Calibri"/>
                        <a:cs typeface="Times New Roman"/>
                      </a:endParaRPr>
                    </a:p>
                  </a:txBody>
                  <a:tcPr marL="38045" marR="38045"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1</a:t>
                      </a:r>
                      <a:endParaRPr lang="en-US" sz="800">
                        <a:latin typeface="Calibri"/>
                        <a:ea typeface="Calibri"/>
                        <a:cs typeface="Times New Roman"/>
                      </a:endParaRPr>
                    </a:p>
                  </a:txBody>
                  <a:tcPr marL="38045" marR="38045" marT="0" marB="0" anchor="b">
                    <a:lnL>
                      <a:noFill/>
                    </a:lnL>
                    <a:lnR>
                      <a:noFill/>
                    </a:lnR>
                    <a:lnT>
                      <a:noFill/>
                    </a:lnT>
                    <a:lnB>
                      <a:noFill/>
                    </a:lnB>
                  </a:tcPr>
                </a:tc>
                <a:tc>
                  <a:txBody>
                    <a:bodyPr/>
                    <a:lstStyle/>
                    <a:p>
                      <a:pPr algn="ctr">
                        <a:lnSpc>
                          <a:spcPct val="115000"/>
                        </a:lnSpc>
                      </a:pPr>
                      <a:endParaRPr lang="en-US" sz="800">
                        <a:latin typeface="Calibri"/>
                        <a:ea typeface="Times New Roman"/>
                      </a:endParaRPr>
                    </a:p>
                  </a:txBody>
                  <a:tcPr marL="38045" marR="38045" marT="0" marB="0" anchor="b">
                    <a:lnL>
                      <a:noFill/>
                    </a:lnL>
                    <a:lnR>
                      <a:noFill/>
                    </a:lnR>
                    <a:lnT>
                      <a:noFill/>
                    </a:lnT>
                    <a:lnB>
                      <a:noFill/>
                    </a:lnB>
                  </a:tcPr>
                </a:tc>
                <a:tc>
                  <a:txBody>
                    <a:bodyPr/>
                    <a:lstStyle/>
                    <a:p>
                      <a:pPr algn="ctr">
                        <a:lnSpc>
                          <a:spcPct val="115000"/>
                        </a:lnSpc>
                      </a:pPr>
                      <a:endParaRPr lang="en-US" sz="800">
                        <a:latin typeface="Calibri"/>
                        <a:ea typeface="Times New Roman"/>
                      </a:endParaRPr>
                    </a:p>
                  </a:txBody>
                  <a:tcPr marL="38045" marR="38045" marT="0" marB="0" anchor="b">
                    <a:lnL>
                      <a:noFill/>
                    </a:lnL>
                    <a:lnR>
                      <a:noFill/>
                    </a:lnR>
                    <a:lnT>
                      <a:noFill/>
                    </a:lnT>
                    <a:lnB>
                      <a:noFill/>
                    </a:lnB>
                  </a:tcPr>
                </a:tc>
                <a:tc>
                  <a:txBody>
                    <a:bodyPr/>
                    <a:lstStyle/>
                    <a:p>
                      <a:pPr algn="ctr">
                        <a:lnSpc>
                          <a:spcPct val="115000"/>
                        </a:lnSpc>
                      </a:pPr>
                      <a:endParaRPr lang="en-US" sz="800">
                        <a:latin typeface="Calibri"/>
                        <a:ea typeface="Times New Roman"/>
                      </a:endParaRPr>
                    </a:p>
                  </a:txBody>
                  <a:tcPr marL="38045" marR="38045" marT="0" marB="0" anchor="b">
                    <a:lnL>
                      <a:noFill/>
                    </a:lnL>
                    <a:lnR>
                      <a:noFill/>
                    </a:lnR>
                    <a:lnT>
                      <a:noFill/>
                    </a:lnT>
                    <a:lnB>
                      <a:noFill/>
                    </a:lnB>
                  </a:tcPr>
                </a:tc>
                <a:tc>
                  <a:txBody>
                    <a:bodyPr/>
                    <a:lstStyle/>
                    <a:p>
                      <a:pPr algn="ctr">
                        <a:lnSpc>
                          <a:spcPct val="115000"/>
                        </a:lnSpc>
                      </a:pPr>
                      <a:endParaRPr lang="en-US" sz="800">
                        <a:latin typeface="Calibri"/>
                        <a:ea typeface="Times New Roman"/>
                      </a:endParaRPr>
                    </a:p>
                  </a:txBody>
                  <a:tcPr marL="38045" marR="38045" marT="0" marB="0" anchor="b">
                    <a:lnL>
                      <a:noFill/>
                    </a:lnL>
                    <a:lnR>
                      <a:noFill/>
                    </a:lnR>
                    <a:lnT>
                      <a:noFill/>
                    </a:lnT>
                    <a:lnB>
                      <a:noFill/>
                    </a:lnB>
                  </a:tcPr>
                </a:tc>
                <a:tc>
                  <a:txBody>
                    <a:bodyPr/>
                    <a:lstStyle/>
                    <a:p>
                      <a:pPr algn="ctr">
                        <a:lnSpc>
                          <a:spcPct val="115000"/>
                        </a:lnSpc>
                      </a:pPr>
                      <a:endParaRPr lang="en-US" sz="800">
                        <a:latin typeface="Calibri"/>
                        <a:ea typeface="Times New Roman"/>
                      </a:endParaRPr>
                    </a:p>
                  </a:txBody>
                  <a:tcPr marL="38045" marR="38045" marT="0" marB="0" anchor="b">
                    <a:lnL>
                      <a:noFill/>
                    </a:lnL>
                    <a:lnR>
                      <a:noFill/>
                    </a:lnR>
                    <a:lnT>
                      <a:noFill/>
                    </a:lnT>
                    <a:lnB>
                      <a:noFill/>
                    </a:lnB>
                  </a:tcPr>
                </a:tc>
                <a:tc>
                  <a:txBody>
                    <a:bodyPr/>
                    <a:lstStyle/>
                    <a:p>
                      <a:pPr algn="ctr">
                        <a:lnSpc>
                          <a:spcPct val="115000"/>
                        </a:lnSpc>
                      </a:pPr>
                      <a:endParaRPr lang="en-US" sz="800">
                        <a:latin typeface="Calibri"/>
                        <a:ea typeface="Times New Roman"/>
                      </a:endParaRPr>
                    </a:p>
                  </a:txBody>
                  <a:tcPr marL="38045" marR="38045" marT="0" marB="0" anchor="b">
                    <a:lnL>
                      <a:noFill/>
                    </a:lnL>
                    <a:lnR>
                      <a:noFill/>
                    </a:lnR>
                    <a:lnT>
                      <a:noFill/>
                    </a:lnT>
                    <a:lnB>
                      <a:noFill/>
                    </a:lnB>
                  </a:tcPr>
                </a:tc>
                <a:tc>
                  <a:txBody>
                    <a:bodyPr/>
                    <a:lstStyle/>
                    <a:p>
                      <a:pPr algn="ctr">
                        <a:lnSpc>
                          <a:spcPct val="115000"/>
                        </a:lnSpc>
                      </a:pPr>
                      <a:endParaRPr lang="en-US" sz="800">
                        <a:latin typeface="Calibri"/>
                        <a:ea typeface="Times New Roman"/>
                      </a:endParaRPr>
                    </a:p>
                  </a:txBody>
                  <a:tcPr marL="38045" marR="38045" marT="0" marB="0" anchor="b">
                    <a:lnL>
                      <a:noFill/>
                    </a:lnL>
                    <a:lnR>
                      <a:noFill/>
                    </a:lnR>
                    <a:lnT>
                      <a:noFill/>
                    </a:lnT>
                    <a:lnB>
                      <a:noFill/>
                    </a:lnB>
                  </a:tcPr>
                </a:tc>
                <a:tc>
                  <a:txBody>
                    <a:bodyPr/>
                    <a:lstStyle/>
                    <a:p>
                      <a:pPr algn="ctr">
                        <a:lnSpc>
                          <a:spcPct val="115000"/>
                        </a:lnSpc>
                      </a:pPr>
                      <a:endParaRPr lang="en-US" sz="800">
                        <a:latin typeface="Calibri"/>
                        <a:ea typeface="Times New Roman"/>
                      </a:endParaRPr>
                    </a:p>
                  </a:txBody>
                  <a:tcPr marL="38045" marR="38045" marT="0"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0011"/>
                  </a:ext>
                </a:extLst>
              </a:tr>
              <a:tr h="239177">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s12</a:t>
                      </a:r>
                      <a:endParaRPr lang="en-US" sz="800">
                        <a:latin typeface="Calibri"/>
                        <a:ea typeface="Calibri"/>
                        <a:cs typeface="Times New Roman"/>
                      </a:endParaRPr>
                    </a:p>
                  </a:txBody>
                  <a:tcPr marL="38045" marR="38045"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1</a:t>
                      </a:r>
                      <a:endParaRPr lang="en-US" sz="800">
                        <a:latin typeface="Calibri"/>
                        <a:ea typeface="Calibri"/>
                        <a:cs typeface="Times New Roman"/>
                      </a:endParaRPr>
                    </a:p>
                  </a:txBody>
                  <a:tcPr marL="38045" marR="38045"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1</a:t>
                      </a:r>
                      <a:endParaRPr lang="en-US" sz="800">
                        <a:latin typeface="Calibri"/>
                        <a:ea typeface="Calibri"/>
                        <a:cs typeface="Times New Roman"/>
                      </a:endParaRPr>
                    </a:p>
                  </a:txBody>
                  <a:tcPr marL="38045" marR="38045"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1</a:t>
                      </a:r>
                      <a:endParaRPr lang="en-US" sz="800">
                        <a:latin typeface="Calibri"/>
                        <a:ea typeface="Calibri"/>
                        <a:cs typeface="Times New Roman"/>
                      </a:endParaRPr>
                    </a:p>
                  </a:txBody>
                  <a:tcPr marL="38045" marR="38045"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0.05</a:t>
                      </a:r>
                      <a:endParaRPr lang="en-US" sz="800">
                        <a:latin typeface="Calibri"/>
                        <a:ea typeface="Calibri"/>
                        <a:cs typeface="Times New Roman"/>
                      </a:endParaRPr>
                    </a:p>
                  </a:txBody>
                  <a:tcPr marL="38045" marR="38045"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1</a:t>
                      </a:r>
                      <a:endParaRPr lang="en-US" sz="800">
                        <a:latin typeface="Calibri"/>
                        <a:ea typeface="Calibri"/>
                        <a:cs typeface="Times New Roman"/>
                      </a:endParaRPr>
                    </a:p>
                  </a:txBody>
                  <a:tcPr marL="38045" marR="38045"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1</a:t>
                      </a:r>
                      <a:endParaRPr lang="en-US" sz="800">
                        <a:latin typeface="Calibri"/>
                        <a:ea typeface="Calibri"/>
                        <a:cs typeface="Times New Roman"/>
                      </a:endParaRPr>
                    </a:p>
                  </a:txBody>
                  <a:tcPr marL="38045" marR="38045"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1</a:t>
                      </a:r>
                      <a:endParaRPr lang="en-US" sz="800">
                        <a:latin typeface="Calibri"/>
                        <a:ea typeface="Calibri"/>
                        <a:cs typeface="Times New Roman"/>
                      </a:endParaRPr>
                    </a:p>
                  </a:txBody>
                  <a:tcPr marL="38045" marR="38045"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1</a:t>
                      </a:r>
                      <a:endParaRPr lang="en-US" sz="800">
                        <a:latin typeface="Calibri"/>
                        <a:ea typeface="Calibri"/>
                        <a:cs typeface="Times New Roman"/>
                      </a:endParaRPr>
                    </a:p>
                  </a:txBody>
                  <a:tcPr marL="38045" marR="38045"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1</a:t>
                      </a:r>
                      <a:endParaRPr lang="en-US" sz="800">
                        <a:latin typeface="Calibri"/>
                        <a:ea typeface="Calibri"/>
                        <a:cs typeface="Times New Roman"/>
                      </a:endParaRPr>
                    </a:p>
                  </a:txBody>
                  <a:tcPr marL="38045" marR="38045"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0.65</a:t>
                      </a:r>
                      <a:endParaRPr lang="en-US" sz="800">
                        <a:latin typeface="Calibri"/>
                        <a:ea typeface="Calibri"/>
                        <a:cs typeface="Times New Roman"/>
                      </a:endParaRPr>
                    </a:p>
                  </a:txBody>
                  <a:tcPr marL="38045" marR="38045"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0.65</a:t>
                      </a:r>
                      <a:endParaRPr lang="en-US" sz="800">
                        <a:latin typeface="Calibri"/>
                        <a:ea typeface="Calibri"/>
                        <a:cs typeface="Times New Roman"/>
                      </a:endParaRPr>
                    </a:p>
                  </a:txBody>
                  <a:tcPr marL="38045" marR="38045"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1</a:t>
                      </a:r>
                      <a:endParaRPr lang="en-US" sz="800">
                        <a:latin typeface="Calibri"/>
                        <a:ea typeface="Calibri"/>
                        <a:cs typeface="Times New Roman"/>
                      </a:endParaRPr>
                    </a:p>
                  </a:txBody>
                  <a:tcPr marL="38045" marR="38045" marT="0" marB="0" anchor="b">
                    <a:lnL>
                      <a:noFill/>
                    </a:lnL>
                    <a:lnR>
                      <a:noFill/>
                    </a:lnR>
                    <a:lnT>
                      <a:noFill/>
                    </a:lnT>
                    <a:lnB>
                      <a:noFill/>
                    </a:lnB>
                  </a:tcPr>
                </a:tc>
                <a:tc>
                  <a:txBody>
                    <a:bodyPr/>
                    <a:lstStyle/>
                    <a:p>
                      <a:pPr algn="ctr">
                        <a:lnSpc>
                          <a:spcPct val="115000"/>
                        </a:lnSpc>
                      </a:pPr>
                      <a:endParaRPr lang="en-US" sz="800">
                        <a:latin typeface="Calibri"/>
                        <a:ea typeface="Times New Roman"/>
                      </a:endParaRPr>
                    </a:p>
                  </a:txBody>
                  <a:tcPr marL="38045" marR="38045" marT="0" marB="0" anchor="b">
                    <a:lnL>
                      <a:noFill/>
                    </a:lnL>
                    <a:lnR>
                      <a:noFill/>
                    </a:lnR>
                    <a:lnT>
                      <a:noFill/>
                    </a:lnT>
                    <a:lnB>
                      <a:noFill/>
                    </a:lnB>
                  </a:tcPr>
                </a:tc>
                <a:tc>
                  <a:txBody>
                    <a:bodyPr/>
                    <a:lstStyle/>
                    <a:p>
                      <a:pPr algn="ctr">
                        <a:lnSpc>
                          <a:spcPct val="115000"/>
                        </a:lnSpc>
                      </a:pPr>
                      <a:endParaRPr lang="en-US" sz="800" dirty="0">
                        <a:latin typeface="Calibri"/>
                        <a:ea typeface="Times New Roman"/>
                      </a:endParaRPr>
                    </a:p>
                  </a:txBody>
                  <a:tcPr marL="38045" marR="38045" marT="0" marB="0" anchor="b">
                    <a:lnL>
                      <a:noFill/>
                    </a:lnL>
                    <a:lnR>
                      <a:noFill/>
                    </a:lnR>
                    <a:lnT>
                      <a:noFill/>
                    </a:lnT>
                    <a:lnB>
                      <a:noFill/>
                    </a:lnB>
                  </a:tcPr>
                </a:tc>
                <a:tc>
                  <a:txBody>
                    <a:bodyPr/>
                    <a:lstStyle/>
                    <a:p>
                      <a:pPr algn="ctr">
                        <a:lnSpc>
                          <a:spcPct val="115000"/>
                        </a:lnSpc>
                      </a:pPr>
                      <a:endParaRPr lang="en-US" sz="800">
                        <a:latin typeface="Calibri"/>
                        <a:ea typeface="Times New Roman"/>
                      </a:endParaRPr>
                    </a:p>
                  </a:txBody>
                  <a:tcPr marL="38045" marR="38045" marT="0" marB="0" anchor="b">
                    <a:lnL>
                      <a:noFill/>
                    </a:lnL>
                    <a:lnR>
                      <a:noFill/>
                    </a:lnR>
                    <a:lnT>
                      <a:noFill/>
                    </a:lnT>
                    <a:lnB>
                      <a:noFill/>
                    </a:lnB>
                  </a:tcPr>
                </a:tc>
                <a:tc>
                  <a:txBody>
                    <a:bodyPr/>
                    <a:lstStyle/>
                    <a:p>
                      <a:pPr algn="ctr">
                        <a:lnSpc>
                          <a:spcPct val="115000"/>
                        </a:lnSpc>
                      </a:pPr>
                      <a:endParaRPr lang="en-US" sz="800">
                        <a:latin typeface="Calibri"/>
                        <a:ea typeface="Times New Roman"/>
                      </a:endParaRPr>
                    </a:p>
                  </a:txBody>
                  <a:tcPr marL="38045" marR="38045" marT="0" marB="0" anchor="b">
                    <a:lnL>
                      <a:noFill/>
                    </a:lnL>
                    <a:lnR>
                      <a:noFill/>
                    </a:lnR>
                    <a:lnT>
                      <a:noFill/>
                    </a:lnT>
                    <a:lnB>
                      <a:noFill/>
                    </a:lnB>
                  </a:tcPr>
                </a:tc>
                <a:tc>
                  <a:txBody>
                    <a:bodyPr/>
                    <a:lstStyle/>
                    <a:p>
                      <a:pPr algn="ctr">
                        <a:lnSpc>
                          <a:spcPct val="115000"/>
                        </a:lnSpc>
                      </a:pPr>
                      <a:endParaRPr lang="en-US" sz="800">
                        <a:latin typeface="Calibri"/>
                        <a:ea typeface="Times New Roman"/>
                      </a:endParaRPr>
                    </a:p>
                  </a:txBody>
                  <a:tcPr marL="38045" marR="38045" marT="0" marB="0" anchor="b">
                    <a:lnL>
                      <a:noFill/>
                    </a:lnL>
                    <a:lnR>
                      <a:noFill/>
                    </a:lnR>
                    <a:lnT>
                      <a:noFill/>
                    </a:lnT>
                    <a:lnB>
                      <a:noFill/>
                    </a:lnB>
                  </a:tcPr>
                </a:tc>
                <a:tc>
                  <a:txBody>
                    <a:bodyPr/>
                    <a:lstStyle/>
                    <a:p>
                      <a:pPr algn="ctr">
                        <a:lnSpc>
                          <a:spcPct val="115000"/>
                        </a:lnSpc>
                      </a:pPr>
                      <a:endParaRPr lang="en-US" sz="800">
                        <a:latin typeface="Calibri"/>
                        <a:ea typeface="Times New Roman"/>
                      </a:endParaRPr>
                    </a:p>
                  </a:txBody>
                  <a:tcPr marL="38045" marR="38045" marT="0" marB="0" anchor="b">
                    <a:lnL>
                      <a:noFill/>
                    </a:lnL>
                    <a:lnR>
                      <a:noFill/>
                    </a:lnR>
                    <a:lnT>
                      <a:noFill/>
                    </a:lnT>
                    <a:lnB>
                      <a:noFill/>
                    </a:lnB>
                  </a:tcPr>
                </a:tc>
                <a:tc>
                  <a:txBody>
                    <a:bodyPr/>
                    <a:lstStyle/>
                    <a:p>
                      <a:pPr algn="ctr">
                        <a:lnSpc>
                          <a:spcPct val="115000"/>
                        </a:lnSpc>
                      </a:pPr>
                      <a:endParaRPr lang="en-US" sz="800">
                        <a:latin typeface="Calibri"/>
                        <a:ea typeface="Times New Roman"/>
                      </a:endParaRPr>
                    </a:p>
                  </a:txBody>
                  <a:tcPr marL="38045" marR="38045" marT="0"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0012"/>
                  </a:ext>
                </a:extLst>
              </a:tr>
              <a:tr h="239177">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s13</a:t>
                      </a:r>
                      <a:endParaRPr lang="en-US" sz="800">
                        <a:latin typeface="Calibri"/>
                        <a:ea typeface="Calibri"/>
                        <a:cs typeface="Times New Roman"/>
                      </a:endParaRPr>
                    </a:p>
                  </a:txBody>
                  <a:tcPr marL="38045" marR="38045"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1</a:t>
                      </a:r>
                      <a:endParaRPr lang="en-US" sz="800">
                        <a:latin typeface="Calibri"/>
                        <a:ea typeface="Calibri"/>
                        <a:cs typeface="Times New Roman"/>
                      </a:endParaRPr>
                    </a:p>
                  </a:txBody>
                  <a:tcPr marL="38045" marR="38045"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1</a:t>
                      </a:r>
                      <a:endParaRPr lang="en-US" sz="800">
                        <a:latin typeface="Calibri"/>
                        <a:ea typeface="Calibri"/>
                        <a:cs typeface="Times New Roman"/>
                      </a:endParaRPr>
                    </a:p>
                  </a:txBody>
                  <a:tcPr marL="38045" marR="38045"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1</a:t>
                      </a:r>
                      <a:endParaRPr lang="en-US" sz="800">
                        <a:latin typeface="Calibri"/>
                        <a:ea typeface="Calibri"/>
                        <a:cs typeface="Times New Roman"/>
                      </a:endParaRPr>
                    </a:p>
                  </a:txBody>
                  <a:tcPr marL="38045" marR="38045"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0.05</a:t>
                      </a:r>
                      <a:endParaRPr lang="en-US" sz="800">
                        <a:latin typeface="Calibri"/>
                        <a:ea typeface="Calibri"/>
                        <a:cs typeface="Times New Roman"/>
                      </a:endParaRPr>
                    </a:p>
                  </a:txBody>
                  <a:tcPr marL="38045" marR="38045"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1</a:t>
                      </a:r>
                      <a:endParaRPr lang="en-US" sz="800">
                        <a:latin typeface="Calibri"/>
                        <a:ea typeface="Calibri"/>
                        <a:cs typeface="Times New Roman"/>
                      </a:endParaRPr>
                    </a:p>
                  </a:txBody>
                  <a:tcPr marL="38045" marR="38045" marT="0" marB="0" anchor="b">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latin typeface="Calibri"/>
                          <a:ea typeface="Times New Roman"/>
                          <a:cs typeface="Times New Roman"/>
                        </a:rPr>
                        <a:t>1</a:t>
                      </a:r>
                      <a:endParaRPr lang="en-US" sz="800" dirty="0">
                        <a:latin typeface="Calibri"/>
                        <a:ea typeface="Calibri"/>
                        <a:cs typeface="Times New Roman"/>
                      </a:endParaRPr>
                    </a:p>
                  </a:txBody>
                  <a:tcPr marL="38045" marR="38045" marT="0" marB="0" anchor="b">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latin typeface="Calibri"/>
                          <a:ea typeface="Times New Roman"/>
                          <a:cs typeface="Times New Roman"/>
                        </a:rPr>
                        <a:t>1</a:t>
                      </a:r>
                      <a:endParaRPr lang="en-US" sz="800" dirty="0">
                        <a:latin typeface="Calibri"/>
                        <a:ea typeface="Calibri"/>
                        <a:cs typeface="Times New Roman"/>
                      </a:endParaRPr>
                    </a:p>
                  </a:txBody>
                  <a:tcPr marL="38045" marR="38045"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1</a:t>
                      </a:r>
                      <a:endParaRPr lang="en-US" sz="800">
                        <a:latin typeface="Calibri"/>
                        <a:ea typeface="Calibri"/>
                        <a:cs typeface="Times New Roman"/>
                      </a:endParaRPr>
                    </a:p>
                  </a:txBody>
                  <a:tcPr marL="38045" marR="38045"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1</a:t>
                      </a:r>
                      <a:endParaRPr lang="en-US" sz="800">
                        <a:latin typeface="Calibri"/>
                        <a:ea typeface="Calibri"/>
                        <a:cs typeface="Times New Roman"/>
                      </a:endParaRPr>
                    </a:p>
                  </a:txBody>
                  <a:tcPr marL="38045" marR="38045"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0.65</a:t>
                      </a:r>
                      <a:endParaRPr lang="en-US" sz="800">
                        <a:latin typeface="Calibri"/>
                        <a:ea typeface="Calibri"/>
                        <a:cs typeface="Times New Roman"/>
                      </a:endParaRPr>
                    </a:p>
                  </a:txBody>
                  <a:tcPr marL="38045" marR="38045"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0.65</a:t>
                      </a:r>
                      <a:endParaRPr lang="en-US" sz="800">
                        <a:latin typeface="Calibri"/>
                        <a:ea typeface="Calibri"/>
                        <a:cs typeface="Times New Roman"/>
                      </a:endParaRPr>
                    </a:p>
                  </a:txBody>
                  <a:tcPr marL="38045" marR="38045"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1</a:t>
                      </a:r>
                      <a:endParaRPr lang="en-US" sz="800">
                        <a:latin typeface="Calibri"/>
                        <a:ea typeface="Calibri"/>
                        <a:cs typeface="Times New Roman"/>
                      </a:endParaRPr>
                    </a:p>
                  </a:txBody>
                  <a:tcPr marL="38045" marR="38045"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1</a:t>
                      </a:r>
                      <a:endParaRPr lang="en-US" sz="800">
                        <a:latin typeface="Calibri"/>
                        <a:ea typeface="Calibri"/>
                        <a:cs typeface="Times New Roman"/>
                      </a:endParaRPr>
                    </a:p>
                  </a:txBody>
                  <a:tcPr marL="38045" marR="38045" marT="0" marB="0" anchor="b">
                    <a:lnL>
                      <a:noFill/>
                    </a:lnL>
                    <a:lnR>
                      <a:noFill/>
                    </a:lnR>
                    <a:lnT>
                      <a:noFill/>
                    </a:lnT>
                    <a:lnB>
                      <a:noFill/>
                    </a:lnB>
                  </a:tcPr>
                </a:tc>
                <a:tc>
                  <a:txBody>
                    <a:bodyPr/>
                    <a:lstStyle/>
                    <a:p>
                      <a:pPr algn="ctr">
                        <a:lnSpc>
                          <a:spcPct val="115000"/>
                        </a:lnSpc>
                      </a:pPr>
                      <a:endParaRPr lang="en-US" sz="800">
                        <a:latin typeface="Calibri"/>
                        <a:ea typeface="Times New Roman"/>
                      </a:endParaRPr>
                    </a:p>
                  </a:txBody>
                  <a:tcPr marL="38045" marR="38045" marT="0" marB="0" anchor="b">
                    <a:lnL>
                      <a:noFill/>
                    </a:lnL>
                    <a:lnR>
                      <a:noFill/>
                    </a:lnR>
                    <a:lnT>
                      <a:noFill/>
                    </a:lnT>
                    <a:lnB>
                      <a:noFill/>
                    </a:lnB>
                  </a:tcPr>
                </a:tc>
                <a:tc>
                  <a:txBody>
                    <a:bodyPr/>
                    <a:lstStyle/>
                    <a:p>
                      <a:pPr algn="ctr">
                        <a:lnSpc>
                          <a:spcPct val="115000"/>
                        </a:lnSpc>
                      </a:pPr>
                      <a:endParaRPr lang="en-US" sz="800">
                        <a:latin typeface="Calibri"/>
                        <a:ea typeface="Times New Roman"/>
                      </a:endParaRPr>
                    </a:p>
                  </a:txBody>
                  <a:tcPr marL="38045" marR="38045" marT="0" marB="0" anchor="b">
                    <a:lnL>
                      <a:noFill/>
                    </a:lnL>
                    <a:lnR>
                      <a:noFill/>
                    </a:lnR>
                    <a:lnT>
                      <a:noFill/>
                    </a:lnT>
                    <a:lnB>
                      <a:noFill/>
                    </a:lnB>
                  </a:tcPr>
                </a:tc>
                <a:tc>
                  <a:txBody>
                    <a:bodyPr/>
                    <a:lstStyle/>
                    <a:p>
                      <a:pPr algn="ctr">
                        <a:lnSpc>
                          <a:spcPct val="115000"/>
                        </a:lnSpc>
                      </a:pPr>
                      <a:endParaRPr lang="en-US" sz="800">
                        <a:latin typeface="Calibri"/>
                        <a:ea typeface="Times New Roman"/>
                      </a:endParaRPr>
                    </a:p>
                  </a:txBody>
                  <a:tcPr marL="38045" marR="38045" marT="0" marB="0" anchor="b">
                    <a:lnL>
                      <a:noFill/>
                    </a:lnL>
                    <a:lnR>
                      <a:noFill/>
                    </a:lnR>
                    <a:lnT>
                      <a:noFill/>
                    </a:lnT>
                    <a:lnB>
                      <a:noFill/>
                    </a:lnB>
                  </a:tcPr>
                </a:tc>
                <a:tc>
                  <a:txBody>
                    <a:bodyPr/>
                    <a:lstStyle/>
                    <a:p>
                      <a:pPr algn="ctr">
                        <a:lnSpc>
                          <a:spcPct val="115000"/>
                        </a:lnSpc>
                      </a:pPr>
                      <a:endParaRPr lang="en-US" sz="800">
                        <a:latin typeface="Calibri"/>
                        <a:ea typeface="Times New Roman"/>
                      </a:endParaRPr>
                    </a:p>
                  </a:txBody>
                  <a:tcPr marL="38045" marR="38045" marT="0" marB="0" anchor="b">
                    <a:lnL>
                      <a:noFill/>
                    </a:lnL>
                    <a:lnR>
                      <a:noFill/>
                    </a:lnR>
                    <a:lnT>
                      <a:noFill/>
                    </a:lnT>
                    <a:lnB>
                      <a:noFill/>
                    </a:lnB>
                  </a:tcPr>
                </a:tc>
                <a:tc>
                  <a:txBody>
                    <a:bodyPr/>
                    <a:lstStyle/>
                    <a:p>
                      <a:pPr algn="ctr">
                        <a:lnSpc>
                          <a:spcPct val="115000"/>
                        </a:lnSpc>
                      </a:pPr>
                      <a:endParaRPr lang="en-US" sz="800">
                        <a:latin typeface="Calibri"/>
                        <a:ea typeface="Times New Roman"/>
                      </a:endParaRPr>
                    </a:p>
                  </a:txBody>
                  <a:tcPr marL="38045" marR="38045" marT="0" marB="0" anchor="b">
                    <a:lnL>
                      <a:noFill/>
                    </a:lnL>
                    <a:lnR>
                      <a:noFill/>
                    </a:lnR>
                    <a:lnT>
                      <a:noFill/>
                    </a:lnT>
                    <a:lnB>
                      <a:noFill/>
                    </a:lnB>
                  </a:tcPr>
                </a:tc>
                <a:tc>
                  <a:txBody>
                    <a:bodyPr/>
                    <a:lstStyle/>
                    <a:p>
                      <a:pPr algn="ctr">
                        <a:lnSpc>
                          <a:spcPct val="115000"/>
                        </a:lnSpc>
                      </a:pPr>
                      <a:endParaRPr lang="en-US" sz="800">
                        <a:latin typeface="Calibri"/>
                        <a:ea typeface="Times New Roman"/>
                      </a:endParaRPr>
                    </a:p>
                  </a:txBody>
                  <a:tcPr marL="38045" marR="38045" marT="0"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0013"/>
                  </a:ext>
                </a:extLst>
              </a:tr>
              <a:tr h="239177">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s14</a:t>
                      </a:r>
                      <a:endParaRPr lang="en-US" sz="800">
                        <a:latin typeface="Calibri"/>
                        <a:ea typeface="Calibri"/>
                        <a:cs typeface="Times New Roman"/>
                      </a:endParaRPr>
                    </a:p>
                  </a:txBody>
                  <a:tcPr marL="38045" marR="38045"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1</a:t>
                      </a:r>
                      <a:endParaRPr lang="en-US" sz="800">
                        <a:latin typeface="Calibri"/>
                        <a:ea typeface="Calibri"/>
                        <a:cs typeface="Times New Roman"/>
                      </a:endParaRPr>
                    </a:p>
                  </a:txBody>
                  <a:tcPr marL="38045" marR="38045"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1</a:t>
                      </a:r>
                      <a:endParaRPr lang="en-US" sz="800">
                        <a:latin typeface="Calibri"/>
                        <a:ea typeface="Calibri"/>
                        <a:cs typeface="Times New Roman"/>
                      </a:endParaRPr>
                    </a:p>
                  </a:txBody>
                  <a:tcPr marL="38045" marR="38045"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1</a:t>
                      </a:r>
                      <a:endParaRPr lang="en-US" sz="800">
                        <a:latin typeface="Calibri"/>
                        <a:ea typeface="Calibri"/>
                        <a:cs typeface="Times New Roman"/>
                      </a:endParaRPr>
                    </a:p>
                  </a:txBody>
                  <a:tcPr marL="38045" marR="38045"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0.05</a:t>
                      </a:r>
                      <a:endParaRPr lang="en-US" sz="800">
                        <a:latin typeface="Calibri"/>
                        <a:ea typeface="Calibri"/>
                        <a:cs typeface="Times New Roman"/>
                      </a:endParaRPr>
                    </a:p>
                  </a:txBody>
                  <a:tcPr marL="38045" marR="38045"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1</a:t>
                      </a:r>
                      <a:endParaRPr lang="en-US" sz="800">
                        <a:latin typeface="Calibri"/>
                        <a:ea typeface="Calibri"/>
                        <a:cs typeface="Times New Roman"/>
                      </a:endParaRPr>
                    </a:p>
                  </a:txBody>
                  <a:tcPr marL="38045" marR="38045"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1</a:t>
                      </a:r>
                      <a:endParaRPr lang="en-US" sz="800">
                        <a:latin typeface="Calibri"/>
                        <a:ea typeface="Calibri"/>
                        <a:cs typeface="Times New Roman"/>
                      </a:endParaRPr>
                    </a:p>
                  </a:txBody>
                  <a:tcPr marL="38045" marR="38045"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1</a:t>
                      </a:r>
                      <a:endParaRPr lang="en-US" sz="800">
                        <a:latin typeface="Calibri"/>
                        <a:ea typeface="Calibri"/>
                        <a:cs typeface="Times New Roman"/>
                      </a:endParaRPr>
                    </a:p>
                  </a:txBody>
                  <a:tcPr marL="38045" marR="38045" marT="0" marB="0" anchor="b">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latin typeface="Calibri"/>
                          <a:ea typeface="Times New Roman"/>
                          <a:cs typeface="Times New Roman"/>
                        </a:rPr>
                        <a:t>1</a:t>
                      </a:r>
                      <a:endParaRPr lang="en-US" sz="800" dirty="0">
                        <a:latin typeface="Calibri"/>
                        <a:ea typeface="Calibri"/>
                        <a:cs typeface="Times New Roman"/>
                      </a:endParaRPr>
                    </a:p>
                  </a:txBody>
                  <a:tcPr marL="38045" marR="38045"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1</a:t>
                      </a:r>
                      <a:endParaRPr lang="en-US" sz="800">
                        <a:latin typeface="Calibri"/>
                        <a:ea typeface="Calibri"/>
                        <a:cs typeface="Times New Roman"/>
                      </a:endParaRPr>
                    </a:p>
                  </a:txBody>
                  <a:tcPr marL="38045" marR="38045"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0.65</a:t>
                      </a:r>
                      <a:endParaRPr lang="en-US" sz="800">
                        <a:latin typeface="Calibri"/>
                        <a:ea typeface="Calibri"/>
                        <a:cs typeface="Times New Roman"/>
                      </a:endParaRPr>
                    </a:p>
                  </a:txBody>
                  <a:tcPr marL="38045" marR="38045"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0.65</a:t>
                      </a:r>
                      <a:endParaRPr lang="en-US" sz="800">
                        <a:latin typeface="Calibri"/>
                        <a:ea typeface="Calibri"/>
                        <a:cs typeface="Times New Roman"/>
                      </a:endParaRPr>
                    </a:p>
                  </a:txBody>
                  <a:tcPr marL="38045" marR="38045"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1</a:t>
                      </a:r>
                      <a:endParaRPr lang="en-US" sz="800">
                        <a:latin typeface="Calibri"/>
                        <a:ea typeface="Calibri"/>
                        <a:cs typeface="Times New Roman"/>
                      </a:endParaRPr>
                    </a:p>
                  </a:txBody>
                  <a:tcPr marL="38045" marR="38045"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1</a:t>
                      </a:r>
                      <a:endParaRPr lang="en-US" sz="800">
                        <a:latin typeface="Calibri"/>
                        <a:ea typeface="Calibri"/>
                        <a:cs typeface="Times New Roman"/>
                      </a:endParaRPr>
                    </a:p>
                  </a:txBody>
                  <a:tcPr marL="38045" marR="38045"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1</a:t>
                      </a:r>
                      <a:endParaRPr lang="en-US" sz="800">
                        <a:latin typeface="Calibri"/>
                        <a:ea typeface="Calibri"/>
                        <a:cs typeface="Times New Roman"/>
                      </a:endParaRPr>
                    </a:p>
                  </a:txBody>
                  <a:tcPr marL="38045" marR="38045" marT="0" marB="0" anchor="b">
                    <a:lnL>
                      <a:noFill/>
                    </a:lnL>
                    <a:lnR>
                      <a:noFill/>
                    </a:lnR>
                    <a:lnT>
                      <a:noFill/>
                    </a:lnT>
                    <a:lnB>
                      <a:noFill/>
                    </a:lnB>
                  </a:tcPr>
                </a:tc>
                <a:tc>
                  <a:txBody>
                    <a:bodyPr/>
                    <a:lstStyle/>
                    <a:p>
                      <a:pPr algn="ctr">
                        <a:lnSpc>
                          <a:spcPct val="115000"/>
                        </a:lnSpc>
                      </a:pPr>
                      <a:endParaRPr lang="en-US" sz="800">
                        <a:latin typeface="Calibri"/>
                        <a:ea typeface="Times New Roman"/>
                      </a:endParaRPr>
                    </a:p>
                  </a:txBody>
                  <a:tcPr marL="38045" marR="38045" marT="0" marB="0" anchor="b">
                    <a:lnL>
                      <a:noFill/>
                    </a:lnL>
                    <a:lnR>
                      <a:noFill/>
                    </a:lnR>
                    <a:lnT>
                      <a:noFill/>
                    </a:lnT>
                    <a:lnB>
                      <a:noFill/>
                    </a:lnB>
                  </a:tcPr>
                </a:tc>
                <a:tc>
                  <a:txBody>
                    <a:bodyPr/>
                    <a:lstStyle/>
                    <a:p>
                      <a:pPr algn="ctr">
                        <a:lnSpc>
                          <a:spcPct val="115000"/>
                        </a:lnSpc>
                      </a:pPr>
                      <a:endParaRPr lang="en-US" sz="800">
                        <a:latin typeface="Calibri"/>
                        <a:ea typeface="Times New Roman"/>
                      </a:endParaRPr>
                    </a:p>
                  </a:txBody>
                  <a:tcPr marL="38045" marR="38045" marT="0" marB="0" anchor="b">
                    <a:lnL>
                      <a:noFill/>
                    </a:lnL>
                    <a:lnR>
                      <a:noFill/>
                    </a:lnR>
                    <a:lnT>
                      <a:noFill/>
                    </a:lnT>
                    <a:lnB>
                      <a:noFill/>
                    </a:lnB>
                  </a:tcPr>
                </a:tc>
                <a:tc>
                  <a:txBody>
                    <a:bodyPr/>
                    <a:lstStyle/>
                    <a:p>
                      <a:pPr algn="ctr">
                        <a:lnSpc>
                          <a:spcPct val="115000"/>
                        </a:lnSpc>
                      </a:pPr>
                      <a:endParaRPr lang="en-US" sz="800">
                        <a:latin typeface="Calibri"/>
                        <a:ea typeface="Times New Roman"/>
                      </a:endParaRPr>
                    </a:p>
                  </a:txBody>
                  <a:tcPr marL="38045" marR="38045" marT="0" marB="0" anchor="b">
                    <a:lnL>
                      <a:noFill/>
                    </a:lnL>
                    <a:lnR>
                      <a:noFill/>
                    </a:lnR>
                    <a:lnT>
                      <a:noFill/>
                    </a:lnT>
                    <a:lnB>
                      <a:noFill/>
                    </a:lnB>
                  </a:tcPr>
                </a:tc>
                <a:tc>
                  <a:txBody>
                    <a:bodyPr/>
                    <a:lstStyle/>
                    <a:p>
                      <a:pPr algn="ctr">
                        <a:lnSpc>
                          <a:spcPct val="115000"/>
                        </a:lnSpc>
                      </a:pPr>
                      <a:endParaRPr lang="en-US" sz="800">
                        <a:latin typeface="Calibri"/>
                        <a:ea typeface="Times New Roman"/>
                      </a:endParaRPr>
                    </a:p>
                  </a:txBody>
                  <a:tcPr marL="38045" marR="38045" marT="0" marB="0" anchor="b">
                    <a:lnL>
                      <a:noFill/>
                    </a:lnL>
                    <a:lnR>
                      <a:noFill/>
                    </a:lnR>
                    <a:lnT>
                      <a:noFill/>
                    </a:lnT>
                    <a:lnB>
                      <a:noFill/>
                    </a:lnB>
                  </a:tcPr>
                </a:tc>
                <a:tc>
                  <a:txBody>
                    <a:bodyPr/>
                    <a:lstStyle/>
                    <a:p>
                      <a:pPr algn="ctr">
                        <a:lnSpc>
                          <a:spcPct val="115000"/>
                        </a:lnSpc>
                      </a:pPr>
                      <a:endParaRPr lang="en-US" sz="800">
                        <a:latin typeface="Calibri"/>
                        <a:ea typeface="Times New Roman"/>
                      </a:endParaRPr>
                    </a:p>
                  </a:txBody>
                  <a:tcPr marL="38045" marR="38045" marT="0"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0014"/>
                  </a:ext>
                </a:extLst>
              </a:tr>
              <a:tr h="239177">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s15</a:t>
                      </a:r>
                      <a:endParaRPr lang="en-US" sz="800">
                        <a:latin typeface="Calibri"/>
                        <a:ea typeface="Calibri"/>
                        <a:cs typeface="Times New Roman"/>
                      </a:endParaRPr>
                    </a:p>
                  </a:txBody>
                  <a:tcPr marL="38045" marR="38045"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0.05</a:t>
                      </a:r>
                      <a:endParaRPr lang="en-US" sz="800">
                        <a:latin typeface="Calibri"/>
                        <a:ea typeface="Calibri"/>
                        <a:cs typeface="Times New Roman"/>
                      </a:endParaRPr>
                    </a:p>
                  </a:txBody>
                  <a:tcPr marL="38045" marR="38045"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0.05</a:t>
                      </a:r>
                      <a:endParaRPr lang="en-US" sz="800">
                        <a:latin typeface="Calibri"/>
                        <a:ea typeface="Calibri"/>
                        <a:cs typeface="Times New Roman"/>
                      </a:endParaRPr>
                    </a:p>
                  </a:txBody>
                  <a:tcPr marL="38045" marR="38045"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0.05</a:t>
                      </a:r>
                      <a:endParaRPr lang="en-US" sz="800">
                        <a:latin typeface="Calibri"/>
                        <a:ea typeface="Calibri"/>
                        <a:cs typeface="Times New Roman"/>
                      </a:endParaRPr>
                    </a:p>
                  </a:txBody>
                  <a:tcPr marL="38045" marR="38045"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1</a:t>
                      </a:r>
                      <a:endParaRPr lang="en-US" sz="800">
                        <a:latin typeface="Calibri"/>
                        <a:ea typeface="Calibri"/>
                        <a:cs typeface="Times New Roman"/>
                      </a:endParaRPr>
                    </a:p>
                  </a:txBody>
                  <a:tcPr marL="38045" marR="38045"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0.05</a:t>
                      </a:r>
                      <a:endParaRPr lang="en-US" sz="800">
                        <a:latin typeface="Calibri"/>
                        <a:ea typeface="Calibri"/>
                        <a:cs typeface="Times New Roman"/>
                      </a:endParaRPr>
                    </a:p>
                  </a:txBody>
                  <a:tcPr marL="38045" marR="38045"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0.05</a:t>
                      </a:r>
                      <a:endParaRPr lang="en-US" sz="800">
                        <a:latin typeface="Calibri"/>
                        <a:ea typeface="Calibri"/>
                        <a:cs typeface="Times New Roman"/>
                      </a:endParaRPr>
                    </a:p>
                  </a:txBody>
                  <a:tcPr marL="38045" marR="38045"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0.05</a:t>
                      </a:r>
                      <a:endParaRPr lang="en-US" sz="800">
                        <a:latin typeface="Calibri"/>
                        <a:ea typeface="Calibri"/>
                        <a:cs typeface="Times New Roman"/>
                      </a:endParaRPr>
                    </a:p>
                  </a:txBody>
                  <a:tcPr marL="38045" marR="38045"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0.05</a:t>
                      </a:r>
                      <a:endParaRPr lang="en-US" sz="800">
                        <a:latin typeface="Calibri"/>
                        <a:ea typeface="Calibri"/>
                        <a:cs typeface="Times New Roman"/>
                      </a:endParaRPr>
                    </a:p>
                  </a:txBody>
                  <a:tcPr marL="38045" marR="38045"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0.05</a:t>
                      </a:r>
                      <a:endParaRPr lang="en-US" sz="800">
                        <a:latin typeface="Calibri"/>
                        <a:ea typeface="Calibri"/>
                        <a:cs typeface="Times New Roman"/>
                      </a:endParaRPr>
                    </a:p>
                  </a:txBody>
                  <a:tcPr marL="38045" marR="38045"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0.3</a:t>
                      </a:r>
                      <a:endParaRPr lang="en-US" sz="800">
                        <a:latin typeface="Calibri"/>
                        <a:ea typeface="Calibri"/>
                        <a:cs typeface="Times New Roman"/>
                      </a:endParaRPr>
                    </a:p>
                  </a:txBody>
                  <a:tcPr marL="38045" marR="38045"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0.3</a:t>
                      </a:r>
                      <a:endParaRPr lang="en-US" sz="800">
                        <a:latin typeface="Calibri"/>
                        <a:ea typeface="Calibri"/>
                        <a:cs typeface="Times New Roman"/>
                      </a:endParaRPr>
                    </a:p>
                  </a:txBody>
                  <a:tcPr marL="38045" marR="38045"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0.05</a:t>
                      </a:r>
                      <a:endParaRPr lang="en-US" sz="800">
                        <a:latin typeface="Calibri"/>
                        <a:ea typeface="Calibri"/>
                        <a:cs typeface="Times New Roman"/>
                      </a:endParaRPr>
                    </a:p>
                  </a:txBody>
                  <a:tcPr marL="38045" marR="38045"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0.05</a:t>
                      </a:r>
                      <a:endParaRPr lang="en-US" sz="800">
                        <a:latin typeface="Calibri"/>
                        <a:ea typeface="Calibri"/>
                        <a:cs typeface="Times New Roman"/>
                      </a:endParaRPr>
                    </a:p>
                  </a:txBody>
                  <a:tcPr marL="38045" marR="38045"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0.05</a:t>
                      </a:r>
                      <a:endParaRPr lang="en-US" sz="800">
                        <a:latin typeface="Calibri"/>
                        <a:ea typeface="Calibri"/>
                        <a:cs typeface="Times New Roman"/>
                      </a:endParaRPr>
                    </a:p>
                  </a:txBody>
                  <a:tcPr marL="38045" marR="38045"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1</a:t>
                      </a:r>
                      <a:endParaRPr lang="en-US" sz="800">
                        <a:latin typeface="Calibri"/>
                        <a:ea typeface="Calibri"/>
                        <a:cs typeface="Times New Roman"/>
                      </a:endParaRPr>
                    </a:p>
                  </a:txBody>
                  <a:tcPr marL="38045" marR="38045" marT="0" marB="0" anchor="b">
                    <a:lnL>
                      <a:noFill/>
                    </a:lnL>
                    <a:lnR>
                      <a:noFill/>
                    </a:lnR>
                    <a:lnT>
                      <a:noFill/>
                    </a:lnT>
                    <a:lnB>
                      <a:noFill/>
                    </a:lnB>
                  </a:tcPr>
                </a:tc>
                <a:tc>
                  <a:txBody>
                    <a:bodyPr/>
                    <a:lstStyle/>
                    <a:p>
                      <a:pPr algn="ctr">
                        <a:lnSpc>
                          <a:spcPct val="115000"/>
                        </a:lnSpc>
                      </a:pPr>
                      <a:endParaRPr lang="en-US" sz="800">
                        <a:latin typeface="Calibri"/>
                        <a:ea typeface="Times New Roman"/>
                      </a:endParaRPr>
                    </a:p>
                  </a:txBody>
                  <a:tcPr marL="38045" marR="38045" marT="0" marB="0" anchor="b">
                    <a:lnL>
                      <a:noFill/>
                    </a:lnL>
                    <a:lnR>
                      <a:noFill/>
                    </a:lnR>
                    <a:lnT>
                      <a:noFill/>
                    </a:lnT>
                    <a:lnB>
                      <a:noFill/>
                    </a:lnB>
                  </a:tcPr>
                </a:tc>
                <a:tc>
                  <a:txBody>
                    <a:bodyPr/>
                    <a:lstStyle/>
                    <a:p>
                      <a:pPr algn="ctr">
                        <a:lnSpc>
                          <a:spcPct val="115000"/>
                        </a:lnSpc>
                      </a:pPr>
                      <a:endParaRPr lang="en-US" sz="800">
                        <a:latin typeface="Calibri"/>
                        <a:ea typeface="Times New Roman"/>
                      </a:endParaRPr>
                    </a:p>
                  </a:txBody>
                  <a:tcPr marL="38045" marR="38045" marT="0" marB="0" anchor="b">
                    <a:lnL>
                      <a:noFill/>
                    </a:lnL>
                    <a:lnR>
                      <a:noFill/>
                    </a:lnR>
                    <a:lnT>
                      <a:noFill/>
                    </a:lnT>
                    <a:lnB>
                      <a:noFill/>
                    </a:lnB>
                  </a:tcPr>
                </a:tc>
                <a:tc>
                  <a:txBody>
                    <a:bodyPr/>
                    <a:lstStyle/>
                    <a:p>
                      <a:pPr algn="ctr">
                        <a:lnSpc>
                          <a:spcPct val="115000"/>
                        </a:lnSpc>
                      </a:pPr>
                      <a:endParaRPr lang="en-US" sz="800">
                        <a:latin typeface="Calibri"/>
                        <a:ea typeface="Times New Roman"/>
                      </a:endParaRPr>
                    </a:p>
                  </a:txBody>
                  <a:tcPr marL="38045" marR="38045" marT="0" marB="0" anchor="b">
                    <a:lnL>
                      <a:noFill/>
                    </a:lnL>
                    <a:lnR>
                      <a:noFill/>
                    </a:lnR>
                    <a:lnT>
                      <a:noFill/>
                    </a:lnT>
                    <a:lnB>
                      <a:noFill/>
                    </a:lnB>
                  </a:tcPr>
                </a:tc>
                <a:tc>
                  <a:txBody>
                    <a:bodyPr/>
                    <a:lstStyle/>
                    <a:p>
                      <a:pPr algn="ctr">
                        <a:lnSpc>
                          <a:spcPct val="115000"/>
                        </a:lnSpc>
                      </a:pPr>
                      <a:endParaRPr lang="en-US" sz="800">
                        <a:latin typeface="Calibri"/>
                        <a:ea typeface="Times New Roman"/>
                      </a:endParaRPr>
                    </a:p>
                  </a:txBody>
                  <a:tcPr marL="38045" marR="38045" marT="0"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0015"/>
                  </a:ext>
                </a:extLst>
              </a:tr>
              <a:tr h="239177">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s16</a:t>
                      </a:r>
                      <a:endParaRPr lang="en-US" sz="800">
                        <a:latin typeface="Calibri"/>
                        <a:ea typeface="Calibri"/>
                        <a:cs typeface="Times New Roman"/>
                      </a:endParaRPr>
                    </a:p>
                  </a:txBody>
                  <a:tcPr marL="38045" marR="38045"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1</a:t>
                      </a:r>
                      <a:endParaRPr lang="en-US" sz="800">
                        <a:latin typeface="Calibri"/>
                        <a:ea typeface="Calibri"/>
                        <a:cs typeface="Times New Roman"/>
                      </a:endParaRPr>
                    </a:p>
                  </a:txBody>
                  <a:tcPr marL="38045" marR="38045"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1</a:t>
                      </a:r>
                      <a:endParaRPr lang="en-US" sz="800">
                        <a:latin typeface="Calibri"/>
                        <a:ea typeface="Calibri"/>
                        <a:cs typeface="Times New Roman"/>
                      </a:endParaRPr>
                    </a:p>
                  </a:txBody>
                  <a:tcPr marL="38045" marR="38045"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1</a:t>
                      </a:r>
                      <a:endParaRPr lang="en-US" sz="800">
                        <a:latin typeface="Calibri"/>
                        <a:ea typeface="Calibri"/>
                        <a:cs typeface="Times New Roman"/>
                      </a:endParaRPr>
                    </a:p>
                  </a:txBody>
                  <a:tcPr marL="38045" marR="38045"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0.05</a:t>
                      </a:r>
                      <a:endParaRPr lang="en-US" sz="800">
                        <a:latin typeface="Calibri"/>
                        <a:ea typeface="Calibri"/>
                        <a:cs typeface="Times New Roman"/>
                      </a:endParaRPr>
                    </a:p>
                  </a:txBody>
                  <a:tcPr marL="38045" marR="38045"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1</a:t>
                      </a:r>
                      <a:endParaRPr lang="en-US" sz="800">
                        <a:latin typeface="Calibri"/>
                        <a:ea typeface="Calibri"/>
                        <a:cs typeface="Times New Roman"/>
                      </a:endParaRPr>
                    </a:p>
                  </a:txBody>
                  <a:tcPr marL="38045" marR="38045"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1</a:t>
                      </a:r>
                      <a:endParaRPr lang="en-US" sz="800">
                        <a:latin typeface="Calibri"/>
                        <a:ea typeface="Calibri"/>
                        <a:cs typeface="Times New Roman"/>
                      </a:endParaRPr>
                    </a:p>
                  </a:txBody>
                  <a:tcPr marL="38045" marR="38045"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1</a:t>
                      </a:r>
                      <a:endParaRPr lang="en-US" sz="800">
                        <a:latin typeface="Calibri"/>
                        <a:ea typeface="Calibri"/>
                        <a:cs typeface="Times New Roman"/>
                      </a:endParaRPr>
                    </a:p>
                  </a:txBody>
                  <a:tcPr marL="38045" marR="38045"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1</a:t>
                      </a:r>
                      <a:endParaRPr lang="en-US" sz="800">
                        <a:latin typeface="Calibri"/>
                        <a:ea typeface="Calibri"/>
                        <a:cs typeface="Times New Roman"/>
                      </a:endParaRPr>
                    </a:p>
                  </a:txBody>
                  <a:tcPr marL="38045" marR="38045"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1</a:t>
                      </a:r>
                      <a:endParaRPr lang="en-US" sz="800">
                        <a:latin typeface="Calibri"/>
                        <a:ea typeface="Calibri"/>
                        <a:cs typeface="Times New Roman"/>
                      </a:endParaRPr>
                    </a:p>
                  </a:txBody>
                  <a:tcPr marL="38045" marR="38045"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0.65</a:t>
                      </a:r>
                      <a:endParaRPr lang="en-US" sz="800">
                        <a:latin typeface="Calibri"/>
                        <a:ea typeface="Calibri"/>
                        <a:cs typeface="Times New Roman"/>
                      </a:endParaRPr>
                    </a:p>
                  </a:txBody>
                  <a:tcPr marL="38045" marR="38045"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0.65</a:t>
                      </a:r>
                      <a:endParaRPr lang="en-US" sz="800">
                        <a:latin typeface="Calibri"/>
                        <a:ea typeface="Calibri"/>
                        <a:cs typeface="Times New Roman"/>
                      </a:endParaRPr>
                    </a:p>
                  </a:txBody>
                  <a:tcPr marL="38045" marR="38045"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1</a:t>
                      </a:r>
                      <a:endParaRPr lang="en-US" sz="800">
                        <a:latin typeface="Calibri"/>
                        <a:ea typeface="Calibri"/>
                        <a:cs typeface="Times New Roman"/>
                      </a:endParaRPr>
                    </a:p>
                  </a:txBody>
                  <a:tcPr marL="38045" marR="38045"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1</a:t>
                      </a:r>
                      <a:endParaRPr lang="en-US" sz="800">
                        <a:latin typeface="Calibri"/>
                        <a:ea typeface="Calibri"/>
                        <a:cs typeface="Times New Roman"/>
                      </a:endParaRPr>
                    </a:p>
                  </a:txBody>
                  <a:tcPr marL="38045" marR="38045"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1</a:t>
                      </a:r>
                      <a:endParaRPr lang="en-US" sz="800">
                        <a:latin typeface="Calibri"/>
                        <a:ea typeface="Calibri"/>
                        <a:cs typeface="Times New Roman"/>
                      </a:endParaRPr>
                    </a:p>
                  </a:txBody>
                  <a:tcPr marL="38045" marR="38045"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0.05</a:t>
                      </a:r>
                      <a:endParaRPr lang="en-US" sz="800">
                        <a:latin typeface="Calibri"/>
                        <a:ea typeface="Calibri"/>
                        <a:cs typeface="Times New Roman"/>
                      </a:endParaRPr>
                    </a:p>
                  </a:txBody>
                  <a:tcPr marL="38045" marR="38045"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1</a:t>
                      </a:r>
                      <a:endParaRPr lang="en-US" sz="800">
                        <a:latin typeface="Calibri"/>
                        <a:ea typeface="Calibri"/>
                        <a:cs typeface="Times New Roman"/>
                      </a:endParaRPr>
                    </a:p>
                  </a:txBody>
                  <a:tcPr marL="38045" marR="38045" marT="0" marB="0" anchor="b">
                    <a:lnL>
                      <a:noFill/>
                    </a:lnL>
                    <a:lnR>
                      <a:noFill/>
                    </a:lnR>
                    <a:lnT>
                      <a:noFill/>
                    </a:lnT>
                    <a:lnB>
                      <a:noFill/>
                    </a:lnB>
                  </a:tcPr>
                </a:tc>
                <a:tc>
                  <a:txBody>
                    <a:bodyPr/>
                    <a:lstStyle/>
                    <a:p>
                      <a:pPr algn="ctr">
                        <a:lnSpc>
                          <a:spcPct val="115000"/>
                        </a:lnSpc>
                      </a:pPr>
                      <a:endParaRPr lang="en-US" sz="800">
                        <a:latin typeface="Calibri"/>
                        <a:ea typeface="Times New Roman"/>
                      </a:endParaRPr>
                    </a:p>
                  </a:txBody>
                  <a:tcPr marL="38045" marR="38045" marT="0" marB="0" anchor="b">
                    <a:lnL>
                      <a:noFill/>
                    </a:lnL>
                    <a:lnR>
                      <a:noFill/>
                    </a:lnR>
                    <a:lnT>
                      <a:noFill/>
                    </a:lnT>
                    <a:lnB>
                      <a:noFill/>
                    </a:lnB>
                  </a:tcPr>
                </a:tc>
                <a:tc>
                  <a:txBody>
                    <a:bodyPr/>
                    <a:lstStyle/>
                    <a:p>
                      <a:pPr algn="ctr">
                        <a:lnSpc>
                          <a:spcPct val="115000"/>
                        </a:lnSpc>
                      </a:pPr>
                      <a:endParaRPr lang="en-US" sz="800">
                        <a:latin typeface="Calibri"/>
                        <a:ea typeface="Times New Roman"/>
                      </a:endParaRPr>
                    </a:p>
                  </a:txBody>
                  <a:tcPr marL="38045" marR="38045" marT="0" marB="0" anchor="b">
                    <a:lnL>
                      <a:noFill/>
                    </a:lnL>
                    <a:lnR>
                      <a:noFill/>
                    </a:lnR>
                    <a:lnT>
                      <a:noFill/>
                    </a:lnT>
                    <a:lnB>
                      <a:noFill/>
                    </a:lnB>
                  </a:tcPr>
                </a:tc>
                <a:tc>
                  <a:txBody>
                    <a:bodyPr/>
                    <a:lstStyle/>
                    <a:p>
                      <a:pPr algn="ctr">
                        <a:lnSpc>
                          <a:spcPct val="115000"/>
                        </a:lnSpc>
                      </a:pPr>
                      <a:endParaRPr lang="en-US" sz="800">
                        <a:latin typeface="Calibri"/>
                        <a:ea typeface="Times New Roman"/>
                      </a:endParaRPr>
                    </a:p>
                  </a:txBody>
                  <a:tcPr marL="38045" marR="38045" marT="0"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0016"/>
                  </a:ext>
                </a:extLst>
              </a:tr>
              <a:tr h="239177">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s17</a:t>
                      </a:r>
                      <a:endParaRPr lang="en-US" sz="800">
                        <a:latin typeface="Calibri"/>
                        <a:ea typeface="Calibri"/>
                        <a:cs typeface="Times New Roman"/>
                      </a:endParaRPr>
                    </a:p>
                  </a:txBody>
                  <a:tcPr marL="38045" marR="38045"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1</a:t>
                      </a:r>
                      <a:endParaRPr lang="en-US" sz="800">
                        <a:latin typeface="Calibri"/>
                        <a:ea typeface="Calibri"/>
                        <a:cs typeface="Times New Roman"/>
                      </a:endParaRPr>
                    </a:p>
                  </a:txBody>
                  <a:tcPr marL="38045" marR="38045"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1</a:t>
                      </a:r>
                      <a:endParaRPr lang="en-US" sz="800">
                        <a:latin typeface="Calibri"/>
                        <a:ea typeface="Calibri"/>
                        <a:cs typeface="Times New Roman"/>
                      </a:endParaRPr>
                    </a:p>
                  </a:txBody>
                  <a:tcPr marL="38045" marR="38045"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1</a:t>
                      </a:r>
                      <a:endParaRPr lang="en-US" sz="800">
                        <a:latin typeface="Calibri"/>
                        <a:ea typeface="Calibri"/>
                        <a:cs typeface="Times New Roman"/>
                      </a:endParaRPr>
                    </a:p>
                  </a:txBody>
                  <a:tcPr marL="38045" marR="38045"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0.05</a:t>
                      </a:r>
                      <a:endParaRPr lang="en-US" sz="800">
                        <a:latin typeface="Calibri"/>
                        <a:ea typeface="Calibri"/>
                        <a:cs typeface="Times New Roman"/>
                      </a:endParaRPr>
                    </a:p>
                  </a:txBody>
                  <a:tcPr marL="38045" marR="38045"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1</a:t>
                      </a:r>
                      <a:endParaRPr lang="en-US" sz="800">
                        <a:latin typeface="Calibri"/>
                        <a:ea typeface="Calibri"/>
                        <a:cs typeface="Times New Roman"/>
                      </a:endParaRPr>
                    </a:p>
                  </a:txBody>
                  <a:tcPr marL="38045" marR="38045"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1</a:t>
                      </a:r>
                      <a:endParaRPr lang="en-US" sz="800">
                        <a:latin typeface="Calibri"/>
                        <a:ea typeface="Calibri"/>
                        <a:cs typeface="Times New Roman"/>
                      </a:endParaRPr>
                    </a:p>
                  </a:txBody>
                  <a:tcPr marL="38045" marR="38045"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1</a:t>
                      </a:r>
                      <a:endParaRPr lang="en-US" sz="800">
                        <a:latin typeface="Calibri"/>
                        <a:ea typeface="Calibri"/>
                        <a:cs typeface="Times New Roman"/>
                      </a:endParaRPr>
                    </a:p>
                  </a:txBody>
                  <a:tcPr marL="38045" marR="38045"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1</a:t>
                      </a:r>
                      <a:endParaRPr lang="en-US" sz="800">
                        <a:latin typeface="Calibri"/>
                        <a:ea typeface="Calibri"/>
                        <a:cs typeface="Times New Roman"/>
                      </a:endParaRPr>
                    </a:p>
                  </a:txBody>
                  <a:tcPr marL="38045" marR="38045"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1</a:t>
                      </a:r>
                      <a:endParaRPr lang="en-US" sz="800">
                        <a:latin typeface="Calibri"/>
                        <a:ea typeface="Calibri"/>
                        <a:cs typeface="Times New Roman"/>
                      </a:endParaRPr>
                    </a:p>
                  </a:txBody>
                  <a:tcPr marL="38045" marR="38045"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0.65</a:t>
                      </a:r>
                      <a:endParaRPr lang="en-US" sz="800">
                        <a:latin typeface="Calibri"/>
                        <a:ea typeface="Calibri"/>
                        <a:cs typeface="Times New Roman"/>
                      </a:endParaRPr>
                    </a:p>
                  </a:txBody>
                  <a:tcPr marL="38045" marR="38045"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0.65</a:t>
                      </a:r>
                      <a:endParaRPr lang="en-US" sz="800">
                        <a:latin typeface="Calibri"/>
                        <a:ea typeface="Calibri"/>
                        <a:cs typeface="Times New Roman"/>
                      </a:endParaRPr>
                    </a:p>
                  </a:txBody>
                  <a:tcPr marL="38045" marR="38045"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1</a:t>
                      </a:r>
                      <a:endParaRPr lang="en-US" sz="800">
                        <a:latin typeface="Calibri"/>
                        <a:ea typeface="Calibri"/>
                        <a:cs typeface="Times New Roman"/>
                      </a:endParaRPr>
                    </a:p>
                  </a:txBody>
                  <a:tcPr marL="38045" marR="38045"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1</a:t>
                      </a:r>
                      <a:endParaRPr lang="en-US" sz="800">
                        <a:latin typeface="Calibri"/>
                        <a:ea typeface="Calibri"/>
                        <a:cs typeface="Times New Roman"/>
                      </a:endParaRPr>
                    </a:p>
                  </a:txBody>
                  <a:tcPr marL="38045" marR="38045"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1</a:t>
                      </a:r>
                      <a:endParaRPr lang="en-US" sz="800">
                        <a:latin typeface="Calibri"/>
                        <a:ea typeface="Calibri"/>
                        <a:cs typeface="Times New Roman"/>
                      </a:endParaRPr>
                    </a:p>
                  </a:txBody>
                  <a:tcPr marL="38045" marR="38045"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0.05</a:t>
                      </a:r>
                      <a:endParaRPr lang="en-US" sz="800">
                        <a:latin typeface="Calibri"/>
                        <a:ea typeface="Calibri"/>
                        <a:cs typeface="Times New Roman"/>
                      </a:endParaRPr>
                    </a:p>
                  </a:txBody>
                  <a:tcPr marL="38045" marR="38045"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1</a:t>
                      </a:r>
                      <a:endParaRPr lang="en-US" sz="800">
                        <a:latin typeface="Calibri"/>
                        <a:ea typeface="Calibri"/>
                        <a:cs typeface="Times New Roman"/>
                      </a:endParaRPr>
                    </a:p>
                  </a:txBody>
                  <a:tcPr marL="38045" marR="38045"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1</a:t>
                      </a:r>
                      <a:endParaRPr lang="en-US" sz="800">
                        <a:latin typeface="Calibri"/>
                        <a:ea typeface="Calibri"/>
                        <a:cs typeface="Times New Roman"/>
                      </a:endParaRPr>
                    </a:p>
                  </a:txBody>
                  <a:tcPr marL="38045" marR="38045" marT="0" marB="0" anchor="b">
                    <a:lnL>
                      <a:noFill/>
                    </a:lnL>
                    <a:lnR>
                      <a:noFill/>
                    </a:lnR>
                    <a:lnT>
                      <a:noFill/>
                    </a:lnT>
                    <a:lnB>
                      <a:noFill/>
                    </a:lnB>
                  </a:tcPr>
                </a:tc>
                <a:tc>
                  <a:txBody>
                    <a:bodyPr/>
                    <a:lstStyle/>
                    <a:p>
                      <a:pPr algn="ctr">
                        <a:lnSpc>
                          <a:spcPct val="115000"/>
                        </a:lnSpc>
                      </a:pPr>
                      <a:endParaRPr lang="en-US" sz="800">
                        <a:latin typeface="Calibri"/>
                        <a:ea typeface="Times New Roman"/>
                      </a:endParaRPr>
                    </a:p>
                  </a:txBody>
                  <a:tcPr marL="38045" marR="38045" marT="0" marB="0" anchor="b">
                    <a:lnL>
                      <a:noFill/>
                    </a:lnL>
                    <a:lnR>
                      <a:noFill/>
                    </a:lnR>
                    <a:lnT>
                      <a:noFill/>
                    </a:lnT>
                    <a:lnB>
                      <a:noFill/>
                    </a:lnB>
                  </a:tcPr>
                </a:tc>
                <a:tc>
                  <a:txBody>
                    <a:bodyPr/>
                    <a:lstStyle/>
                    <a:p>
                      <a:pPr algn="ctr">
                        <a:lnSpc>
                          <a:spcPct val="115000"/>
                        </a:lnSpc>
                      </a:pPr>
                      <a:endParaRPr lang="en-US" sz="800">
                        <a:latin typeface="Calibri"/>
                        <a:ea typeface="Times New Roman"/>
                      </a:endParaRPr>
                    </a:p>
                  </a:txBody>
                  <a:tcPr marL="38045" marR="38045" marT="0"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0017"/>
                  </a:ext>
                </a:extLst>
              </a:tr>
              <a:tr h="239177">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s18</a:t>
                      </a:r>
                      <a:endParaRPr lang="en-US" sz="800">
                        <a:latin typeface="Calibri"/>
                        <a:ea typeface="Calibri"/>
                        <a:cs typeface="Times New Roman"/>
                      </a:endParaRPr>
                    </a:p>
                  </a:txBody>
                  <a:tcPr marL="38045" marR="38045"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1</a:t>
                      </a:r>
                      <a:endParaRPr lang="en-US" sz="800">
                        <a:latin typeface="Calibri"/>
                        <a:ea typeface="Calibri"/>
                        <a:cs typeface="Times New Roman"/>
                      </a:endParaRPr>
                    </a:p>
                  </a:txBody>
                  <a:tcPr marL="38045" marR="38045"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1</a:t>
                      </a:r>
                      <a:endParaRPr lang="en-US" sz="800">
                        <a:latin typeface="Calibri"/>
                        <a:ea typeface="Calibri"/>
                        <a:cs typeface="Times New Roman"/>
                      </a:endParaRPr>
                    </a:p>
                  </a:txBody>
                  <a:tcPr marL="38045" marR="38045"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1</a:t>
                      </a:r>
                      <a:endParaRPr lang="en-US" sz="800">
                        <a:latin typeface="Calibri"/>
                        <a:ea typeface="Calibri"/>
                        <a:cs typeface="Times New Roman"/>
                      </a:endParaRPr>
                    </a:p>
                  </a:txBody>
                  <a:tcPr marL="38045" marR="38045"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0.05</a:t>
                      </a:r>
                      <a:endParaRPr lang="en-US" sz="800">
                        <a:latin typeface="Calibri"/>
                        <a:ea typeface="Calibri"/>
                        <a:cs typeface="Times New Roman"/>
                      </a:endParaRPr>
                    </a:p>
                  </a:txBody>
                  <a:tcPr marL="38045" marR="38045"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1</a:t>
                      </a:r>
                      <a:endParaRPr lang="en-US" sz="800">
                        <a:latin typeface="Calibri"/>
                        <a:ea typeface="Calibri"/>
                        <a:cs typeface="Times New Roman"/>
                      </a:endParaRPr>
                    </a:p>
                  </a:txBody>
                  <a:tcPr marL="38045" marR="38045"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1</a:t>
                      </a:r>
                      <a:endParaRPr lang="en-US" sz="800">
                        <a:latin typeface="Calibri"/>
                        <a:ea typeface="Calibri"/>
                        <a:cs typeface="Times New Roman"/>
                      </a:endParaRPr>
                    </a:p>
                  </a:txBody>
                  <a:tcPr marL="38045" marR="38045"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1</a:t>
                      </a:r>
                      <a:endParaRPr lang="en-US" sz="800">
                        <a:latin typeface="Calibri"/>
                        <a:ea typeface="Calibri"/>
                        <a:cs typeface="Times New Roman"/>
                      </a:endParaRPr>
                    </a:p>
                  </a:txBody>
                  <a:tcPr marL="38045" marR="38045"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1</a:t>
                      </a:r>
                      <a:endParaRPr lang="en-US" sz="800">
                        <a:latin typeface="Calibri"/>
                        <a:ea typeface="Calibri"/>
                        <a:cs typeface="Times New Roman"/>
                      </a:endParaRPr>
                    </a:p>
                  </a:txBody>
                  <a:tcPr marL="38045" marR="38045"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1</a:t>
                      </a:r>
                      <a:endParaRPr lang="en-US" sz="800">
                        <a:latin typeface="Calibri"/>
                        <a:ea typeface="Calibri"/>
                        <a:cs typeface="Times New Roman"/>
                      </a:endParaRPr>
                    </a:p>
                  </a:txBody>
                  <a:tcPr marL="38045" marR="38045"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0.65</a:t>
                      </a:r>
                      <a:endParaRPr lang="en-US" sz="800">
                        <a:latin typeface="Calibri"/>
                        <a:ea typeface="Calibri"/>
                        <a:cs typeface="Times New Roman"/>
                      </a:endParaRPr>
                    </a:p>
                  </a:txBody>
                  <a:tcPr marL="38045" marR="38045"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0.65</a:t>
                      </a:r>
                      <a:endParaRPr lang="en-US" sz="800">
                        <a:latin typeface="Calibri"/>
                        <a:ea typeface="Calibri"/>
                        <a:cs typeface="Times New Roman"/>
                      </a:endParaRPr>
                    </a:p>
                  </a:txBody>
                  <a:tcPr marL="38045" marR="38045"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1</a:t>
                      </a:r>
                      <a:endParaRPr lang="en-US" sz="800">
                        <a:latin typeface="Calibri"/>
                        <a:ea typeface="Calibri"/>
                        <a:cs typeface="Times New Roman"/>
                      </a:endParaRPr>
                    </a:p>
                  </a:txBody>
                  <a:tcPr marL="38045" marR="38045"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1</a:t>
                      </a:r>
                      <a:endParaRPr lang="en-US" sz="800">
                        <a:latin typeface="Calibri"/>
                        <a:ea typeface="Calibri"/>
                        <a:cs typeface="Times New Roman"/>
                      </a:endParaRPr>
                    </a:p>
                  </a:txBody>
                  <a:tcPr marL="38045" marR="38045"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1</a:t>
                      </a:r>
                      <a:endParaRPr lang="en-US" sz="800">
                        <a:latin typeface="Calibri"/>
                        <a:ea typeface="Calibri"/>
                        <a:cs typeface="Times New Roman"/>
                      </a:endParaRPr>
                    </a:p>
                  </a:txBody>
                  <a:tcPr marL="38045" marR="38045"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0.05</a:t>
                      </a:r>
                      <a:endParaRPr lang="en-US" sz="800">
                        <a:latin typeface="Calibri"/>
                        <a:ea typeface="Calibri"/>
                        <a:cs typeface="Times New Roman"/>
                      </a:endParaRPr>
                    </a:p>
                  </a:txBody>
                  <a:tcPr marL="38045" marR="38045"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1</a:t>
                      </a:r>
                      <a:endParaRPr lang="en-US" sz="800">
                        <a:latin typeface="Calibri"/>
                        <a:ea typeface="Calibri"/>
                        <a:cs typeface="Times New Roman"/>
                      </a:endParaRPr>
                    </a:p>
                  </a:txBody>
                  <a:tcPr marL="38045" marR="38045"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1</a:t>
                      </a:r>
                      <a:endParaRPr lang="en-US" sz="800">
                        <a:latin typeface="Calibri"/>
                        <a:ea typeface="Calibri"/>
                        <a:cs typeface="Times New Roman"/>
                      </a:endParaRPr>
                    </a:p>
                  </a:txBody>
                  <a:tcPr marL="38045" marR="38045"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1</a:t>
                      </a:r>
                      <a:endParaRPr lang="en-US" sz="800">
                        <a:latin typeface="Calibri"/>
                        <a:ea typeface="Calibri"/>
                        <a:cs typeface="Times New Roman"/>
                      </a:endParaRPr>
                    </a:p>
                  </a:txBody>
                  <a:tcPr marL="38045" marR="38045" marT="0" marB="0" anchor="b">
                    <a:lnL>
                      <a:noFill/>
                    </a:lnL>
                    <a:lnR>
                      <a:noFill/>
                    </a:lnR>
                    <a:lnT>
                      <a:noFill/>
                    </a:lnT>
                    <a:lnB>
                      <a:noFill/>
                    </a:lnB>
                  </a:tcPr>
                </a:tc>
                <a:tc>
                  <a:txBody>
                    <a:bodyPr/>
                    <a:lstStyle/>
                    <a:p>
                      <a:pPr algn="ctr">
                        <a:lnSpc>
                          <a:spcPct val="115000"/>
                        </a:lnSpc>
                      </a:pPr>
                      <a:endParaRPr lang="en-US" sz="800">
                        <a:latin typeface="Calibri"/>
                        <a:ea typeface="Times New Roman"/>
                      </a:endParaRPr>
                    </a:p>
                  </a:txBody>
                  <a:tcPr marL="38045" marR="38045" marT="0"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0018"/>
                  </a:ext>
                </a:extLst>
              </a:tr>
              <a:tr h="239177">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s19</a:t>
                      </a:r>
                      <a:endParaRPr lang="en-US" sz="800">
                        <a:latin typeface="Calibri"/>
                        <a:ea typeface="Calibri"/>
                        <a:cs typeface="Times New Roman"/>
                      </a:endParaRPr>
                    </a:p>
                  </a:txBody>
                  <a:tcPr marL="38045" marR="38045" marT="0" marB="0" anchor="b">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1</a:t>
                      </a:r>
                      <a:endParaRPr lang="en-US" sz="800">
                        <a:latin typeface="Calibri"/>
                        <a:ea typeface="Calibri"/>
                        <a:cs typeface="Times New Roman"/>
                      </a:endParaRPr>
                    </a:p>
                  </a:txBody>
                  <a:tcPr marL="38045" marR="38045" marT="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1</a:t>
                      </a:r>
                      <a:endParaRPr lang="en-US" sz="800">
                        <a:latin typeface="Calibri"/>
                        <a:ea typeface="Calibri"/>
                        <a:cs typeface="Times New Roman"/>
                      </a:endParaRPr>
                    </a:p>
                  </a:txBody>
                  <a:tcPr marL="38045" marR="38045" marT="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1</a:t>
                      </a:r>
                      <a:endParaRPr lang="en-US" sz="800">
                        <a:latin typeface="Calibri"/>
                        <a:ea typeface="Calibri"/>
                        <a:cs typeface="Times New Roman"/>
                      </a:endParaRPr>
                    </a:p>
                  </a:txBody>
                  <a:tcPr marL="38045" marR="38045" marT="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0.05</a:t>
                      </a:r>
                      <a:endParaRPr lang="en-US" sz="800">
                        <a:latin typeface="Calibri"/>
                        <a:ea typeface="Calibri"/>
                        <a:cs typeface="Times New Roman"/>
                      </a:endParaRPr>
                    </a:p>
                  </a:txBody>
                  <a:tcPr marL="38045" marR="38045" marT="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1</a:t>
                      </a:r>
                      <a:endParaRPr lang="en-US" sz="800">
                        <a:latin typeface="Calibri"/>
                        <a:ea typeface="Calibri"/>
                        <a:cs typeface="Times New Roman"/>
                      </a:endParaRPr>
                    </a:p>
                  </a:txBody>
                  <a:tcPr marL="38045" marR="38045" marT="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1</a:t>
                      </a:r>
                      <a:endParaRPr lang="en-US" sz="800">
                        <a:latin typeface="Calibri"/>
                        <a:ea typeface="Calibri"/>
                        <a:cs typeface="Times New Roman"/>
                      </a:endParaRPr>
                    </a:p>
                  </a:txBody>
                  <a:tcPr marL="38045" marR="38045" marT="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1</a:t>
                      </a:r>
                      <a:endParaRPr lang="en-US" sz="800">
                        <a:latin typeface="Calibri"/>
                        <a:ea typeface="Calibri"/>
                        <a:cs typeface="Times New Roman"/>
                      </a:endParaRPr>
                    </a:p>
                  </a:txBody>
                  <a:tcPr marL="38045" marR="38045" marT="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1</a:t>
                      </a:r>
                      <a:endParaRPr lang="en-US" sz="800">
                        <a:latin typeface="Calibri"/>
                        <a:ea typeface="Calibri"/>
                        <a:cs typeface="Times New Roman"/>
                      </a:endParaRPr>
                    </a:p>
                  </a:txBody>
                  <a:tcPr marL="38045" marR="38045" marT="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1</a:t>
                      </a:r>
                      <a:endParaRPr lang="en-US" sz="800">
                        <a:latin typeface="Calibri"/>
                        <a:ea typeface="Calibri"/>
                        <a:cs typeface="Times New Roman"/>
                      </a:endParaRPr>
                    </a:p>
                  </a:txBody>
                  <a:tcPr marL="38045" marR="38045" marT="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0.65</a:t>
                      </a:r>
                      <a:endParaRPr lang="en-US" sz="800">
                        <a:latin typeface="Calibri"/>
                        <a:ea typeface="Calibri"/>
                        <a:cs typeface="Times New Roman"/>
                      </a:endParaRPr>
                    </a:p>
                  </a:txBody>
                  <a:tcPr marL="38045" marR="38045" marT="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0.65</a:t>
                      </a:r>
                      <a:endParaRPr lang="en-US" sz="800">
                        <a:latin typeface="Calibri"/>
                        <a:ea typeface="Calibri"/>
                        <a:cs typeface="Times New Roman"/>
                      </a:endParaRPr>
                    </a:p>
                  </a:txBody>
                  <a:tcPr marL="38045" marR="38045" marT="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1</a:t>
                      </a:r>
                      <a:endParaRPr lang="en-US" sz="800">
                        <a:latin typeface="Calibri"/>
                        <a:ea typeface="Calibri"/>
                        <a:cs typeface="Times New Roman"/>
                      </a:endParaRPr>
                    </a:p>
                  </a:txBody>
                  <a:tcPr marL="38045" marR="38045" marT="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1</a:t>
                      </a:r>
                      <a:endParaRPr lang="en-US" sz="800">
                        <a:latin typeface="Calibri"/>
                        <a:ea typeface="Calibri"/>
                        <a:cs typeface="Times New Roman"/>
                      </a:endParaRPr>
                    </a:p>
                  </a:txBody>
                  <a:tcPr marL="38045" marR="38045" marT="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1</a:t>
                      </a:r>
                      <a:endParaRPr lang="en-US" sz="800">
                        <a:latin typeface="Calibri"/>
                        <a:ea typeface="Calibri"/>
                        <a:cs typeface="Times New Roman"/>
                      </a:endParaRPr>
                    </a:p>
                  </a:txBody>
                  <a:tcPr marL="38045" marR="38045" marT="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latin typeface="Calibri"/>
                          <a:ea typeface="Times New Roman"/>
                          <a:cs typeface="Times New Roman"/>
                        </a:rPr>
                        <a:t>0.05</a:t>
                      </a:r>
                      <a:endParaRPr lang="en-US" sz="800" dirty="0">
                        <a:latin typeface="Calibri"/>
                        <a:ea typeface="Calibri"/>
                        <a:cs typeface="Times New Roman"/>
                      </a:endParaRPr>
                    </a:p>
                  </a:txBody>
                  <a:tcPr marL="38045" marR="38045" marT="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1</a:t>
                      </a:r>
                      <a:endParaRPr lang="en-US" sz="800">
                        <a:latin typeface="Calibri"/>
                        <a:ea typeface="Calibri"/>
                        <a:cs typeface="Times New Roman"/>
                      </a:endParaRPr>
                    </a:p>
                  </a:txBody>
                  <a:tcPr marL="38045" marR="38045" marT="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latin typeface="Calibri"/>
                          <a:ea typeface="Times New Roman"/>
                          <a:cs typeface="Times New Roman"/>
                        </a:rPr>
                        <a:t>1</a:t>
                      </a:r>
                      <a:endParaRPr lang="en-US" sz="800" dirty="0">
                        <a:latin typeface="Calibri"/>
                        <a:ea typeface="Calibri"/>
                        <a:cs typeface="Times New Roman"/>
                      </a:endParaRPr>
                    </a:p>
                  </a:txBody>
                  <a:tcPr marL="38045" marR="38045" marT="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latin typeface="Calibri"/>
                          <a:ea typeface="Times New Roman"/>
                          <a:cs typeface="Times New Roman"/>
                        </a:rPr>
                        <a:t>1</a:t>
                      </a:r>
                      <a:endParaRPr lang="en-US" sz="800">
                        <a:latin typeface="Calibri"/>
                        <a:ea typeface="Calibri"/>
                        <a:cs typeface="Times New Roman"/>
                      </a:endParaRPr>
                    </a:p>
                  </a:txBody>
                  <a:tcPr marL="38045" marR="38045" marT="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latin typeface="Calibri"/>
                          <a:ea typeface="Times New Roman"/>
                          <a:cs typeface="Times New Roman"/>
                        </a:rPr>
                        <a:t>1</a:t>
                      </a:r>
                      <a:endParaRPr lang="en-US" sz="800" dirty="0">
                        <a:latin typeface="Calibri"/>
                        <a:ea typeface="Calibri"/>
                        <a:cs typeface="Times New Roman"/>
                      </a:endParaRPr>
                    </a:p>
                  </a:txBody>
                  <a:tcPr marL="38045" marR="38045" marT="0" marB="0" anchor="b">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9"/>
                  </a:ext>
                </a:extLst>
              </a:tr>
            </a:tbl>
          </a:graphicData>
        </a:graphic>
      </p:graphicFrame>
      <p:sp>
        <p:nvSpPr>
          <p:cNvPr id="3" name="TextBox 2"/>
          <p:cNvSpPr txBox="1"/>
          <p:nvPr/>
        </p:nvSpPr>
        <p:spPr>
          <a:xfrm>
            <a:off x="762000" y="228600"/>
            <a:ext cx="5638800" cy="338554"/>
          </a:xfrm>
          <a:prstGeom prst="rect">
            <a:avLst/>
          </a:prstGeom>
          <a:noFill/>
        </p:spPr>
        <p:txBody>
          <a:bodyPr wrap="square" rtlCol="0">
            <a:spAutoFit/>
          </a:bodyPr>
          <a:lstStyle/>
          <a:p>
            <a:r>
              <a:rPr lang="en-US" sz="1600" b="1" dirty="0">
                <a:latin typeface="Times New Roman" pitchFamily="18" charset="0"/>
                <a:cs typeface="Times New Roman" pitchFamily="18" charset="0"/>
              </a:rPr>
              <a:t> </a:t>
            </a:r>
            <a:r>
              <a:rPr lang="en-US" sz="1600" b="1" dirty="0">
                <a:solidFill>
                  <a:srgbClr val="FF0000"/>
                </a:solidFill>
                <a:latin typeface="Arial" pitchFamily="34" charset="0"/>
                <a:cs typeface="Arial" pitchFamily="34" charset="0"/>
              </a:rPr>
              <a:t>Table 8. Similarity index for ISSR</a:t>
            </a:r>
          </a:p>
        </p:txBody>
      </p:sp>
      <p:sp>
        <p:nvSpPr>
          <p:cNvPr id="4" name="TextBox 3"/>
          <p:cNvSpPr txBox="1"/>
          <p:nvPr/>
        </p:nvSpPr>
        <p:spPr>
          <a:xfrm>
            <a:off x="914400" y="5380672"/>
            <a:ext cx="6553200" cy="954107"/>
          </a:xfrm>
          <a:prstGeom prst="rect">
            <a:avLst/>
          </a:prstGeom>
          <a:noFill/>
        </p:spPr>
        <p:txBody>
          <a:bodyPr wrap="square" rtlCol="0">
            <a:spAutoFit/>
          </a:bodyPr>
          <a:lstStyle/>
          <a:p>
            <a:pPr algn="just"/>
            <a:r>
              <a:rPr lang="en-US" sz="1400" b="1" dirty="0">
                <a:solidFill>
                  <a:srgbClr val="FF0000"/>
                </a:solidFill>
                <a:latin typeface="Arial" pitchFamily="34" charset="0"/>
                <a:cs typeface="Arial" pitchFamily="34" charset="0"/>
              </a:rPr>
              <a:t>Genetic diversity of 19 populations was estimated using ISSR data. Genetic similarity coefficients ranging from 0.05 to 0.65 with an average of 0.35 were obtained using the NTSYS-pc software. The ISSR data revealed that most of the populations are having genetic similarity to some level.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srcRect/>
          <a:stretch>
            <a:fillRect/>
          </a:stretch>
        </p:blipFill>
        <p:spPr bwMode="auto">
          <a:xfrm>
            <a:off x="1600200" y="0"/>
            <a:ext cx="6019800" cy="4267200"/>
          </a:xfrm>
          <a:prstGeom prst="rect">
            <a:avLst/>
          </a:prstGeom>
          <a:noFill/>
          <a:ln w="9525">
            <a:noFill/>
            <a:miter lim="800000"/>
            <a:headEnd/>
            <a:tailEnd/>
          </a:ln>
          <a:effectLst/>
        </p:spPr>
      </p:pic>
      <p:sp>
        <p:nvSpPr>
          <p:cNvPr id="3" name="TextBox 2"/>
          <p:cNvSpPr txBox="1"/>
          <p:nvPr/>
        </p:nvSpPr>
        <p:spPr>
          <a:xfrm>
            <a:off x="914400" y="4114800"/>
            <a:ext cx="7239000" cy="2092881"/>
          </a:xfrm>
          <a:prstGeom prst="rect">
            <a:avLst/>
          </a:prstGeom>
          <a:noFill/>
        </p:spPr>
        <p:txBody>
          <a:bodyPr wrap="square" rtlCol="0">
            <a:spAutoFit/>
          </a:bodyPr>
          <a:lstStyle/>
          <a:p>
            <a:pPr algn="just"/>
            <a:r>
              <a:rPr lang="en-US" sz="1400" b="1" dirty="0">
                <a:solidFill>
                  <a:srgbClr val="FF0000"/>
                </a:solidFill>
                <a:latin typeface="Arial" pitchFamily="34" charset="0"/>
                <a:cs typeface="Arial" pitchFamily="34" charset="0"/>
              </a:rPr>
              <a:t>Figure 11. </a:t>
            </a:r>
            <a:r>
              <a:rPr lang="en-US" sz="1400" b="1" dirty="0" err="1">
                <a:solidFill>
                  <a:srgbClr val="FF0000"/>
                </a:solidFill>
                <a:latin typeface="Arial" pitchFamily="34" charset="0"/>
                <a:cs typeface="Arial" pitchFamily="34" charset="0"/>
              </a:rPr>
              <a:t>Dendrogram</a:t>
            </a:r>
            <a:r>
              <a:rPr lang="en-US" sz="1400" b="1" dirty="0">
                <a:solidFill>
                  <a:srgbClr val="FF0000"/>
                </a:solidFill>
                <a:latin typeface="Arial" pitchFamily="34" charset="0"/>
                <a:cs typeface="Arial" pitchFamily="34" charset="0"/>
              </a:rPr>
              <a:t> demonstrating the relationship among nineteen different accessions of </a:t>
            </a:r>
            <a:r>
              <a:rPr lang="en-US" sz="1400" b="1" i="1" dirty="0" err="1">
                <a:solidFill>
                  <a:srgbClr val="FF0000"/>
                </a:solidFill>
                <a:latin typeface="Arial" pitchFamily="34" charset="0"/>
                <a:cs typeface="Arial" pitchFamily="34" charset="0"/>
              </a:rPr>
              <a:t>Acorus</a:t>
            </a:r>
            <a:r>
              <a:rPr lang="en-US" sz="1400" b="1" i="1" dirty="0">
                <a:solidFill>
                  <a:srgbClr val="FF0000"/>
                </a:solidFill>
                <a:latin typeface="Arial" pitchFamily="34" charset="0"/>
                <a:cs typeface="Arial" pitchFamily="34" charset="0"/>
              </a:rPr>
              <a:t> </a:t>
            </a:r>
            <a:r>
              <a:rPr lang="en-US" sz="1400" b="1" i="1" dirty="0" err="1">
                <a:solidFill>
                  <a:srgbClr val="FF0000"/>
                </a:solidFill>
                <a:latin typeface="Arial" pitchFamily="34" charset="0"/>
                <a:cs typeface="Arial" pitchFamily="34" charset="0"/>
              </a:rPr>
              <a:t>calamus</a:t>
            </a:r>
            <a:r>
              <a:rPr lang="en-US" sz="1400" b="1" i="1" dirty="0">
                <a:solidFill>
                  <a:srgbClr val="FF0000"/>
                </a:solidFill>
                <a:latin typeface="Arial" pitchFamily="34" charset="0"/>
                <a:cs typeface="Arial" pitchFamily="34" charset="0"/>
              </a:rPr>
              <a:t> Linn. </a:t>
            </a:r>
            <a:r>
              <a:rPr lang="en-US" sz="1400" b="1" dirty="0">
                <a:solidFill>
                  <a:srgbClr val="FF0000"/>
                </a:solidFill>
                <a:latin typeface="Arial" pitchFamily="34" charset="0"/>
                <a:cs typeface="Arial" pitchFamily="34" charset="0"/>
              </a:rPr>
              <a:t>collected from different parts of Manipur based on ISSR </a:t>
            </a:r>
          </a:p>
          <a:p>
            <a:pPr algn="just"/>
            <a:endParaRPr lang="en-US" dirty="0"/>
          </a:p>
          <a:p>
            <a:pPr algn="just"/>
            <a:r>
              <a:rPr lang="en-US" sz="1400" b="1" dirty="0">
                <a:solidFill>
                  <a:srgbClr val="FF0000"/>
                </a:solidFill>
                <a:latin typeface="Arial" pitchFamily="34" charset="0"/>
                <a:cs typeface="Arial" pitchFamily="34" charset="0"/>
              </a:rPr>
              <a:t>The </a:t>
            </a:r>
            <a:r>
              <a:rPr lang="en-US" sz="1400" b="1" dirty="0" err="1">
                <a:solidFill>
                  <a:srgbClr val="FF0000"/>
                </a:solidFill>
                <a:latin typeface="Arial" pitchFamily="34" charset="0"/>
                <a:cs typeface="Arial" pitchFamily="34" charset="0"/>
              </a:rPr>
              <a:t>dendrogram</a:t>
            </a:r>
            <a:r>
              <a:rPr lang="en-US" sz="1400" b="1" dirty="0">
                <a:solidFill>
                  <a:srgbClr val="FF0000"/>
                </a:solidFill>
                <a:latin typeface="Arial" pitchFamily="34" charset="0"/>
                <a:cs typeface="Arial" pitchFamily="34" charset="0"/>
              </a:rPr>
              <a:t> constructed using the SAHN clustering separated the 19 populations into two major clusters one smaller with two populations which are diploid and larger with two sub-clusters . The smaller sub-cluster have two triploid populations (Sample No. 10 &amp; 11) whereas the larger sub-cluster have the remaining triploid populations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143000"/>
          </a:xfrm>
        </p:spPr>
        <p:txBody>
          <a:bodyPr>
            <a:normAutofit/>
          </a:bodyPr>
          <a:lstStyle/>
          <a:p>
            <a:pPr algn="l"/>
            <a:r>
              <a:rPr lang="en-US" sz="2400" b="1" dirty="0">
                <a:solidFill>
                  <a:srgbClr val="FF0000"/>
                </a:solidFill>
                <a:latin typeface="Times New Roman" pitchFamily="18" charset="0"/>
                <a:cs typeface="Times New Roman" pitchFamily="18" charset="0"/>
              </a:rPr>
              <a:t>    </a:t>
            </a:r>
            <a:r>
              <a:rPr lang="en-US" sz="2400" b="1" dirty="0">
                <a:latin typeface="Times New Roman" pitchFamily="18" charset="0"/>
                <a:cs typeface="Times New Roman" pitchFamily="18" charset="0"/>
              </a:rPr>
              <a:t>Experimental findings</a:t>
            </a:r>
          </a:p>
        </p:txBody>
      </p:sp>
      <p:sp>
        <p:nvSpPr>
          <p:cNvPr id="3" name="Content Placeholder 2"/>
          <p:cNvSpPr>
            <a:spLocks noGrp="1"/>
          </p:cNvSpPr>
          <p:nvPr>
            <p:ph idx="1"/>
          </p:nvPr>
        </p:nvSpPr>
        <p:spPr>
          <a:xfrm>
            <a:off x="457200" y="1295400"/>
            <a:ext cx="8229600" cy="4830763"/>
          </a:xfrm>
        </p:spPr>
        <p:txBody>
          <a:bodyPr>
            <a:normAutofit fontScale="92500" lnSpcReduction="10000"/>
          </a:bodyPr>
          <a:lstStyle/>
          <a:p>
            <a:pPr algn="just">
              <a:buFont typeface="Wingdings" pitchFamily="2" charset="2"/>
              <a:buChar char="Ø"/>
            </a:pPr>
            <a:r>
              <a:rPr lang="en-US" sz="2000" b="1" dirty="0" err="1">
                <a:solidFill>
                  <a:srgbClr val="FF0000"/>
                </a:solidFill>
                <a:latin typeface="Arial" pitchFamily="34" charset="0"/>
                <a:cs typeface="Arial" pitchFamily="34" charset="0"/>
              </a:rPr>
              <a:t>Ploidy</a:t>
            </a:r>
            <a:r>
              <a:rPr lang="en-US" sz="2000" b="1" dirty="0">
                <a:solidFill>
                  <a:srgbClr val="FF0000"/>
                </a:solidFill>
                <a:latin typeface="Arial" pitchFamily="34" charset="0"/>
                <a:cs typeface="Arial" pitchFamily="34" charset="0"/>
              </a:rPr>
              <a:t> levels of </a:t>
            </a:r>
            <a:r>
              <a:rPr lang="en-US" sz="2000" b="1" i="1" dirty="0">
                <a:solidFill>
                  <a:srgbClr val="FF0000"/>
                </a:solidFill>
                <a:latin typeface="Arial" pitchFamily="34" charset="0"/>
                <a:cs typeface="Arial" pitchFamily="34" charset="0"/>
              </a:rPr>
              <a:t>A. </a:t>
            </a:r>
            <a:r>
              <a:rPr lang="en-US" sz="2000" b="1" i="1" dirty="0" err="1">
                <a:solidFill>
                  <a:srgbClr val="FF0000"/>
                </a:solidFill>
                <a:latin typeface="Arial" pitchFamily="34" charset="0"/>
                <a:cs typeface="Arial" pitchFamily="34" charset="0"/>
              </a:rPr>
              <a:t>calamus</a:t>
            </a:r>
            <a:r>
              <a:rPr lang="en-US" sz="2000" b="1" dirty="0">
                <a:solidFill>
                  <a:srgbClr val="FF0000"/>
                </a:solidFill>
                <a:latin typeface="Arial" pitchFamily="34" charset="0"/>
                <a:cs typeface="Arial" pitchFamily="34" charset="0"/>
              </a:rPr>
              <a:t> was made and it was found that accessions collected from </a:t>
            </a:r>
            <a:r>
              <a:rPr lang="en-US" sz="2000" b="1" dirty="0" err="1">
                <a:solidFill>
                  <a:srgbClr val="FF0000"/>
                </a:solidFill>
                <a:latin typeface="Arial" pitchFamily="34" charset="0"/>
                <a:cs typeface="Arial" pitchFamily="34" charset="0"/>
              </a:rPr>
              <a:t>Keirenphabi</a:t>
            </a:r>
            <a:r>
              <a:rPr lang="en-US" sz="2000" b="1" dirty="0">
                <a:solidFill>
                  <a:srgbClr val="FF0000"/>
                </a:solidFill>
                <a:latin typeface="Arial" pitchFamily="34" charset="0"/>
                <a:cs typeface="Arial" pitchFamily="34" charset="0"/>
              </a:rPr>
              <a:t> and </a:t>
            </a:r>
            <a:r>
              <a:rPr lang="en-US" sz="2000" b="1" dirty="0" err="1">
                <a:solidFill>
                  <a:srgbClr val="FF0000"/>
                </a:solidFill>
                <a:latin typeface="Arial" pitchFamily="34" charset="0"/>
                <a:cs typeface="Arial" pitchFamily="34" charset="0"/>
              </a:rPr>
              <a:t>Wangkhem</a:t>
            </a:r>
            <a:r>
              <a:rPr lang="en-US" sz="2000" b="1" dirty="0">
                <a:solidFill>
                  <a:srgbClr val="FF0000"/>
                </a:solidFill>
                <a:latin typeface="Arial" pitchFamily="34" charset="0"/>
                <a:cs typeface="Arial" pitchFamily="34" charset="0"/>
              </a:rPr>
              <a:t> were diploid (2n=2x=24) with 24 chromosome numbers whereas samples from remaining collection sites, </a:t>
            </a:r>
            <a:r>
              <a:rPr lang="en-US" sz="2000" b="1" i="1" dirty="0">
                <a:solidFill>
                  <a:srgbClr val="FF0000"/>
                </a:solidFill>
                <a:latin typeface="Arial" pitchFamily="34" charset="0"/>
                <a:cs typeface="Arial" pitchFamily="34" charset="0"/>
              </a:rPr>
              <a:t>viz</a:t>
            </a:r>
            <a:r>
              <a:rPr lang="en-US" sz="2000" b="1" dirty="0">
                <a:solidFill>
                  <a:srgbClr val="FF0000"/>
                </a:solidFill>
                <a:latin typeface="Arial" pitchFamily="34" charset="0"/>
                <a:cs typeface="Arial" pitchFamily="34" charset="0"/>
              </a:rPr>
              <a:t>., </a:t>
            </a:r>
            <a:r>
              <a:rPr lang="en-US" sz="2000" b="1" dirty="0" err="1">
                <a:solidFill>
                  <a:srgbClr val="FF0000"/>
                </a:solidFill>
                <a:latin typeface="Arial" pitchFamily="34" charset="0"/>
                <a:cs typeface="Arial" pitchFamily="34" charset="0"/>
              </a:rPr>
              <a:t>Hengbung</a:t>
            </a:r>
            <a:r>
              <a:rPr lang="en-US" sz="2000" b="1" dirty="0">
                <a:solidFill>
                  <a:srgbClr val="FF0000"/>
                </a:solidFill>
                <a:latin typeface="Arial" pitchFamily="34" charset="0"/>
                <a:cs typeface="Arial" pitchFamily="34" charset="0"/>
              </a:rPr>
              <a:t>, </a:t>
            </a:r>
            <a:r>
              <a:rPr lang="en-US" sz="2000" b="1" dirty="0" err="1">
                <a:solidFill>
                  <a:srgbClr val="FF0000"/>
                </a:solidFill>
                <a:latin typeface="Arial" pitchFamily="34" charset="0"/>
                <a:cs typeface="Arial" pitchFamily="34" charset="0"/>
              </a:rPr>
              <a:t>Keibul</a:t>
            </a:r>
            <a:r>
              <a:rPr lang="en-US" sz="2000" b="1" dirty="0">
                <a:solidFill>
                  <a:srgbClr val="FF0000"/>
                </a:solidFill>
                <a:latin typeface="Arial" pitchFamily="34" charset="0"/>
                <a:cs typeface="Arial" pitchFamily="34" charset="0"/>
              </a:rPr>
              <a:t> Lamjao-1, </a:t>
            </a:r>
            <a:r>
              <a:rPr lang="en-US" sz="2000" b="1" dirty="0" err="1">
                <a:solidFill>
                  <a:srgbClr val="FF0000"/>
                </a:solidFill>
                <a:latin typeface="Arial" pitchFamily="34" charset="0"/>
                <a:cs typeface="Arial" pitchFamily="34" charset="0"/>
              </a:rPr>
              <a:t>Keibul</a:t>
            </a:r>
            <a:r>
              <a:rPr lang="en-US" sz="2000" b="1" dirty="0">
                <a:solidFill>
                  <a:srgbClr val="FF0000"/>
                </a:solidFill>
                <a:latin typeface="Arial" pitchFamily="34" charset="0"/>
                <a:cs typeface="Arial" pitchFamily="34" charset="0"/>
              </a:rPr>
              <a:t> Lamjao-2, </a:t>
            </a:r>
            <a:r>
              <a:rPr lang="en-US" sz="2000" b="1" dirty="0" err="1">
                <a:solidFill>
                  <a:srgbClr val="FF0000"/>
                </a:solidFill>
                <a:latin typeface="Arial" pitchFamily="34" charset="0"/>
                <a:cs typeface="Arial" pitchFamily="34" charset="0"/>
              </a:rPr>
              <a:t>Lamlai</a:t>
            </a:r>
            <a:r>
              <a:rPr lang="en-US" sz="2000" b="1" dirty="0">
                <a:solidFill>
                  <a:srgbClr val="FF0000"/>
                </a:solidFill>
                <a:latin typeface="Arial" pitchFamily="34" charset="0"/>
                <a:cs typeface="Arial" pitchFamily="34" charset="0"/>
              </a:rPr>
              <a:t>, </a:t>
            </a:r>
            <a:r>
              <a:rPr lang="en-US" sz="2000" b="1" dirty="0" err="1">
                <a:solidFill>
                  <a:srgbClr val="FF0000"/>
                </a:solidFill>
                <a:latin typeface="Arial" pitchFamily="34" charset="0"/>
                <a:cs typeface="Arial" pitchFamily="34" charset="0"/>
              </a:rPr>
              <a:t>Langol</a:t>
            </a:r>
            <a:r>
              <a:rPr lang="en-US" sz="2000" b="1" dirty="0">
                <a:solidFill>
                  <a:srgbClr val="FF0000"/>
                </a:solidFill>
                <a:latin typeface="Arial" pitchFamily="34" charset="0"/>
                <a:cs typeface="Arial" pitchFamily="34" charset="0"/>
              </a:rPr>
              <a:t>, </a:t>
            </a:r>
            <a:r>
              <a:rPr lang="en-US" sz="2000" b="1" dirty="0" err="1">
                <a:solidFill>
                  <a:srgbClr val="FF0000"/>
                </a:solidFill>
                <a:latin typeface="Arial" pitchFamily="34" charset="0"/>
                <a:cs typeface="Arial" pitchFamily="34" charset="0"/>
              </a:rPr>
              <a:t>Lilong</a:t>
            </a:r>
            <a:r>
              <a:rPr lang="en-US" sz="2000" b="1" dirty="0">
                <a:solidFill>
                  <a:srgbClr val="FF0000"/>
                </a:solidFill>
                <a:latin typeface="Arial" pitchFamily="34" charset="0"/>
                <a:cs typeface="Arial" pitchFamily="34" charset="0"/>
              </a:rPr>
              <a:t>, </a:t>
            </a:r>
            <a:r>
              <a:rPr lang="en-US" sz="2000" b="1" dirty="0" err="1">
                <a:solidFill>
                  <a:srgbClr val="FF0000"/>
                </a:solidFill>
                <a:latin typeface="Arial" pitchFamily="34" charset="0"/>
                <a:cs typeface="Arial" pitchFamily="34" charset="0"/>
              </a:rPr>
              <a:t>Mayang</a:t>
            </a:r>
            <a:r>
              <a:rPr lang="en-US" sz="2000" b="1" dirty="0">
                <a:solidFill>
                  <a:srgbClr val="FF0000"/>
                </a:solidFill>
                <a:latin typeface="Arial" pitchFamily="34" charset="0"/>
                <a:cs typeface="Arial" pitchFamily="34" charset="0"/>
              </a:rPr>
              <a:t> </a:t>
            </a:r>
            <a:r>
              <a:rPr lang="en-US" sz="2000" b="1" dirty="0" err="1">
                <a:solidFill>
                  <a:srgbClr val="FF0000"/>
                </a:solidFill>
                <a:latin typeface="Arial" pitchFamily="34" charset="0"/>
                <a:cs typeface="Arial" pitchFamily="34" charset="0"/>
              </a:rPr>
              <a:t>Imphal</a:t>
            </a:r>
            <a:r>
              <a:rPr lang="en-US" sz="2000" b="1" dirty="0">
                <a:solidFill>
                  <a:srgbClr val="FF0000"/>
                </a:solidFill>
                <a:latin typeface="Arial" pitchFamily="34" charset="0"/>
                <a:cs typeface="Arial" pitchFamily="34" charset="0"/>
              </a:rPr>
              <a:t>, </a:t>
            </a:r>
            <a:r>
              <a:rPr lang="en-US" sz="2000" b="1" dirty="0" err="1">
                <a:solidFill>
                  <a:srgbClr val="FF0000"/>
                </a:solidFill>
                <a:latin typeface="Arial" pitchFamily="34" charset="0"/>
                <a:cs typeface="Arial" pitchFamily="34" charset="0"/>
              </a:rPr>
              <a:t>Ningthoukhong</a:t>
            </a:r>
            <a:r>
              <a:rPr lang="en-US" sz="2000" b="1" dirty="0">
                <a:solidFill>
                  <a:srgbClr val="FF0000"/>
                </a:solidFill>
                <a:latin typeface="Arial" pitchFamily="34" charset="0"/>
                <a:cs typeface="Arial" pitchFamily="34" charset="0"/>
              </a:rPr>
              <a:t>, </a:t>
            </a:r>
            <a:r>
              <a:rPr lang="en-US" sz="2000" b="1" dirty="0" err="1">
                <a:solidFill>
                  <a:srgbClr val="FF0000"/>
                </a:solidFill>
                <a:latin typeface="Arial" pitchFamily="34" charset="0"/>
                <a:cs typeface="Arial" pitchFamily="34" charset="0"/>
              </a:rPr>
              <a:t>Nongren</a:t>
            </a:r>
            <a:r>
              <a:rPr lang="en-US" sz="2000" b="1" dirty="0">
                <a:solidFill>
                  <a:srgbClr val="FF0000"/>
                </a:solidFill>
                <a:latin typeface="Arial" pitchFamily="34" charset="0"/>
                <a:cs typeface="Arial" pitchFamily="34" charset="0"/>
              </a:rPr>
              <a:t>, </a:t>
            </a:r>
            <a:r>
              <a:rPr lang="en-US" sz="2000" b="1" dirty="0" err="1">
                <a:solidFill>
                  <a:srgbClr val="FF0000"/>
                </a:solidFill>
                <a:latin typeface="Arial" pitchFamily="34" charset="0"/>
                <a:cs typeface="Arial" pitchFamily="34" charset="0"/>
              </a:rPr>
              <a:t>Oinam</a:t>
            </a:r>
            <a:r>
              <a:rPr lang="en-US" sz="2000" b="1" dirty="0">
                <a:solidFill>
                  <a:srgbClr val="FF0000"/>
                </a:solidFill>
                <a:latin typeface="Arial" pitchFamily="34" charset="0"/>
                <a:cs typeface="Arial" pitchFamily="34" charset="0"/>
              </a:rPr>
              <a:t>, </a:t>
            </a:r>
            <a:r>
              <a:rPr lang="en-US" sz="2000" b="1" dirty="0" err="1">
                <a:solidFill>
                  <a:srgbClr val="FF0000"/>
                </a:solidFill>
                <a:latin typeface="Arial" pitchFamily="34" charset="0"/>
                <a:cs typeface="Arial" pitchFamily="34" charset="0"/>
              </a:rPr>
              <a:t>Pangei</a:t>
            </a:r>
            <a:r>
              <a:rPr lang="en-US" sz="2000" b="1" dirty="0">
                <a:solidFill>
                  <a:srgbClr val="FF0000"/>
                </a:solidFill>
                <a:latin typeface="Arial" pitchFamily="34" charset="0"/>
                <a:cs typeface="Arial" pitchFamily="34" charset="0"/>
              </a:rPr>
              <a:t>, </a:t>
            </a:r>
            <a:r>
              <a:rPr lang="en-US" sz="2000" b="1" dirty="0" err="1">
                <a:solidFill>
                  <a:srgbClr val="FF0000"/>
                </a:solidFill>
                <a:latin typeface="Arial" pitchFamily="34" charset="0"/>
                <a:cs typeface="Arial" pitchFamily="34" charset="0"/>
              </a:rPr>
              <a:t>Patsoi</a:t>
            </a:r>
            <a:r>
              <a:rPr lang="en-US" sz="2000" b="1" dirty="0">
                <a:solidFill>
                  <a:srgbClr val="FF0000"/>
                </a:solidFill>
                <a:latin typeface="Arial" pitchFamily="34" charset="0"/>
                <a:cs typeface="Arial" pitchFamily="34" charset="0"/>
              </a:rPr>
              <a:t>, </a:t>
            </a:r>
            <a:r>
              <a:rPr lang="en-US" sz="2000" b="1" dirty="0" err="1">
                <a:solidFill>
                  <a:srgbClr val="FF0000"/>
                </a:solidFill>
                <a:latin typeface="Arial" pitchFamily="34" charset="0"/>
                <a:cs typeface="Arial" pitchFamily="34" charset="0"/>
              </a:rPr>
              <a:t>Sekmai</a:t>
            </a:r>
            <a:r>
              <a:rPr lang="en-US" sz="2000" b="1" dirty="0">
                <a:solidFill>
                  <a:srgbClr val="FF0000"/>
                </a:solidFill>
                <a:latin typeface="Arial" pitchFamily="34" charset="0"/>
                <a:cs typeface="Arial" pitchFamily="34" charset="0"/>
              </a:rPr>
              <a:t>, </a:t>
            </a:r>
            <a:r>
              <a:rPr lang="en-US" sz="2000" b="1" dirty="0" err="1">
                <a:solidFill>
                  <a:srgbClr val="FF0000"/>
                </a:solidFill>
                <a:latin typeface="Arial" pitchFamily="34" charset="0"/>
                <a:cs typeface="Arial" pitchFamily="34" charset="0"/>
              </a:rPr>
              <a:t>Singjamei</a:t>
            </a:r>
            <a:r>
              <a:rPr lang="en-US" sz="2000" b="1" dirty="0">
                <a:solidFill>
                  <a:srgbClr val="FF0000"/>
                </a:solidFill>
                <a:latin typeface="Arial" pitchFamily="34" charset="0"/>
                <a:cs typeface="Arial" pitchFamily="34" charset="0"/>
              </a:rPr>
              <a:t>, </a:t>
            </a:r>
            <a:r>
              <a:rPr lang="en-US" sz="2000" b="1" dirty="0" err="1">
                <a:solidFill>
                  <a:srgbClr val="FF0000"/>
                </a:solidFill>
                <a:latin typeface="Arial" pitchFamily="34" charset="0"/>
                <a:cs typeface="Arial" pitchFamily="34" charset="0"/>
              </a:rPr>
              <a:t>Tentha</a:t>
            </a:r>
            <a:r>
              <a:rPr lang="en-US" sz="2000" b="1" dirty="0">
                <a:solidFill>
                  <a:srgbClr val="FF0000"/>
                </a:solidFill>
                <a:latin typeface="Arial" pitchFamily="34" charset="0"/>
                <a:cs typeface="Arial" pitchFamily="34" charset="0"/>
              </a:rPr>
              <a:t>, </a:t>
            </a:r>
            <a:r>
              <a:rPr lang="en-US" sz="2000" b="1" dirty="0" err="1">
                <a:solidFill>
                  <a:srgbClr val="FF0000"/>
                </a:solidFill>
                <a:latin typeface="Arial" pitchFamily="34" charset="0"/>
                <a:cs typeface="Arial" pitchFamily="34" charset="0"/>
              </a:rPr>
              <a:t>Thoubal</a:t>
            </a:r>
            <a:r>
              <a:rPr lang="en-US" sz="2000" b="1" dirty="0">
                <a:solidFill>
                  <a:srgbClr val="FF0000"/>
                </a:solidFill>
                <a:latin typeface="Arial" pitchFamily="34" charset="0"/>
                <a:cs typeface="Arial" pitchFamily="34" charset="0"/>
              </a:rPr>
              <a:t> and </a:t>
            </a:r>
            <a:r>
              <a:rPr lang="en-US" sz="2000" b="1" dirty="0" err="1">
                <a:solidFill>
                  <a:srgbClr val="FF0000"/>
                </a:solidFill>
                <a:latin typeface="Arial" pitchFamily="34" charset="0"/>
                <a:cs typeface="Arial" pitchFamily="34" charset="0"/>
              </a:rPr>
              <a:t>Yumnam</a:t>
            </a:r>
            <a:r>
              <a:rPr lang="en-US" sz="2000" b="1" dirty="0">
                <a:solidFill>
                  <a:srgbClr val="FF0000"/>
                </a:solidFill>
                <a:latin typeface="Arial" pitchFamily="34" charset="0"/>
                <a:cs typeface="Arial" pitchFamily="34" charset="0"/>
              </a:rPr>
              <a:t> </a:t>
            </a:r>
            <a:r>
              <a:rPr lang="en-US" sz="2000" b="1" dirty="0" err="1">
                <a:solidFill>
                  <a:srgbClr val="FF0000"/>
                </a:solidFill>
                <a:latin typeface="Arial" pitchFamily="34" charset="0"/>
                <a:cs typeface="Arial" pitchFamily="34" charset="0"/>
              </a:rPr>
              <a:t>Huidrom</a:t>
            </a:r>
            <a:r>
              <a:rPr lang="en-US" sz="2000" b="1" dirty="0">
                <a:solidFill>
                  <a:srgbClr val="FF0000"/>
                </a:solidFill>
                <a:latin typeface="Arial" pitchFamily="34" charset="0"/>
                <a:cs typeface="Arial" pitchFamily="34" charset="0"/>
              </a:rPr>
              <a:t> were all found to be triploid (2n=3x=36) with 36 chromosome numbers. No </a:t>
            </a:r>
            <a:r>
              <a:rPr lang="en-US" sz="2000" b="1" dirty="0" err="1">
                <a:solidFill>
                  <a:srgbClr val="FF0000"/>
                </a:solidFill>
                <a:latin typeface="Arial" pitchFamily="34" charset="0"/>
                <a:cs typeface="Arial" pitchFamily="34" charset="0"/>
              </a:rPr>
              <a:t>tetraploid</a:t>
            </a:r>
            <a:r>
              <a:rPr lang="en-US" sz="2000" b="1" dirty="0">
                <a:solidFill>
                  <a:srgbClr val="FF0000"/>
                </a:solidFill>
                <a:latin typeface="Arial" pitchFamily="34" charset="0"/>
                <a:cs typeface="Arial" pitchFamily="34" charset="0"/>
              </a:rPr>
              <a:t> and </a:t>
            </a:r>
            <a:r>
              <a:rPr lang="en-US" sz="2000" b="1" dirty="0" err="1">
                <a:solidFill>
                  <a:srgbClr val="FF0000"/>
                </a:solidFill>
                <a:latin typeface="Arial" pitchFamily="34" charset="0"/>
                <a:cs typeface="Arial" pitchFamily="34" charset="0"/>
              </a:rPr>
              <a:t>hexaploid</a:t>
            </a:r>
            <a:r>
              <a:rPr lang="en-US" sz="2000" b="1" dirty="0">
                <a:solidFill>
                  <a:srgbClr val="FF0000"/>
                </a:solidFill>
                <a:latin typeface="Arial" pitchFamily="34" charset="0"/>
                <a:cs typeface="Arial" pitchFamily="34" charset="0"/>
              </a:rPr>
              <a:t> </a:t>
            </a:r>
            <a:r>
              <a:rPr lang="en-US" sz="2000" b="1" dirty="0" err="1">
                <a:solidFill>
                  <a:srgbClr val="FF0000"/>
                </a:solidFill>
                <a:latin typeface="Arial" pitchFamily="34" charset="0"/>
                <a:cs typeface="Arial" pitchFamily="34" charset="0"/>
              </a:rPr>
              <a:t>cytotypes</a:t>
            </a:r>
            <a:r>
              <a:rPr lang="en-US" sz="2000" b="1" dirty="0">
                <a:solidFill>
                  <a:srgbClr val="FF0000"/>
                </a:solidFill>
                <a:latin typeface="Arial" pitchFamily="34" charset="0"/>
                <a:cs typeface="Arial" pitchFamily="34" charset="0"/>
              </a:rPr>
              <a:t> were observed. </a:t>
            </a:r>
          </a:p>
          <a:p>
            <a:pPr algn="just">
              <a:buFont typeface="Wingdings" pitchFamily="2" charset="2"/>
              <a:buChar char="Ø"/>
            </a:pPr>
            <a:endParaRPr lang="en-US" sz="2000" b="1" dirty="0">
              <a:solidFill>
                <a:srgbClr val="FF0000"/>
              </a:solidFill>
              <a:latin typeface="Arial" pitchFamily="34" charset="0"/>
              <a:cs typeface="Arial" pitchFamily="34" charset="0"/>
            </a:endParaRPr>
          </a:p>
          <a:p>
            <a:pPr algn="just">
              <a:buFont typeface="Wingdings" pitchFamily="2" charset="2"/>
              <a:buChar char="Ø"/>
            </a:pPr>
            <a:r>
              <a:rPr lang="en-US" sz="2000" b="1" dirty="0">
                <a:solidFill>
                  <a:schemeClr val="accent6">
                    <a:lumMod val="50000"/>
                  </a:schemeClr>
                </a:solidFill>
                <a:latin typeface="Arial" pitchFamily="34" charset="0"/>
                <a:cs typeface="Arial" pitchFamily="34" charset="0"/>
              </a:rPr>
              <a:t>RAPD and ISSR profiling show separate clusters of the diploid and the triploid accessions. ISSR markers were more efficient compared to RAPD markers. Cluster analysis revealed a strong distinctness of the profiles from different geographical locations. Within a cluster, all the accessions of particular geographical region were not clustered in distinct groups reflecting a high genetic differentiation among genotypes from same locations.</a:t>
            </a:r>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1143000"/>
          </a:xfrm>
        </p:spPr>
        <p:txBody>
          <a:bodyPr>
            <a:normAutofit/>
          </a:bodyPr>
          <a:lstStyle/>
          <a:p>
            <a:pPr algn="l"/>
            <a:r>
              <a:rPr lang="en-US" sz="2400" b="1" dirty="0">
                <a:latin typeface="Arial" pitchFamily="34" charset="0"/>
                <a:cs typeface="Arial" pitchFamily="34" charset="0"/>
              </a:rPr>
              <a:t>Conclusion</a:t>
            </a:r>
          </a:p>
        </p:txBody>
      </p:sp>
      <p:sp>
        <p:nvSpPr>
          <p:cNvPr id="3" name="Content Placeholder 2"/>
          <p:cNvSpPr>
            <a:spLocks noGrp="1"/>
          </p:cNvSpPr>
          <p:nvPr>
            <p:ph idx="1"/>
          </p:nvPr>
        </p:nvSpPr>
        <p:spPr>
          <a:xfrm>
            <a:off x="228600" y="1524000"/>
            <a:ext cx="8229600" cy="4525963"/>
          </a:xfrm>
        </p:spPr>
        <p:txBody>
          <a:bodyPr>
            <a:normAutofit/>
          </a:bodyPr>
          <a:lstStyle/>
          <a:p>
            <a:pPr algn="just">
              <a:buNone/>
            </a:pPr>
            <a:r>
              <a:rPr lang="en-US" sz="2200" dirty="0">
                <a:latin typeface="Times New Roman" pitchFamily="18" charset="0"/>
                <a:cs typeface="Times New Roman" pitchFamily="18" charset="0"/>
              </a:rPr>
              <a:t>	</a:t>
            </a:r>
            <a:r>
              <a:rPr lang="en-US" sz="2000" b="1" dirty="0">
                <a:solidFill>
                  <a:srgbClr val="FF0000"/>
                </a:solidFill>
                <a:latin typeface="Arial" pitchFamily="34" charset="0"/>
                <a:cs typeface="Arial" pitchFamily="34" charset="0"/>
              </a:rPr>
              <a:t>Different propagation methods using tissue culture techniques have been developed which would ensure multiplication in large numbers and help in </a:t>
            </a:r>
            <a:r>
              <a:rPr lang="en-US" sz="2000" b="1" dirty="0" err="1">
                <a:solidFill>
                  <a:srgbClr val="FF0000"/>
                </a:solidFill>
                <a:latin typeface="Arial" pitchFamily="34" charset="0"/>
                <a:cs typeface="Arial" pitchFamily="34" charset="0"/>
              </a:rPr>
              <a:t>ecorestorative</a:t>
            </a:r>
            <a:r>
              <a:rPr lang="en-US" sz="2000" b="1" dirty="0">
                <a:solidFill>
                  <a:srgbClr val="FF0000"/>
                </a:solidFill>
                <a:latin typeface="Arial" pitchFamily="34" charset="0"/>
                <a:cs typeface="Arial" pitchFamily="34" charset="0"/>
              </a:rPr>
              <a:t> measures.  </a:t>
            </a:r>
            <a:r>
              <a:rPr lang="en-US" sz="2000" b="1" dirty="0" err="1">
                <a:solidFill>
                  <a:srgbClr val="FF0000"/>
                </a:solidFill>
                <a:latin typeface="Arial" pitchFamily="34" charset="0"/>
                <a:cs typeface="Arial" pitchFamily="34" charset="0"/>
              </a:rPr>
              <a:t>Micropopagation</a:t>
            </a:r>
            <a:r>
              <a:rPr lang="en-US" sz="2000" b="1" dirty="0">
                <a:solidFill>
                  <a:srgbClr val="FF0000"/>
                </a:solidFill>
                <a:latin typeface="Arial" pitchFamily="34" charset="0"/>
                <a:cs typeface="Arial" pitchFamily="34" charset="0"/>
              </a:rPr>
              <a:t> of the elite </a:t>
            </a:r>
            <a:r>
              <a:rPr lang="en-US" sz="2000" b="1" dirty="0" err="1">
                <a:solidFill>
                  <a:srgbClr val="FF0000"/>
                </a:solidFill>
                <a:latin typeface="Arial" pitchFamily="34" charset="0"/>
                <a:cs typeface="Arial" pitchFamily="34" charset="0"/>
              </a:rPr>
              <a:t>cytotypes</a:t>
            </a:r>
            <a:r>
              <a:rPr lang="en-US" sz="2000" b="1" dirty="0">
                <a:solidFill>
                  <a:srgbClr val="FF0000"/>
                </a:solidFill>
                <a:latin typeface="Arial" pitchFamily="34" charset="0"/>
                <a:cs typeface="Arial" pitchFamily="34" charset="0"/>
              </a:rPr>
              <a:t> will ensure conservation and sustainable development at the same time. Only diploid (2n=3x=24) and triploid (2n=2x=36) </a:t>
            </a:r>
            <a:r>
              <a:rPr lang="en-US" sz="2000" b="1" dirty="0" err="1">
                <a:solidFill>
                  <a:srgbClr val="FF0000"/>
                </a:solidFill>
                <a:latin typeface="Arial" pitchFamily="34" charset="0"/>
                <a:cs typeface="Arial" pitchFamily="34" charset="0"/>
              </a:rPr>
              <a:t>cytotypes</a:t>
            </a:r>
            <a:r>
              <a:rPr lang="en-US" sz="2000" b="1" dirty="0">
                <a:solidFill>
                  <a:srgbClr val="FF0000"/>
                </a:solidFill>
                <a:latin typeface="Arial" pitchFamily="34" charset="0"/>
                <a:cs typeface="Arial" pitchFamily="34" charset="0"/>
              </a:rPr>
              <a:t> of </a:t>
            </a:r>
            <a:r>
              <a:rPr lang="en-US" sz="2000" b="1" i="1" dirty="0" err="1">
                <a:solidFill>
                  <a:srgbClr val="FF0000"/>
                </a:solidFill>
                <a:latin typeface="Arial" pitchFamily="34" charset="0"/>
                <a:cs typeface="Arial" pitchFamily="34" charset="0"/>
              </a:rPr>
              <a:t>Acorus</a:t>
            </a:r>
            <a:r>
              <a:rPr lang="en-US" sz="2000" b="1" i="1" dirty="0">
                <a:solidFill>
                  <a:srgbClr val="FF0000"/>
                </a:solidFill>
                <a:latin typeface="Arial" pitchFamily="34" charset="0"/>
                <a:cs typeface="Arial" pitchFamily="34" charset="0"/>
              </a:rPr>
              <a:t> </a:t>
            </a:r>
            <a:r>
              <a:rPr lang="en-US" sz="2000" b="1" i="1" dirty="0" err="1">
                <a:solidFill>
                  <a:srgbClr val="FF0000"/>
                </a:solidFill>
                <a:latin typeface="Arial" pitchFamily="34" charset="0"/>
                <a:cs typeface="Arial" pitchFamily="34" charset="0"/>
              </a:rPr>
              <a:t>calamus</a:t>
            </a:r>
            <a:r>
              <a:rPr lang="en-US" sz="2000" b="1" i="1" dirty="0">
                <a:solidFill>
                  <a:srgbClr val="FF0000"/>
                </a:solidFill>
                <a:latin typeface="Arial" pitchFamily="34" charset="0"/>
                <a:cs typeface="Arial" pitchFamily="34" charset="0"/>
              </a:rPr>
              <a:t> </a:t>
            </a:r>
            <a:r>
              <a:rPr lang="en-US" sz="2000" b="1" dirty="0">
                <a:solidFill>
                  <a:srgbClr val="FF0000"/>
                </a:solidFill>
                <a:latin typeface="Arial" pitchFamily="34" charset="0"/>
                <a:cs typeface="Arial" pitchFamily="34" charset="0"/>
              </a:rPr>
              <a:t>are found in Manipur. </a:t>
            </a:r>
          </a:p>
          <a:p>
            <a:pPr algn="just">
              <a:buNone/>
            </a:pPr>
            <a:endParaRPr lang="en-US" sz="2000" b="1" dirty="0">
              <a:solidFill>
                <a:srgbClr val="FF0000"/>
              </a:solidFill>
              <a:latin typeface="Arial" pitchFamily="34" charset="0"/>
              <a:cs typeface="Arial" pitchFamily="34" charset="0"/>
            </a:endParaRPr>
          </a:p>
          <a:p>
            <a:pPr algn="just">
              <a:buNone/>
            </a:pPr>
            <a:r>
              <a:rPr lang="en-US" sz="2000" b="1" dirty="0">
                <a:solidFill>
                  <a:srgbClr val="FF0000"/>
                </a:solidFill>
                <a:latin typeface="Arial" pitchFamily="34" charset="0"/>
                <a:cs typeface="Arial" pitchFamily="34" charset="0"/>
              </a:rPr>
              <a:t>	</a:t>
            </a:r>
            <a:r>
              <a:rPr lang="en-US" sz="2000" b="1" dirty="0">
                <a:solidFill>
                  <a:schemeClr val="accent6">
                    <a:lumMod val="50000"/>
                  </a:schemeClr>
                </a:solidFill>
                <a:latin typeface="Arial" pitchFamily="34" charset="0"/>
                <a:cs typeface="Arial" pitchFamily="34" charset="0"/>
              </a:rPr>
              <a:t>Molecular profiles using RAPD and ISSR analyses show clusters separately in the various accessions</a:t>
            </a:r>
            <a:r>
              <a:rPr lang="en-US" sz="2000" b="1" i="1" dirty="0">
                <a:solidFill>
                  <a:schemeClr val="accent6">
                    <a:lumMod val="50000"/>
                  </a:schemeClr>
                </a:solidFill>
                <a:latin typeface="Arial" pitchFamily="34" charset="0"/>
                <a:cs typeface="Arial" pitchFamily="34" charset="0"/>
              </a:rPr>
              <a:t> </a:t>
            </a:r>
            <a:r>
              <a:rPr lang="en-US" sz="2000" b="1" dirty="0">
                <a:solidFill>
                  <a:schemeClr val="accent6">
                    <a:lumMod val="50000"/>
                  </a:schemeClr>
                </a:solidFill>
                <a:latin typeface="Arial" pitchFamily="34" charset="0"/>
                <a:cs typeface="Arial" pitchFamily="34" charset="0"/>
              </a:rPr>
              <a:t>collected from different geographical locations. These findings will provide proper genetic identification of plant material for IPR related pharmaceutical drug discovery and formulation, and ensure the reproducibility and the efficacy of commercial herbal products.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001000" cy="4953000"/>
          </a:xfrm>
        </p:spPr>
        <p:txBody>
          <a:bodyPr>
            <a:normAutofit/>
          </a:bodyPr>
          <a:lstStyle/>
          <a:p>
            <a:pPr algn="ctr">
              <a:buNone/>
            </a:pPr>
            <a:endParaRPr lang="en-US" sz="1400" b="1" dirty="0">
              <a:solidFill>
                <a:srgbClr val="FF0000"/>
              </a:solidFill>
              <a:latin typeface="Times New Roman" pitchFamily="18" charset="0"/>
              <a:cs typeface="Times New Roman" pitchFamily="18" charset="0"/>
            </a:endParaRPr>
          </a:p>
          <a:p>
            <a:pPr algn="ctr">
              <a:buNone/>
            </a:pPr>
            <a:r>
              <a:rPr lang="en-US" sz="2800" b="1" dirty="0">
                <a:latin typeface="Times New Roman" pitchFamily="18" charset="0"/>
                <a:cs typeface="Times New Roman" pitchFamily="18" charset="0"/>
              </a:rPr>
              <a:t>ACKNOWLEDGEMENT</a:t>
            </a:r>
          </a:p>
          <a:p>
            <a:pPr algn="ctr">
              <a:buNone/>
            </a:pPr>
            <a:endParaRPr lang="en-US" sz="2500" b="1" dirty="0">
              <a:solidFill>
                <a:schemeClr val="accent6">
                  <a:lumMod val="50000"/>
                </a:schemeClr>
              </a:solidFill>
              <a:latin typeface="Times New Roman" pitchFamily="18" charset="0"/>
              <a:cs typeface="Times New Roman" pitchFamily="18" charset="0"/>
            </a:endParaRPr>
          </a:p>
          <a:p>
            <a:pPr algn="ctr">
              <a:buNone/>
            </a:pPr>
            <a:r>
              <a:rPr lang="en-US" sz="2500" b="1" dirty="0">
                <a:solidFill>
                  <a:schemeClr val="accent6">
                    <a:lumMod val="50000"/>
                  </a:schemeClr>
                </a:solidFill>
                <a:latin typeface="Arial Narrow" pitchFamily="34" charset="0"/>
                <a:cs typeface="Times New Roman" pitchFamily="18" charset="0"/>
              </a:rPr>
              <a:t>   The author thanks the University Grants Commission, Government of India for supporting this research through Grant N</a:t>
            </a:r>
            <a:r>
              <a:rPr lang="en-US" sz="2500" b="1" u="sng" dirty="0">
                <a:solidFill>
                  <a:schemeClr val="accent6">
                    <a:lumMod val="50000"/>
                  </a:schemeClr>
                </a:solidFill>
                <a:latin typeface="Arial Narrow" pitchFamily="34" charset="0"/>
                <a:cs typeface="Times New Roman" pitchFamily="18" charset="0"/>
              </a:rPr>
              <a:t>o</a:t>
            </a:r>
            <a:r>
              <a:rPr lang="en-US" sz="2500" b="1" dirty="0">
                <a:solidFill>
                  <a:schemeClr val="accent6">
                    <a:lumMod val="50000"/>
                  </a:schemeClr>
                </a:solidFill>
                <a:latin typeface="Arial Narrow" pitchFamily="34" charset="0"/>
                <a:cs typeface="Times New Roman" pitchFamily="18" charset="0"/>
              </a:rPr>
              <a:t>. F.18-1 (103)/2017 (BSR) dated 16 March 2016</a:t>
            </a:r>
          </a:p>
          <a:p>
            <a:pPr algn="ctr">
              <a:buNone/>
            </a:pPr>
            <a:endParaRPr lang="en-US" sz="2500" b="1" dirty="0">
              <a:solidFill>
                <a:schemeClr val="accent6">
                  <a:lumMod val="50000"/>
                </a:schemeClr>
              </a:solidFill>
              <a:latin typeface="Arial Narrow" pitchFamily="34" charset="0"/>
              <a:cs typeface="Times New Roman" pitchFamily="18" charset="0"/>
            </a:endParaRPr>
          </a:p>
          <a:p>
            <a:pPr algn="ctr">
              <a:buNone/>
            </a:pPr>
            <a:r>
              <a:rPr lang="en-US" sz="2500" b="1" dirty="0" err="1">
                <a:solidFill>
                  <a:schemeClr val="tx1">
                    <a:lumMod val="85000"/>
                    <a:lumOff val="15000"/>
                  </a:schemeClr>
                </a:solidFill>
                <a:latin typeface="Arial Narrow" pitchFamily="34" charset="0"/>
                <a:cs typeface="Times New Roman" pitchFamily="18" charset="0"/>
              </a:rPr>
              <a:t>Rajkumar</a:t>
            </a:r>
            <a:r>
              <a:rPr lang="en-US" sz="2500" b="1" dirty="0">
                <a:solidFill>
                  <a:schemeClr val="tx1">
                    <a:lumMod val="85000"/>
                    <a:lumOff val="15000"/>
                  </a:schemeClr>
                </a:solidFill>
                <a:latin typeface="Arial Narrow" pitchFamily="34" charset="0"/>
                <a:cs typeface="Times New Roman" pitchFamily="18" charset="0"/>
              </a:rPr>
              <a:t> </a:t>
            </a:r>
            <a:r>
              <a:rPr lang="en-US" sz="2500" b="1" dirty="0" err="1">
                <a:solidFill>
                  <a:schemeClr val="tx1">
                    <a:lumMod val="85000"/>
                    <a:lumOff val="15000"/>
                  </a:schemeClr>
                </a:solidFill>
                <a:latin typeface="Arial Narrow" pitchFamily="34" charset="0"/>
                <a:cs typeface="Times New Roman" pitchFamily="18" charset="0"/>
              </a:rPr>
              <a:t>Kishor</a:t>
            </a:r>
            <a:r>
              <a:rPr lang="en-US" sz="2500" b="1" dirty="0">
                <a:solidFill>
                  <a:schemeClr val="tx1">
                    <a:lumMod val="85000"/>
                    <a:lumOff val="15000"/>
                  </a:schemeClr>
                </a:solidFill>
                <a:latin typeface="Arial Narrow" pitchFamily="34" charset="0"/>
                <a:cs typeface="Times New Roman" pitchFamily="18" charset="0"/>
              </a:rPr>
              <a:t>  PhD</a:t>
            </a:r>
          </a:p>
          <a:p>
            <a:pPr algn="ctr">
              <a:buNone/>
            </a:pPr>
            <a:r>
              <a:rPr lang="en-US" sz="2500" b="1" dirty="0">
                <a:solidFill>
                  <a:schemeClr val="tx1">
                    <a:lumMod val="85000"/>
                    <a:lumOff val="15000"/>
                  </a:schemeClr>
                </a:solidFill>
                <a:latin typeface="Arial Narrow" pitchFamily="34" charset="0"/>
                <a:cs typeface="Times New Roman" pitchFamily="18" charset="0"/>
              </a:rPr>
              <a:t>N </a:t>
            </a:r>
            <a:r>
              <a:rPr lang="en-US" sz="2500" b="1" dirty="0" err="1">
                <a:solidFill>
                  <a:schemeClr val="tx1">
                    <a:lumMod val="85000"/>
                    <a:lumOff val="15000"/>
                  </a:schemeClr>
                </a:solidFill>
                <a:latin typeface="Arial Narrow" pitchFamily="34" charset="0"/>
                <a:cs typeface="Times New Roman" pitchFamily="18" charset="0"/>
              </a:rPr>
              <a:t>Sandhyarani</a:t>
            </a:r>
            <a:r>
              <a:rPr lang="en-US" sz="2500" b="1" dirty="0">
                <a:solidFill>
                  <a:schemeClr val="tx1">
                    <a:lumMod val="85000"/>
                    <a:lumOff val="15000"/>
                  </a:schemeClr>
                </a:solidFill>
                <a:latin typeface="Arial Narrow" pitchFamily="34" charset="0"/>
                <a:cs typeface="Times New Roman" pitchFamily="18" charset="0"/>
              </a:rPr>
              <a:t> Devi MSc</a:t>
            </a:r>
          </a:p>
          <a:p>
            <a:pPr algn="ctr">
              <a:buNone/>
            </a:pPr>
            <a:r>
              <a:rPr lang="en-US" sz="2500" b="1" dirty="0">
                <a:solidFill>
                  <a:schemeClr val="accent6">
                    <a:lumMod val="50000"/>
                  </a:schemeClr>
                </a:solidFill>
                <a:latin typeface="Arial Narrow" pitchFamily="34" charset="0"/>
                <a:cs typeface="Times New Roman" pitchFamily="18" charset="0"/>
              </a:rPr>
              <a:t>were research collaborators </a:t>
            </a:r>
          </a:p>
          <a:p>
            <a:pPr algn="ctr">
              <a:buNone/>
            </a:pPr>
            <a:endParaRPr lang="en-US" sz="8000" b="1" dirty="0">
              <a:solidFill>
                <a:srgbClr val="FF0000"/>
              </a:solidFill>
              <a:latin typeface="Times New Roman" pitchFamily="18" charset="0"/>
              <a:cs typeface="Times New Roman" pitchFamily="18" charset="0"/>
            </a:endParaRPr>
          </a:p>
          <a:p>
            <a:pPr algn="ctr">
              <a:buNone/>
            </a:pPr>
            <a:endParaRPr lang="en-US" sz="8000" b="1" dirty="0">
              <a:solidFill>
                <a:srgbClr val="FF0000"/>
              </a:solidFill>
              <a:latin typeface="Times New Roman" pitchFamily="18" charset="0"/>
              <a:cs typeface="Times New Roman" pitchFamily="18" charset="0"/>
            </a:endParaRPr>
          </a:p>
          <a:p>
            <a:pPr algn="ctr">
              <a:buNone/>
            </a:pPr>
            <a:endParaRPr lang="en-US" sz="8000" b="1" dirty="0">
              <a:solidFill>
                <a:srgbClr val="FF0000"/>
              </a:solidFill>
              <a:latin typeface="Times New Roman" pitchFamily="18" charset="0"/>
              <a:cs typeface="Times New Roman" pitchFamily="18" charset="0"/>
            </a:endParaRPr>
          </a:p>
          <a:p>
            <a:pPr algn="ctr">
              <a:buNone/>
            </a:pPr>
            <a:endParaRPr lang="en-US" sz="8000" b="1" dirty="0">
              <a:solidFill>
                <a:srgbClr val="FF0000"/>
              </a:solidFill>
              <a:latin typeface="Times New Roman" pitchFamily="18" charset="0"/>
              <a:cs typeface="Times New Roman" pitchFamily="18" charset="0"/>
            </a:endParaRPr>
          </a:p>
          <a:p>
            <a:pPr algn="ctr">
              <a:buNone/>
            </a:pPr>
            <a:endParaRPr lang="en-US" sz="9300" b="1" dirty="0">
              <a:solidFill>
                <a:srgbClr val="FF0000"/>
              </a:solidFill>
              <a:latin typeface="Times New Roman" pitchFamily="18" charset="0"/>
              <a:cs typeface="Times New Roman"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buNone/>
            </a:pPr>
            <a:endParaRPr lang="en-US" sz="7200" b="1" dirty="0">
              <a:solidFill>
                <a:srgbClr val="FF0000"/>
              </a:solidFill>
              <a:latin typeface="Times New Roman" pitchFamily="18" charset="0"/>
              <a:cs typeface="Times New Roman" pitchFamily="18" charset="0"/>
            </a:endParaRPr>
          </a:p>
          <a:p>
            <a:pPr algn="ctr">
              <a:buNone/>
            </a:pPr>
            <a:r>
              <a:rPr lang="en-US" sz="7200" b="1" dirty="0">
                <a:solidFill>
                  <a:srgbClr val="FF0000"/>
                </a:solidFill>
                <a:latin typeface="Times New Roman" pitchFamily="18" charset="0"/>
                <a:cs typeface="Times New Roman" pitchFamily="18" charset="0"/>
              </a:rPr>
              <a:t>THANK  YOU</a:t>
            </a:r>
          </a:p>
          <a:p>
            <a:endParaRPr lang="en-GB"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05800" cy="960120"/>
          </a:xfrm>
        </p:spPr>
        <p:txBody>
          <a:bodyPr>
            <a:normAutofit fontScale="90000"/>
          </a:bodyPr>
          <a:lstStyle/>
          <a:p>
            <a:pPr algn="just"/>
            <a:br>
              <a:rPr lang="en-US" sz="1600" i="1" dirty="0">
                <a:solidFill>
                  <a:schemeClr val="tx1"/>
                </a:solidFill>
                <a:latin typeface="+mn-lt"/>
                <a:cs typeface="Times New Roman" pitchFamily="18" charset="0"/>
              </a:rPr>
            </a:br>
            <a:r>
              <a:rPr lang="en-US" sz="2700" b="1" i="1" dirty="0" err="1">
                <a:solidFill>
                  <a:schemeClr val="accent6">
                    <a:lumMod val="50000"/>
                  </a:schemeClr>
                </a:solidFill>
                <a:latin typeface="Arial Black" panose="020B0A04020102020204" pitchFamily="34" charset="0"/>
                <a:cs typeface="Arial" pitchFamily="34" charset="0"/>
              </a:rPr>
              <a:t>Acorus</a:t>
            </a:r>
            <a:r>
              <a:rPr lang="en-US" sz="2700" b="1" i="1" dirty="0">
                <a:solidFill>
                  <a:schemeClr val="accent6">
                    <a:lumMod val="50000"/>
                  </a:schemeClr>
                </a:solidFill>
                <a:latin typeface="Arial Black" panose="020B0A04020102020204" pitchFamily="34" charset="0"/>
                <a:cs typeface="Arial" pitchFamily="34" charset="0"/>
              </a:rPr>
              <a:t> calamus Linn.</a:t>
            </a:r>
            <a:r>
              <a:rPr lang="en-US" sz="2700" b="1" dirty="0">
                <a:solidFill>
                  <a:schemeClr val="accent6">
                    <a:lumMod val="50000"/>
                  </a:schemeClr>
                </a:solidFill>
                <a:latin typeface="Arial Black" panose="020B0A04020102020204" pitchFamily="34" charset="0"/>
                <a:cs typeface="Arial" pitchFamily="34" charset="0"/>
              </a:rPr>
              <a:t> (sweet flag) is a perennial littoral plant widely used in traditional medicine </a:t>
            </a:r>
          </a:p>
        </p:txBody>
      </p:sp>
      <p:sp>
        <p:nvSpPr>
          <p:cNvPr id="3" name="Content Placeholder 2"/>
          <p:cNvSpPr>
            <a:spLocks noGrp="1"/>
          </p:cNvSpPr>
          <p:nvPr>
            <p:ph idx="1"/>
          </p:nvPr>
        </p:nvSpPr>
        <p:spPr>
          <a:xfrm>
            <a:off x="457200" y="1371600"/>
            <a:ext cx="8211312" cy="5029200"/>
          </a:xfrm>
        </p:spPr>
        <p:txBody>
          <a:bodyPr>
            <a:normAutofit fontScale="92500" lnSpcReduction="20000"/>
          </a:bodyPr>
          <a:lstStyle/>
          <a:p>
            <a:pPr algn="just"/>
            <a:r>
              <a:rPr lang="en-US" sz="2600" b="1" dirty="0">
                <a:solidFill>
                  <a:srgbClr val="FF0000"/>
                </a:solidFill>
                <a:latin typeface="Arial Narrow" panose="020B0606020202030204" pitchFamily="34" charset="0"/>
                <a:cs typeface="Arial" pitchFamily="34" charset="0"/>
              </a:rPr>
              <a:t>Fragrant oils from</a:t>
            </a:r>
            <a:r>
              <a:rPr lang="en-US" sz="2600" b="1" i="1" dirty="0">
                <a:solidFill>
                  <a:srgbClr val="FF0000"/>
                </a:solidFill>
                <a:latin typeface="Arial Narrow" panose="020B0606020202030204" pitchFamily="34" charset="0"/>
                <a:cs typeface="Arial" pitchFamily="34" charset="0"/>
              </a:rPr>
              <a:t> </a:t>
            </a:r>
            <a:r>
              <a:rPr lang="en-US" sz="2600" b="1" dirty="0">
                <a:solidFill>
                  <a:srgbClr val="FF0000"/>
                </a:solidFill>
                <a:latin typeface="Arial Narrow" panose="020B0606020202030204" pitchFamily="34" charset="0"/>
                <a:cs typeface="Arial" pitchFamily="34" charset="0"/>
              </a:rPr>
              <a:t>rhizome are used for flavoring alcoholic beverages and as essences in perfumes and sacred oils. Used as tonic, stimulant, aphrodisiac and for treatment of  rheumatism, toothache and respiratory ailments. </a:t>
            </a:r>
          </a:p>
          <a:p>
            <a:pPr algn="just"/>
            <a:r>
              <a:rPr lang="en-US" sz="2600" b="1" dirty="0">
                <a:latin typeface="Arial Narrow" panose="020B0606020202030204" pitchFamily="34" charset="0"/>
                <a:cs typeface="Arial" pitchFamily="34" charset="0"/>
              </a:rPr>
              <a:t>Ethanolic extract prevents acrylamide-induced limb paralysis, increase dopamine receptors in corpus striatum.</a:t>
            </a:r>
          </a:p>
          <a:p>
            <a:pPr algn="just"/>
            <a:r>
              <a:rPr lang="en-US" sz="2600" b="1" dirty="0">
                <a:solidFill>
                  <a:srgbClr val="FF0000"/>
                </a:solidFill>
                <a:latin typeface="Arial Narrow" panose="020B0606020202030204" pitchFamily="34" charset="0"/>
                <a:cs typeface="Arial" pitchFamily="34" charset="0"/>
              </a:rPr>
              <a:t>Rhizome extract possesses anti-spasmodic, anti-diarrheic, carminative, anti-oxidant, anti-helminthic, anti-depressant and CNS anxiolytic properties.</a:t>
            </a:r>
          </a:p>
          <a:p>
            <a:pPr algn="just"/>
            <a:r>
              <a:rPr lang="en-US" sz="2600" b="1" dirty="0">
                <a:latin typeface="Arial Narrow" panose="020B0606020202030204" pitchFamily="34" charset="0"/>
                <a:cs typeface="Arial" pitchFamily="34" charset="0"/>
              </a:rPr>
              <a:t>Treatment of ethanol extract shows hypolipidemic activity. Effectively prevents noise stress-induced changes in rat brain.</a:t>
            </a:r>
          </a:p>
          <a:p>
            <a:pPr algn="just"/>
            <a:r>
              <a:rPr lang="en-US" sz="2600" b="1" dirty="0">
                <a:solidFill>
                  <a:srgbClr val="FF0000"/>
                </a:solidFill>
                <a:latin typeface="Arial Narrow" panose="020B0606020202030204" pitchFamily="34" charset="0"/>
                <a:cs typeface="Arial" pitchFamily="34" charset="0"/>
              </a:rPr>
              <a:t>Crude extracts possess protective and preventive properties. Traditional healers use rhizomes to cure cold and cough. </a:t>
            </a:r>
          </a:p>
          <a:p>
            <a:pPr algn="just"/>
            <a:r>
              <a:rPr lang="en-US" sz="2600" b="1" dirty="0">
                <a:latin typeface="Arial Narrow" panose="020B0606020202030204" pitchFamily="34" charset="0"/>
                <a:cs typeface="Arial" pitchFamily="34" charset="0"/>
              </a:rPr>
              <a:t>Chinese medicine prescribes it for curing memory disorder, learning performance and anti-aging effects.</a:t>
            </a:r>
          </a:p>
          <a:p>
            <a:pPr algn="just"/>
            <a:endParaRPr lang="en-US" sz="2600" b="1" dirty="0">
              <a:solidFill>
                <a:srgbClr val="FF0000"/>
              </a:solidFill>
              <a:latin typeface="Arial Narrow" panose="020B0606020202030204" pitchFamily="34" charset="0"/>
              <a:cs typeface="Arial" pitchFamily="34" charset="0"/>
            </a:endParaRPr>
          </a:p>
          <a:p>
            <a:pPr algn="just"/>
            <a:endParaRPr lang="en-US" sz="1600" baseline="30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8077200" cy="1295400"/>
          </a:xfrm>
        </p:spPr>
        <p:txBody>
          <a:bodyPr>
            <a:normAutofit fontScale="90000"/>
          </a:bodyPr>
          <a:lstStyle/>
          <a:p>
            <a:pPr algn="just"/>
            <a:br>
              <a:rPr lang="en-US" sz="1600" dirty="0"/>
            </a:br>
            <a:r>
              <a:rPr lang="en-US" sz="2700" b="1" dirty="0">
                <a:solidFill>
                  <a:schemeClr val="accent6">
                    <a:lumMod val="50000"/>
                  </a:schemeClr>
                </a:solidFill>
                <a:latin typeface="Arial Black" panose="020B0A04020102020204" pitchFamily="34" charset="0"/>
                <a:cs typeface="Arial" pitchFamily="34" charset="0"/>
              </a:rPr>
              <a:t>Bioactive compounds are </a:t>
            </a:r>
            <a:r>
              <a:rPr lang="en-US" sz="2700" b="1" dirty="0" err="1">
                <a:solidFill>
                  <a:schemeClr val="accent6">
                    <a:lumMod val="50000"/>
                  </a:schemeClr>
                </a:solidFill>
                <a:latin typeface="Arial Black" panose="020B0A04020102020204" pitchFamily="34" charset="0"/>
                <a:cs typeface="Arial" pitchFamily="34" charset="0"/>
              </a:rPr>
              <a:t>acorone</a:t>
            </a:r>
            <a:r>
              <a:rPr lang="en-US" sz="2700" b="1" dirty="0">
                <a:solidFill>
                  <a:schemeClr val="accent6">
                    <a:lumMod val="50000"/>
                  </a:schemeClr>
                </a:solidFill>
                <a:latin typeface="Arial Black" panose="020B0A04020102020204" pitchFamily="34" charset="0"/>
                <a:cs typeface="Arial" pitchFamily="34" charset="0"/>
              </a:rPr>
              <a:t>, </a:t>
            </a:r>
            <a:r>
              <a:rPr lang="en-US" sz="2700" b="1" dirty="0" err="1">
                <a:solidFill>
                  <a:schemeClr val="accent6">
                    <a:lumMod val="50000"/>
                  </a:schemeClr>
                </a:solidFill>
                <a:latin typeface="Arial Black" panose="020B0A04020102020204" pitchFamily="34" charset="0"/>
                <a:cs typeface="Arial" pitchFamily="34" charset="0"/>
              </a:rPr>
              <a:t>acorenone</a:t>
            </a:r>
            <a:r>
              <a:rPr lang="en-US" sz="2700" b="1" dirty="0">
                <a:solidFill>
                  <a:schemeClr val="accent6">
                    <a:lumMod val="50000"/>
                  </a:schemeClr>
                </a:solidFill>
                <a:latin typeface="Arial Black" panose="020B0A04020102020204" pitchFamily="34" charset="0"/>
                <a:cs typeface="Arial" pitchFamily="34" charset="0"/>
              </a:rPr>
              <a:t>, </a:t>
            </a:r>
            <a:r>
              <a:rPr lang="el-GR" sz="2700" b="1" dirty="0">
                <a:solidFill>
                  <a:schemeClr val="accent6">
                    <a:lumMod val="50000"/>
                  </a:schemeClr>
                </a:solidFill>
                <a:latin typeface="Arial Black" panose="020B0A04020102020204" pitchFamily="34" charset="0"/>
                <a:cs typeface="Arial" pitchFamily="34" charset="0"/>
              </a:rPr>
              <a:t>β</a:t>
            </a:r>
            <a:r>
              <a:rPr lang="en-US" sz="2700" b="1" dirty="0">
                <a:solidFill>
                  <a:schemeClr val="accent6">
                    <a:lumMod val="50000"/>
                  </a:schemeClr>
                </a:solidFill>
                <a:latin typeface="Arial Black" panose="020B0A04020102020204" pitchFamily="34" charset="0"/>
                <a:cs typeface="Arial" pitchFamily="34" charset="0"/>
              </a:rPr>
              <a:t>-</a:t>
            </a:r>
            <a:r>
              <a:rPr lang="en-US" sz="2700" b="1" dirty="0" err="1">
                <a:solidFill>
                  <a:schemeClr val="accent6">
                    <a:lumMod val="50000"/>
                  </a:schemeClr>
                </a:solidFill>
                <a:latin typeface="Arial Black" panose="020B0A04020102020204" pitchFamily="34" charset="0"/>
                <a:cs typeface="Arial" pitchFamily="34" charset="0"/>
              </a:rPr>
              <a:t>asarone</a:t>
            </a:r>
            <a:r>
              <a:rPr lang="en-US" sz="2700" b="1" dirty="0">
                <a:solidFill>
                  <a:schemeClr val="accent6">
                    <a:lumMod val="50000"/>
                  </a:schemeClr>
                </a:solidFill>
                <a:latin typeface="Arial Black" panose="020B0A04020102020204" pitchFamily="34" charset="0"/>
                <a:cs typeface="Arial" pitchFamily="34" charset="0"/>
              </a:rPr>
              <a:t>, </a:t>
            </a:r>
            <a:r>
              <a:rPr lang="en-US" sz="2700" b="1" dirty="0" err="1">
                <a:solidFill>
                  <a:schemeClr val="accent6">
                    <a:lumMod val="50000"/>
                  </a:schemeClr>
                </a:solidFill>
                <a:latin typeface="Arial Black" panose="020B0A04020102020204" pitchFamily="34" charset="0"/>
                <a:cs typeface="Arial" pitchFamily="34" charset="0"/>
              </a:rPr>
              <a:t>safrol</a:t>
            </a:r>
            <a:r>
              <a:rPr lang="en-US" sz="2700" b="1" dirty="0">
                <a:solidFill>
                  <a:schemeClr val="accent6">
                    <a:lumMod val="50000"/>
                  </a:schemeClr>
                </a:solidFill>
                <a:latin typeface="Arial Black" panose="020B0A04020102020204" pitchFamily="34" charset="0"/>
                <a:cs typeface="Arial" pitchFamily="34" charset="0"/>
              </a:rPr>
              <a:t>, </a:t>
            </a:r>
            <a:r>
              <a:rPr lang="en-US" sz="2700" b="1" dirty="0" err="1">
                <a:solidFill>
                  <a:schemeClr val="accent6">
                    <a:lumMod val="50000"/>
                  </a:schemeClr>
                </a:solidFill>
                <a:latin typeface="Arial Black" panose="020B0A04020102020204" pitchFamily="34" charset="0"/>
                <a:cs typeface="Arial" pitchFamily="34" charset="0"/>
              </a:rPr>
              <a:t>asaryldehyde</a:t>
            </a:r>
            <a:r>
              <a:rPr lang="en-US" sz="2700" b="1" dirty="0">
                <a:solidFill>
                  <a:schemeClr val="accent6">
                    <a:lumMod val="50000"/>
                  </a:schemeClr>
                </a:solidFill>
                <a:latin typeface="Arial Black" panose="020B0A04020102020204" pitchFamily="34" charset="0"/>
                <a:cs typeface="Arial" pitchFamily="34" charset="0"/>
              </a:rPr>
              <a:t>, </a:t>
            </a:r>
            <a:r>
              <a:rPr lang="en-US" sz="2700" b="1" dirty="0" err="1">
                <a:solidFill>
                  <a:schemeClr val="accent6">
                    <a:lumMod val="50000"/>
                  </a:schemeClr>
                </a:solidFill>
                <a:latin typeface="Arial Black" panose="020B0A04020102020204" pitchFamily="34" charset="0"/>
                <a:cs typeface="Arial" pitchFamily="34" charset="0"/>
              </a:rPr>
              <a:t>caryophylene</a:t>
            </a:r>
            <a:r>
              <a:rPr lang="en-US" sz="2700" b="1" dirty="0">
                <a:solidFill>
                  <a:schemeClr val="accent6">
                    <a:lumMod val="50000"/>
                  </a:schemeClr>
                </a:solidFill>
                <a:latin typeface="Arial Black" panose="020B0A04020102020204" pitchFamily="34" charset="0"/>
                <a:cs typeface="Arial" pitchFamily="34" charset="0"/>
              </a:rPr>
              <a:t>, </a:t>
            </a:r>
            <a:r>
              <a:rPr lang="en-US" sz="2700" b="1" dirty="0" err="1">
                <a:solidFill>
                  <a:schemeClr val="accent6">
                    <a:lumMod val="50000"/>
                  </a:schemeClr>
                </a:solidFill>
                <a:latin typeface="Arial Black" panose="020B0A04020102020204" pitchFamily="34" charset="0"/>
                <a:cs typeface="Arial" pitchFamily="34" charset="0"/>
              </a:rPr>
              <a:t>isoasarone</a:t>
            </a:r>
            <a:r>
              <a:rPr lang="en-US" sz="2700" b="1" dirty="0">
                <a:solidFill>
                  <a:schemeClr val="accent6">
                    <a:lumMod val="50000"/>
                  </a:schemeClr>
                </a:solidFill>
                <a:latin typeface="Arial Black" panose="020B0A04020102020204" pitchFamily="34" charset="0"/>
                <a:cs typeface="Arial" pitchFamily="34" charset="0"/>
              </a:rPr>
              <a:t> and methyl isoeugenol</a:t>
            </a:r>
          </a:p>
        </p:txBody>
      </p:sp>
      <p:sp>
        <p:nvSpPr>
          <p:cNvPr id="3" name="Content Placeholder 2"/>
          <p:cNvSpPr>
            <a:spLocks noGrp="1"/>
          </p:cNvSpPr>
          <p:nvPr>
            <p:ph idx="1"/>
          </p:nvPr>
        </p:nvSpPr>
        <p:spPr>
          <a:xfrm>
            <a:off x="381000" y="1828800"/>
            <a:ext cx="8382000" cy="4449763"/>
          </a:xfrm>
        </p:spPr>
        <p:txBody>
          <a:bodyPr>
            <a:noAutofit/>
          </a:bodyPr>
          <a:lstStyle/>
          <a:p>
            <a:pPr algn="just"/>
            <a:r>
              <a:rPr lang="en-GB" sz="2400" b="1" dirty="0">
                <a:solidFill>
                  <a:srgbClr val="FF0000"/>
                </a:solidFill>
                <a:latin typeface="Arial Narrow" panose="020B0606020202030204" pitchFamily="34" charset="0"/>
                <a:cs typeface="Arial" pitchFamily="34" charset="0"/>
              </a:rPr>
              <a:t>Used in shampoo, bath soap, skincare, perfume and air refresher.</a:t>
            </a:r>
          </a:p>
          <a:p>
            <a:pPr algn="just"/>
            <a:r>
              <a:rPr lang="el-GR" sz="2400" b="1" dirty="0">
                <a:latin typeface="Arial Narrow" panose="020B0606020202030204" pitchFamily="34" charset="0"/>
                <a:cs typeface="Arial" pitchFamily="34" charset="0"/>
              </a:rPr>
              <a:t>β</a:t>
            </a:r>
            <a:r>
              <a:rPr lang="en-US" sz="2400" b="1" dirty="0">
                <a:latin typeface="Arial Narrow" panose="020B0606020202030204" pitchFamily="34" charset="0"/>
                <a:cs typeface="Arial" pitchFamily="34" charset="0"/>
              </a:rPr>
              <a:t>-</a:t>
            </a:r>
            <a:r>
              <a:rPr lang="en-US" sz="2400" b="1" dirty="0" err="1">
                <a:latin typeface="Arial Narrow" panose="020B0606020202030204" pitchFamily="34" charset="0"/>
                <a:cs typeface="Arial" pitchFamily="34" charset="0"/>
              </a:rPr>
              <a:t>asarone</a:t>
            </a:r>
            <a:r>
              <a:rPr lang="en-US" sz="2400" b="1" dirty="0">
                <a:latin typeface="Arial Narrow" panose="020B0606020202030204" pitchFamily="34" charset="0"/>
                <a:cs typeface="Arial" pitchFamily="34" charset="0"/>
              </a:rPr>
              <a:t> causes chromosome/ DNA damages and duodenal tumor. Has anti-proliferative and immuno-suppressive properties.</a:t>
            </a:r>
          </a:p>
          <a:p>
            <a:pPr algn="just"/>
            <a:r>
              <a:rPr lang="en-US" sz="2400" b="1" dirty="0">
                <a:solidFill>
                  <a:srgbClr val="FF0000"/>
                </a:solidFill>
                <a:latin typeface="Arial Narrow" panose="020B0606020202030204" pitchFamily="34" charset="0"/>
                <a:cs typeface="Arial" pitchFamily="34" charset="0"/>
              </a:rPr>
              <a:t>Banned in US as food additive and medicine. In Europe, highest acceptable level of </a:t>
            </a:r>
            <a:r>
              <a:rPr lang="el-GR" sz="2400" b="1" dirty="0">
                <a:solidFill>
                  <a:srgbClr val="FF0000"/>
                </a:solidFill>
                <a:latin typeface="Arial Narrow" panose="020B0606020202030204" pitchFamily="34" charset="0"/>
                <a:cs typeface="Arial" pitchFamily="34" charset="0"/>
              </a:rPr>
              <a:t>β</a:t>
            </a:r>
            <a:r>
              <a:rPr lang="en-US" sz="2400" b="1" dirty="0">
                <a:solidFill>
                  <a:srgbClr val="FF0000"/>
                </a:solidFill>
                <a:latin typeface="Arial Narrow" panose="020B0606020202030204" pitchFamily="34" charset="0"/>
                <a:cs typeface="Arial" pitchFamily="34" charset="0"/>
              </a:rPr>
              <a:t>-</a:t>
            </a:r>
            <a:r>
              <a:rPr lang="en-US" sz="2400" b="1" dirty="0" err="1">
                <a:solidFill>
                  <a:srgbClr val="FF0000"/>
                </a:solidFill>
                <a:latin typeface="Arial Narrow" panose="020B0606020202030204" pitchFamily="34" charset="0"/>
                <a:cs typeface="Arial" pitchFamily="34" charset="0"/>
              </a:rPr>
              <a:t>asarone</a:t>
            </a:r>
            <a:r>
              <a:rPr lang="en-US" sz="2400" b="1" dirty="0">
                <a:solidFill>
                  <a:srgbClr val="FF0000"/>
                </a:solidFill>
                <a:latin typeface="Arial Narrow" panose="020B0606020202030204" pitchFamily="34" charset="0"/>
                <a:cs typeface="Arial" pitchFamily="34" charset="0"/>
              </a:rPr>
              <a:t> in food and beverage is 0.1 mgkg</a:t>
            </a:r>
            <a:r>
              <a:rPr lang="en-US" sz="2400" b="1" baseline="30000" dirty="0">
                <a:solidFill>
                  <a:srgbClr val="FF0000"/>
                </a:solidFill>
                <a:latin typeface="Arial Narrow" panose="020B0606020202030204" pitchFamily="34" charset="0"/>
                <a:cs typeface="Arial" pitchFamily="34" charset="0"/>
              </a:rPr>
              <a:t>-1</a:t>
            </a:r>
            <a:r>
              <a:rPr lang="en-US" sz="2400" b="1" dirty="0">
                <a:solidFill>
                  <a:srgbClr val="FF0000"/>
                </a:solidFill>
                <a:latin typeface="Arial Narrow" panose="020B0606020202030204" pitchFamily="34" charset="0"/>
                <a:cs typeface="Arial" pitchFamily="34" charset="0"/>
              </a:rPr>
              <a:t>.</a:t>
            </a:r>
          </a:p>
          <a:p>
            <a:pPr algn="just"/>
            <a:r>
              <a:rPr lang="en-US" sz="2400" b="1" dirty="0">
                <a:latin typeface="Arial Narrow" panose="020B0606020202030204" pitchFamily="34" charset="0"/>
                <a:cs typeface="Arial" pitchFamily="34" charset="0"/>
              </a:rPr>
              <a:t>Has ecological importance in water purification including removal of nitrogen and phosphorus. </a:t>
            </a:r>
          </a:p>
          <a:p>
            <a:pPr algn="just"/>
            <a:r>
              <a:rPr lang="en-US" sz="2400" b="1" dirty="0">
                <a:solidFill>
                  <a:srgbClr val="FF0000"/>
                </a:solidFill>
                <a:latin typeface="Arial Narrow" panose="020B0606020202030204" pitchFamily="34" charset="0"/>
                <a:cs typeface="Arial" pitchFamily="34" charset="0"/>
              </a:rPr>
              <a:t>Dried roots are used for flavoring bitter liquors and appetizers.</a:t>
            </a:r>
          </a:p>
          <a:p>
            <a:pPr algn="just"/>
            <a:r>
              <a:rPr lang="en-US" sz="2400" b="1" dirty="0">
                <a:latin typeface="Arial Narrow" panose="020B0606020202030204" pitchFamily="34" charset="0"/>
                <a:cs typeface="Arial" pitchFamily="34" charset="0"/>
              </a:rPr>
              <a:t>Triploids contain 7-7.8% </a:t>
            </a:r>
            <a:r>
              <a:rPr lang="el-GR" sz="2400" b="1" dirty="0">
                <a:latin typeface="Arial Narrow" panose="020B0606020202030204" pitchFamily="34" charset="0"/>
                <a:cs typeface="Arial" pitchFamily="34" charset="0"/>
              </a:rPr>
              <a:t>β</a:t>
            </a:r>
            <a:r>
              <a:rPr lang="en-US" sz="2400" b="1" dirty="0">
                <a:latin typeface="Arial Narrow" panose="020B0606020202030204" pitchFamily="34" charset="0"/>
                <a:cs typeface="Arial" pitchFamily="34" charset="0"/>
              </a:rPr>
              <a:t>-</a:t>
            </a:r>
            <a:r>
              <a:rPr lang="en-US" sz="2400" b="1" dirty="0" err="1">
                <a:latin typeface="Arial Narrow" panose="020B0606020202030204" pitchFamily="34" charset="0"/>
                <a:cs typeface="Arial" pitchFamily="34" charset="0"/>
              </a:rPr>
              <a:t>asarone</a:t>
            </a:r>
            <a:r>
              <a:rPr lang="en-US" sz="2400" b="1" dirty="0">
                <a:latin typeface="Arial Narrow" panose="020B0606020202030204" pitchFamily="34" charset="0"/>
                <a:cs typeface="Arial" pitchFamily="34" charset="0"/>
              </a:rPr>
              <a:t> as against 73-88% in tetraploids. Diploids are characterized by its absence.</a:t>
            </a:r>
          </a:p>
          <a:p>
            <a:pPr algn="just"/>
            <a:endParaRPr lang="en-US" sz="2000" b="1" dirty="0">
              <a:solidFill>
                <a:srgbClr val="FF0000"/>
              </a:solidFill>
              <a:latin typeface="Arial Narrow" panose="020B0606020202030204"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glob3a"/>
          <p:cNvPicPr>
            <a:picLocks noChangeAspect="1" noChangeArrowheads="1"/>
          </p:cNvPicPr>
          <p:nvPr/>
        </p:nvPicPr>
        <p:blipFill>
          <a:blip r:embed="rId3" cstate="print">
            <a:lum contrast="6000"/>
          </a:blip>
          <a:srcRect l="4640" t="8185" r="40909" b="28674"/>
          <a:stretch>
            <a:fillRect/>
          </a:stretch>
        </p:blipFill>
        <p:spPr bwMode="auto">
          <a:xfrm>
            <a:off x="952500" y="1096963"/>
            <a:ext cx="3576638" cy="4114800"/>
          </a:xfrm>
          <a:prstGeom prst="rect">
            <a:avLst/>
          </a:prstGeom>
          <a:noFill/>
          <a:ln w="9525">
            <a:noFill/>
            <a:miter lim="800000"/>
            <a:headEnd/>
            <a:tailEnd/>
          </a:ln>
        </p:spPr>
      </p:pic>
      <p:sp>
        <p:nvSpPr>
          <p:cNvPr id="60419" name="Text Box 3"/>
          <p:cNvSpPr txBox="1">
            <a:spLocks noChangeArrowheads="1"/>
          </p:cNvSpPr>
          <p:nvPr/>
        </p:nvSpPr>
        <p:spPr bwMode="auto">
          <a:xfrm>
            <a:off x="838200" y="5562600"/>
            <a:ext cx="7391400" cy="369332"/>
          </a:xfrm>
          <a:prstGeom prst="rect">
            <a:avLst/>
          </a:prstGeom>
          <a:noFill/>
          <a:ln w="9525">
            <a:noFill/>
            <a:miter lim="800000"/>
            <a:headEnd/>
            <a:tailEnd/>
          </a:ln>
          <a:effectLst/>
        </p:spPr>
        <p:txBody>
          <a:bodyPr wrap="square">
            <a:spAutoFit/>
          </a:bodyPr>
          <a:lstStyle/>
          <a:p>
            <a:pPr>
              <a:spcBef>
                <a:spcPct val="50000"/>
              </a:spcBef>
            </a:pPr>
            <a:r>
              <a:rPr lang="en-US" b="1" dirty="0">
                <a:solidFill>
                  <a:srgbClr val="C00000"/>
                </a:solidFill>
                <a:latin typeface="Arial" pitchFamily="34" charset="0"/>
              </a:rPr>
              <a:t>Figure 1. Satellite image of Indian sub-continent showing Manipur</a:t>
            </a:r>
          </a:p>
        </p:txBody>
      </p:sp>
      <p:pic>
        <p:nvPicPr>
          <p:cNvPr id="60420" name="Picture 4"/>
          <p:cNvPicPr>
            <a:picLocks noGrp="1" noChangeAspect="1" noChangeArrowheads="1"/>
          </p:cNvPicPr>
          <p:nvPr>
            <p:ph/>
          </p:nvPr>
        </p:nvPicPr>
        <p:blipFill>
          <a:blip r:embed="rId4" cstate="print"/>
          <a:srcRect t="12061" r="44231" b="3630"/>
          <a:stretch>
            <a:fillRect/>
          </a:stretch>
        </p:blipFill>
        <p:spPr>
          <a:xfrm>
            <a:off x="4668838" y="1295400"/>
            <a:ext cx="3332162" cy="3914775"/>
          </a:xfrm>
          <a:noFill/>
          <a:ln/>
        </p:spPr>
      </p:pic>
      <p:sp>
        <p:nvSpPr>
          <p:cNvPr id="60421" name="AutoShape 5"/>
          <p:cNvSpPr>
            <a:spLocks noChangeArrowheads="1"/>
          </p:cNvSpPr>
          <p:nvPr/>
        </p:nvSpPr>
        <p:spPr bwMode="auto">
          <a:xfrm rot="-1199925">
            <a:off x="1912938" y="1962150"/>
            <a:ext cx="3351212" cy="2576513"/>
          </a:xfrm>
          <a:custGeom>
            <a:avLst/>
            <a:gdLst>
              <a:gd name="G0" fmla="+- -1399976 0 0"/>
              <a:gd name="G1" fmla="+- -9070007 0 0"/>
              <a:gd name="G2" fmla="+- -1399976 0 -9070007"/>
              <a:gd name="G3" fmla="+- 10800 0 0"/>
              <a:gd name="G4" fmla="+- 0 0 -1399976"/>
              <a:gd name="T0" fmla="*/ 360 256 1"/>
              <a:gd name="T1" fmla="*/ 0 256 1"/>
              <a:gd name="G5" fmla="+- G2 T0 T1"/>
              <a:gd name="G6" fmla="?: G2 G2 G5"/>
              <a:gd name="G7" fmla="+- 0 0 G6"/>
              <a:gd name="G8" fmla="+- 10800 0 0"/>
              <a:gd name="G9" fmla="+- 0 0 -9070007"/>
              <a:gd name="G10" fmla="+- 10800 0 2700"/>
              <a:gd name="G11" fmla="cos G10 -1399976"/>
              <a:gd name="G12" fmla="sin G10 -1399976"/>
              <a:gd name="G13" fmla="cos 13500 -1399976"/>
              <a:gd name="G14" fmla="sin 13500 -1399976"/>
              <a:gd name="G15" fmla="+- G11 10800 0"/>
              <a:gd name="G16" fmla="+- G12 10800 0"/>
              <a:gd name="G17" fmla="+- G13 10800 0"/>
              <a:gd name="G18" fmla="+- G14 10800 0"/>
              <a:gd name="G19" fmla="*/ 10800 1 2"/>
              <a:gd name="G20" fmla="+- G19 5400 0"/>
              <a:gd name="G21" fmla="cos G20 -1399976"/>
              <a:gd name="G22" fmla="sin G20 -1399976"/>
              <a:gd name="G23" fmla="+- G21 10800 0"/>
              <a:gd name="G24" fmla="+- G12 G23 G22"/>
              <a:gd name="G25" fmla="+- G22 G23 G11"/>
              <a:gd name="G26" fmla="cos 10800 -1399976"/>
              <a:gd name="G27" fmla="sin 10800 -1399976"/>
              <a:gd name="G28" fmla="cos 10800 -1399976"/>
              <a:gd name="G29" fmla="sin 10800 -1399976"/>
              <a:gd name="G30" fmla="+- G26 10800 0"/>
              <a:gd name="G31" fmla="+- G27 10800 0"/>
              <a:gd name="G32" fmla="+- G28 10800 0"/>
              <a:gd name="G33" fmla="+- G29 10800 0"/>
              <a:gd name="G34" fmla="+- G19 5400 0"/>
              <a:gd name="G35" fmla="cos G34 -9070007"/>
              <a:gd name="G36" fmla="sin G34 -9070007"/>
              <a:gd name="G37" fmla="+/ -9070007 -1399976 2"/>
              <a:gd name="T2" fmla="*/ 180 256 1"/>
              <a:gd name="T3" fmla="*/ 0 256 1"/>
              <a:gd name="G38" fmla="+- G37 T2 T3"/>
              <a:gd name="G39" fmla="?: G2 G37 G38"/>
              <a:gd name="G40" fmla="cos 10800 G39"/>
              <a:gd name="G41" fmla="sin 10800 G39"/>
              <a:gd name="G42" fmla="cos 10800 G39"/>
              <a:gd name="G43" fmla="sin 10800 G39"/>
              <a:gd name="G44" fmla="+- G40 10800 0"/>
              <a:gd name="G45" fmla="+- G41 10800 0"/>
              <a:gd name="G46" fmla="+- G42 10800 0"/>
              <a:gd name="G47" fmla="+- G43 10800 0"/>
              <a:gd name="G48" fmla="+- G35 10800 0"/>
              <a:gd name="G49" fmla="+- G36 10800 0"/>
              <a:gd name="T4" fmla="*/ 12697 w 21600"/>
              <a:gd name="T5" fmla="*/ 168 h 21600"/>
              <a:gd name="T6" fmla="*/ 2724 w 21600"/>
              <a:gd name="T7" fmla="*/ 3629 h 21600"/>
              <a:gd name="T8" fmla="*/ 12697 w 21600"/>
              <a:gd name="T9" fmla="*/ 168 h 21600"/>
              <a:gd name="T10" fmla="*/ 23372 w 21600"/>
              <a:gd name="T11" fmla="*/ 5882 h 21600"/>
              <a:gd name="T12" fmla="*/ 21841 w 21600"/>
              <a:gd name="T13" fmla="*/ 9381 h 21600"/>
              <a:gd name="T14" fmla="*/ 18343 w 21600"/>
              <a:gd name="T15" fmla="*/ 7849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20858" y="6866"/>
                </a:moveTo>
                <a:cubicBezTo>
                  <a:pt x="19238" y="2725"/>
                  <a:pt x="15246" y="0"/>
                  <a:pt x="10800" y="0"/>
                </a:cubicBezTo>
                <a:cubicBezTo>
                  <a:pt x="7713" y="-1"/>
                  <a:pt x="4773" y="1320"/>
                  <a:pt x="2724" y="3629"/>
                </a:cubicBezTo>
                <a:cubicBezTo>
                  <a:pt x="4773" y="1320"/>
                  <a:pt x="7713" y="-1"/>
                  <a:pt x="10800" y="0"/>
                </a:cubicBezTo>
                <a:cubicBezTo>
                  <a:pt x="15246" y="0"/>
                  <a:pt x="19238" y="2725"/>
                  <a:pt x="20858" y="6866"/>
                </a:cubicBezTo>
                <a:lnTo>
                  <a:pt x="23372" y="5882"/>
                </a:lnTo>
                <a:lnTo>
                  <a:pt x="21841" y="9381"/>
                </a:lnTo>
                <a:lnTo>
                  <a:pt x="18343" y="7849"/>
                </a:lnTo>
                <a:lnTo>
                  <a:pt x="20858" y="6866"/>
                </a:lnTo>
                <a:close/>
              </a:path>
            </a:pathLst>
          </a:custGeom>
          <a:solidFill>
            <a:schemeClr val="accent1"/>
          </a:solidFill>
          <a:ln w="9525">
            <a:solidFill>
              <a:srgbClr val="00FFFF"/>
            </a:solidFill>
            <a:miter lim="800000"/>
            <a:headEnd/>
            <a:tailEnd/>
          </a:ln>
          <a:effectLst/>
        </p:spPr>
        <p:txBody>
          <a:bodyPr wrap="none" anchor="ctr"/>
          <a:lstStyle/>
          <a:p>
            <a:endParaRPr lang="en-US"/>
          </a:p>
        </p:txBody>
      </p:sp>
      <p:sp>
        <p:nvSpPr>
          <p:cNvPr id="60422" name="Oval 6"/>
          <p:cNvSpPr>
            <a:spLocks noChangeArrowheads="1"/>
          </p:cNvSpPr>
          <p:nvPr/>
        </p:nvSpPr>
        <p:spPr bwMode="auto">
          <a:xfrm>
            <a:off x="2057400" y="2881313"/>
            <a:ext cx="76200" cy="76200"/>
          </a:xfrm>
          <a:prstGeom prst="ellipse">
            <a:avLst/>
          </a:prstGeom>
          <a:noFill/>
          <a:ln w="25400">
            <a:solidFill>
              <a:schemeClr val="tx1"/>
            </a:solidFill>
            <a:round/>
            <a:headEnd/>
            <a:tailEnd/>
          </a:ln>
          <a:effectLst/>
        </p:spPr>
        <p:txBody>
          <a:bodyPr wrap="none" anchor="ctr"/>
          <a:lstStyle/>
          <a:p>
            <a:endParaRPr lang="en-US"/>
          </a:p>
        </p:txBody>
      </p:sp>
    </p:spTree>
  </p:cSld>
  <p:clrMapOvr>
    <a:masterClrMapping/>
  </p:clrMapOvr>
  <p:transition spd="med">
    <p:zoom dir="in"/>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15962"/>
          </a:xfrm>
        </p:spPr>
        <p:txBody>
          <a:bodyPr>
            <a:normAutofit/>
          </a:bodyPr>
          <a:lstStyle/>
          <a:p>
            <a:r>
              <a:rPr lang="en-US" sz="2400" b="1" dirty="0">
                <a:latin typeface="Arial Black" panose="020B0A04020102020204" pitchFamily="34" charset="0"/>
              </a:rPr>
              <a:t>Materials and Methods</a:t>
            </a:r>
          </a:p>
        </p:txBody>
      </p:sp>
      <p:sp>
        <p:nvSpPr>
          <p:cNvPr id="3" name="Content Placeholder 2"/>
          <p:cNvSpPr>
            <a:spLocks noGrp="1"/>
          </p:cNvSpPr>
          <p:nvPr>
            <p:ph idx="1"/>
          </p:nvPr>
        </p:nvSpPr>
        <p:spPr>
          <a:xfrm>
            <a:off x="445008" y="838200"/>
            <a:ext cx="8698992" cy="5589714"/>
          </a:xfrm>
        </p:spPr>
        <p:txBody>
          <a:bodyPr>
            <a:normAutofit fontScale="70000" lnSpcReduction="20000"/>
          </a:bodyPr>
          <a:lstStyle/>
          <a:p>
            <a:pPr indent="-1588">
              <a:buNone/>
            </a:pP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Arial Narrow" panose="020B0606020202030204" pitchFamily="34" charset="0"/>
                <a:cs typeface="Times New Roman" pitchFamily="18" charset="0"/>
              </a:rPr>
              <a:t>Acorus</a:t>
            </a:r>
            <a:r>
              <a:rPr lang="en-US" b="1" i="1" dirty="0">
                <a:solidFill>
                  <a:srgbClr val="FF0000"/>
                </a:solidFill>
                <a:latin typeface="Arial Narrow" panose="020B0606020202030204" pitchFamily="34" charset="0"/>
                <a:cs typeface="Times New Roman" pitchFamily="18" charset="0"/>
              </a:rPr>
              <a:t> </a:t>
            </a:r>
            <a:r>
              <a:rPr lang="en-US" b="1" i="1" dirty="0" err="1">
                <a:solidFill>
                  <a:srgbClr val="FF0000"/>
                </a:solidFill>
                <a:latin typeface="Arial Narrow" panose="020B0606020202030204" pitchFamily="34" charset="0"/>
                <a:cs typeface="Times New Roman" pitchFamily="18" charset="0"/>
              </a:rPr>
              <a:t>calamus</a:t>
            </a:r>
            <a:r>
              <a:rPr lang="en-US" b="1" dirty="0">
                <a:solidFill>
                  <a:srgbClr val="FF0000"/>
                </a:solidFill>
                <a:latin typeface="Arial Narrow" panose="020B0606020202030204" pitchFamily="34" charset="0"/>
                <a:cs typeface="Times New Roman" pitchFamily="18" charset="0"/>
              </a:rPr>
              <a:t> Linn. collected from  nineteen locations of Manipur  (23</a:t>
            </a:r>
            <a:r>
              <a:rPr lang="en-US" b="1" baseline="30000" dirty="0">
                <a:solidFill>
                  <a:srgbClr val="FF0000"/>
                </a:solidFill>
                <a:latin typeface="Arial Narrow" panose="020B0606020202030204" pitchFamily="34" charset="0"/>
                <a:cs typeface="Times New Roman" pitchFamily="18" charset="0"/>
              </a:rPr>
              <a:t>o</a:t>
            </a:r>
            <a:r>
              <a:rPr lang="en-US" b="1" dirty="0">
                <a:solidFill>
                  <a:srgbClr val="FF0000"/>
                </a:solidFill>
                <a:latin typeface="Arial Narrow" panose="020B0606020202030204" pitchFamily="34" charset="0"/>
                <a:cs typeface="Times New Roman" pitchFamily="18" charset="0"/>
              </a:rPr>
              <a:t>50’-25</a:t>
            </a:r>
            <a:r>
              <a:rPr lang="en-US" b="1" baseline="30000" dirty="0">
                <a:solidFill>
                  <a:srgbClr val="FF0000"/>
                </a:solidFill>
                <a:latin typeface="Arial Narrow" panose="020B0606020202030204" pitchFamily="34" charset="0"/>
                <a:cs typeface="Times New Roman" pitchFamily="18" charset="0"/>
              </a:rPr>
              <a:t>o</a:t>
            </a:r>
            <a:r>
              <a:rPr lang="en-US" b="1" dirty="0">
                <a:solidFill>
                  <a:srgbClr val="FF0000"/>
                </a:solidFill>
                <a:latin typeface="Arial Narrow" panose="020B0606020202030204" pitchFamily="34" charset="0"/>
                <a:cs typeface="Times New Roman" pitchFamily="18" charset="0"/>
              </a:rPr>
              <a:t>42’</a:t>
            </a:r>
            <a:r>
              <a:rPr lang="pt-BR" b="1" dirty="0">
                <a:solidFill>
                  <a:srgbClr val="FF0000"/>
                </a:solidFill>
                <a:latin typeface="Arial Narrow" panose="020B0606020202030204" pitchFamily="34" charset="0"/>
                <a:cs typeface="Times New Roman" pitchFamily="18" charset="0"/>
              </a:rPr>
              <a:t>NL ; 92</a:t>
            </a:r>
            <a:r>
              <a:rPr lang="en-US" b="1" baseline="30000" dirty="0">
                <a:solidFill>
                  <a:srgbClr val="FF0000"/>
                </a:solidFill>
                <a:latin typeface="Arial Narrow" panose="020B0606020202030204" pitchFamily="34" charset="0"/>
                <a:cs typeface="Times New Roman" pitchFamily="18" charset="0"/>
              </a:rPr>
              <a:t>o</a:t>
            </a:r>
            <a:r>
              <a:rPr lang="pt-BR" b="1" dirty="0">
                <a:solidFill>
                  <a:srgbClr val="FF0000"/>
                </a:solidFill>
                <a:latin typeface="Arial Narrow" panose="020B0606020202030204" pitchFamily="34" charset="0"/>
                <a:cs typeface="Times New Roman" pitchFamily="18" charset="0"/>
              </a:rPr>
              <a:t>58’-94</a:t>
            </a:r>
            <a:r>
              <a:rPr lang="en-US" b="1" baseline="30000" dirty="0">
                <a:solidFill>
                  <a:srgbClr val="FF0000"/>
                </a:solidFill>
                <a:latin typeface="Arial Narrow" panose="020B0606020202030204" pitchFamily="34" charset="0"/>
                <a:cs typeface="Times New Roman" pitchFamily="18" charset="0"/>
              </a:rPr>
              <a:t>o</a:t>
            </a:r>
            <a:r>
              <a:rPr lang="pt-BR" b="1" dirty="0">
                <a:solidFill>
                  <a:srgbClr val="FF0000"/>
                </a:solidFill>
                <a:latin typeface="Arial Narrow" panose="020B0606020202030204" pitchFamily="34" charset="0"/>
                <a:cs typeface="Times New Roman" pitchFamily="18" charset="0"/>
              </a:rPr>
              <a:t>45’ EL)  </a:t>
            </a:r>
            <a:r>
              <a:rPr lang="en-US" b="1" dirty="0">
                <a:solidFill>
                  <a:srgbClr val="FF0000"/>
                </a:solidFill>
                <a:latin typeface="Arial Narrow" panose="020B0606020202030204" pitchFamily="34" charset="0"/>
                <a:cs typeface="Times New Roman" pitchFamily="18" charset="0"/>
              </a:rPr>
              <a:t>maintained in the Experimental Garden of the  Department of Life Sciences, Manipur University </a:t>
            </a:r>
          </a:p>
          <a:p>
            <a:pPr>
              <a:buFont typeface="Arial" pitchFamily="34" charset="0"/>
              <a:buChar char="•"/>
            </a:pPr>
            <a:endParaRPr lang="en-US" sz="2000" b="1" dirty="0">
              <a:solidFill>
                <a:srgbClr val="FF0000"/>
              </a:solidFill>
              <a:latin typeface="Times New Roman" pitchFamily="18" charset="0"/>
              <a:cs typeface="Times New Roman" pitchFamily="18" charset="0"/>
            </a:endParaRPr>
          </a:p>
          <a:p>
            <a:pPr>
              <a:buFont typeface="Arial" pitchFamily="34" charset="0"/>
              <a:buChar char="•"/>
            </a:pPr>
            <a:endParaRPr lang="en-US" sz="2000" b="1" dirty="0">
              <a:latin typeface="Times New Roman" pitchFamily="18" charset="0"/>
              <a:cs typeface="Times New Roman" pitchFamily="18" charset="0"/>
            </a:endParaRPr>
          </a:p>
          <a:p>
            <a:pPr>
              <a:buFont typeface="Arial" pitchFamily="34" charset="0"/>
              <a:buChar char="•"/>
            </a:pPr>
            <a:endParaRPr lang="en-US" sz="2000" b="1" dirty="0">
              <a:latin typeface="Times New Roman" pitchFamily="18" charset="0"/>
              <a:cs typeface="Times New Roman" pitchFamily="18" charset="0"/>
            </a:endParaRPr>
          </a:p>
          <a:p>
            <a:pPr>
              <a:buFont typeface="Arial" pitchFamily="34" charset="0"/>
              <a:buChar char="•"/>
            </a:pPr>
            <a:endParaRPr lang="en-US" sz="2000" b="1" dirty="0">
              <a:latin typeface="Times New Roman" pitchFamily="18" charset="0"/>
              <a:cs typeface="Times New Roman" pitchFamily="18" charset="0"/>
            </a:endParaRPr>
          </a:p>
          <a:p>
            <a:pPr>
              <a:buFont typeface="Arial" pitchFamily="34" charset="0"/>
              <a:buChar char="•"/>
            </a:pPr>
            <a:endParaRPr lang="en-US" sz="2000" b="1" dirty="0">
              <a:latin typeface="Times New Roman" pitchFamily="18" charset="0"/>
              <a:cs typeface="Times New Roman" pitchFamily="18" charset="0"/>
            </a:endParaRPr>
          </a:p>
          <a:p>
            <a:pPr>
              <a:buFont typeface="Arial" pitchFamily="34" charset="0"/>
              <a:buChar char="•"/>
            </a:pPr>
            <a:endParaRPr lang="en-US" sz="2000" b="1" dirty="0">
              <a:latin typeface="Times New Roman" pitchFamily="18" charset="0"/>
              <a:cs typeface="Times New Roman" pitchFamily="18" charset="0"/>
            </a:endParaRPr>
          </a:p>
          <a:p>
            <a:pPr>
              <a:buNone/>
            </a:pPr>
            <a:endParaRPr lang="en-US" sz="1600" dirty="0"/>
          </a:p>
          <a:p>
            <a:pPr>
              <a:buNone/>
            </a:pPr>
            <a:endParaRPr lang="en-US" sz="1600" dirty="0"/>
          </a:p>
          <a:p>
            <a:pPr>
              <a:buNone/>
            </a:pPr>
            <a:endParaRPr lang="en-US" sz="1600" dirty="0"/>
          </a:p>
          <a:p>
            <a:pPr>
              <a:buNone/>
            </a:pPr>
            <a:endParaRPr lang="en-US" sz="1600" dirty="0"/>
          </a:p>
          <a:p>
            <a:pPr>
              <a:buNone/>
            </a:pPr>
            <a:endParaRPr lang="en-US" sz="1600" dirty="0"/>
          </a:p>
          <a:p>
            <a:pPr>
              <a:buNone/>
            </a:pPr>
            <a:endParaRPr lang="en-US" sz="1600" dirty="0"/>
          </a:p>
          <a:p>
            <a:pPr>
              <a:buNone/>
            </a:pPr>
            <a:endParaRPr lang="en-US" sz="1600" dirty="0"/>
          </a:p>
          <a:p>
            <a:pPr>
              <a:buNone/>
            </a:pPr>
            <a:endParaRPr lang="en-US" sz="1600" dirty="0"/>
          </a:p>
          <a:p>
            <a:pPr>
              <a:buNone/>
            </a:pPr>
            <a:endParaRPr lang="en-US" sz="1600" dirty="0"/>
          </a:p>
          <a:p>
            <a:pPr>
              <a:buNone/>
            </a:pPr>
            <a:endParaRPr lang="en-US" sz="1600" dirty="0"/>
          </a:p>
          <a:p>
            <a:pPr>
              <a:buNone/>
            </a:pPr>
            <a:endParaRPr lang="en-US" sz="1600" dirty="0"/>
          </a:p>
          <a:p>
            <a:pPr indent="-1588">
              <a:buNone/>
            </a:pPr>
            <a:r>
              <a:rPr lang="en-US" sz="2600" b="1" dirty="0">
                <a:solidFill>
                  <a:srgbClr val="FF0000"/>
                </a:solidFill>
                <a:latin typeface="Arial" pitchFamily="34" charset="0"/>
                <a:cs typeface="Arial" pitchFamily="34" charset="0"/>
              </a:rPr>
              <a:t>Fig 2:  Map showing </a:t>
            </a:r>
          </a:p>
          <a:p>
            <a:pPr indent="-1588">
              <a:buNone/>
            </a:pPr>
            <a:r>
              <a:rPr lang="en-US" sz="2600" b="1" dirty="0">
                <a:solidFill>
                  <a:srgbClr val="FF0000"/>
                </a:solidFill>
                <a:latin typeface="Arial" pitchFamily="34" charset="0"/>
                <a:cs typeface="Arial" pitchFamily="34" charset="0"/>
              </a:rPr>
              <a:t>collection site of the  </a:t>
            </a:r>
          </a:p>
          <a:p>
            <a:pPr indent="-1588">
              <a:buNone/>
            </a:pPr>
            <a:r>
              <a:rPr lang="en-US" sz="2600" b="1" dirty="0">
                <a:solidFill>
                  <a:srgbClr val="FF0000"/>
                </a:solidFill>
                <a:latin typeface="Arial" pitchFamily="34" charset="0"/>
                <a:cs typeface="Arial" pitchFamily="34" charset="0"/>
              </a:rPr>
              <a:t>different accessions</a:t>
            </a:r>
          </a:p>
          <a:p>
            <a:pPr>
              <a:buNone/>
            </a:pPr>
            <a:r>
              <a:rPr lang="en-US" sz="2600" b="1" dirty="0">
                <a:solidFill>
                  <a:srgbClr val="FF0000"/>
                </a:solidFill>
                <a:latin typeface="Arial" pitchFamily="34" charset="0"/>
                <a:cs typeface="Arial" pitchFamily="34" charset="0"/>
              </a:rPr>
              <a:t>    </a:t>
            </a:r>
            <a:endParaRPr lang="en-US" sz="2600" dirty="0">
              <a:solidFill>
                <a:srgbClr val="FF0000"/>
              </a:solidFill>
              <a:latin typeface="Arial" pitchFamily="34" charset="0"/>
              <a:cs typeface="Arial" pitchFamily="34" charset="0"/>
            </a:endParaRPr>
          </a:p>
          <a:p>
            <a:pPr marL="284163" indent="-284163">
              <a:buNone/>
            </a:pPr>
            <a:endParaRPr lang="en-US" sz="2000" b="1" dirty="0">
              <a:latin typeface="Times New Roman" pitchFamily="18" charset="0"/>
              <a:cs typeface="Times New Roman" pitchFamily="18" charset="0"/>
            </a:endParaRPr>
          </a:p>
          <a:p>
            <a:pPr>
              <a:buNone/>
            </a:pPr>
            <a:endParaRPr lang="en-US" sz="2800" b="1" dirty="0"/>
          </a:p>
        </p:txBody>
      </p:sp>
      <p:pic>
        <p:nvPicPr>
          <p:cNvPr id="1026" name="Picture 2"/>
          <p:cNvPicPr>
            <a:picLocks noChangeAspect="1" noChangeArrowheads="1"/>
          </p:cNvPicPr>
          <p:nvPr/>
        </p:nvPicPr>
        <p:blipFill>
          <a:blip r:embed="rId3" cstate="print"/>
          <a:srcRect/>
          <a:stretch>
            <a:fillRect/>
          </a:stretch>
        </p:blipFill>
        <p:spPr bwMode="auto">
          <a:xfrm>
            <a:off x="3200400" y="1676400"/>
            <a:ext cx="5943600" cy="510540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382000" cy="609600"/>
          </a:xfrm>
        </p:spPr>
        <p:txBody>
          <a:bodyPr>
            <a:normAutofit/>
          </a:bodyPr>
          <a:lstStyle/>
          <a:p>
            <a:pPr algn="l"/>
            <a:r>
              <a:rPr lang="en-US" sz="2800" b="1" dirty="0" err="1">
                <a:latin typeface="Arial Narrow" panose="020B0606020202030204" pitchFamily="34" charset="0"/>
                <a:cs typeface="Times New Roman" pitchFamily="18" charset="0"/>
              </a:rPr>
              <a:t>Ploidy</a:t>
            </a:r>
            <a:r>
              <a:rPr lang="en-US" sz="2800" b="1" dirty="0">
                <a:latin typeface="Arial Narrow" panose="020B0606020202030204" pitchFamily="34" charset="0"/>
                <a:cs typeface="Times New Roman" pitchFamily="18" charset="0"/>
              </a:rPr>
              <a:t> level analysis</a:t>
            </a:r>
            <a:endParaRPr lang="en-US" sz="2800" dirty="0">
              <a:latin typeface="Arial Narrow" panose="020B0606020202030204" pitchFamily="34" charset="0"/>
            </a:endParaRPr>
          </a:p>
        </p:txBody>
      </p:sp>
      <p:pic>
        <p:nvPicPr>
          <p:cNvPr id="1028" name="Picture 4" descr="C:\Users\Win\Documents\paper3 pics\triploid kakching a.png"/>
          <p:cNvPicPr>
            <a:picLocks noChangeAspect="1" noChangeArrowheads="1"/>
          </p:cNvPicPr>
          <p:nvPr/>
        </p:nvPicPr>
        <p:blipFill>
          <a:blip r:embed="rId3" cstate="print"/>
          <a:srcRect/>
          <a:stretch>
            <a:fillRect/>
          </a:stretch>
        </p:blipFill>
        <p:spPr bwMode="auto">
          <a:xfrm>
            <a:off x="4953000" y="914400"/>
            <a:ext cx="3733800" cy="4419600"/>
          </a:xfrm>
          <a:prstGeom prst="rect">
            <a:avLst/>
          </a:prstGeom>
          <a:noFill/>
        </p:spPr>
      </p:pic>
      <p:pic>
        <p:nvPicPr>
          <p:cNvPr id="1029" name="Picture 5" descr="C:\Users\Win\Documents\paper3 pics\diploid wangkhem a.png"/>
          <p:cNvPicPr>
            <a:picLocks noChangeAspect="1" noChangeArrowheads="1"/>
          </p:cNvPicPr>
          <p:nvPr/>
        </p:nvPicPr>
        <p:blipFill>
          <a:blip r:embed="rId4" cstate="print"/>
          <a:srcRect/>
          <a:stretch>
            <a:fillRect/>
          </a:stretch>
        </p:blipFill>
        <p:spPr bwMode="auto">
          <a:xfrm>
            <a:off x="457200" y="914400"/>
            <a:ext cx="4267200" cy="4419600"/>
          </a:xfrm>
          <a:prstGeom prst="rect">
            <a:avLst/>
          </a:prstGeom>
          <a:noFill/>
        </p:spPr>
      </p:pic>
      <p:sp>
        <p:nvSpPr>
          <p:cNvPr id="9" name="Oval 8"/>
          <p:cNvSpPr/>
          <p:nvPr/>
        </p:nvSpPr>
        <p:spPr>
          <a:xfrm>
            <a:off x="2667000" y="5410200"/>
            <a:ext cx="38100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sp>
        <p:nvSpPr>
          <p:cNvPr id="13" name="Oval 12"/>
          <p:cNvSpPr/>
          <p:nvPr/>
        </p:nvSpPr>
        <p:spPr>
          <a:xfrm>
            <a:off x="6705600" y="5410200"/>
            <a:ext cx="38100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16" name="TextBox 15"/>
          <p:cNvSpPr txBox="1"/>
          <p:nvPr/>
        </p:nvSpPr>
        <p:spPr>
          <a:xfrm>
            <a:off x="457200" y="5715000"/>
            <a:ext cx="8382000" cy="830997"/>
          </a:xfrm>
          <a:prstGeom prst="rect">
            <a:avLst/>
          </a:prstGeom>
          <a:noFill/>
        </p:spPr>
        <p:txBody>
          <a:bodyPr wrap="square" rtlCol="0">
            <a:spAutoFit/>
          </a:bodyPr>
          <a:lstStyle/>
          <a:p>
            <a:r>
              <a:rPr lang="en-US" sz="2400" b="1" dirty="0">
                <a:solidFill>
                  <a:srgbClr val="FF0000"/>
                </a:solidFill>
                <a:latin typeface="Arial Narrow" panose="020B0606020202030204" pitchFamily="34" charset="0"/>
                <a:cs typeface="Times New Roman" pitchFamily="18" charset="0"/>
              </a:rPr>
              <a:t>Fig 3. Photomicrograph of </a:t>
            </a:r>
            <a:r>
              <a:rPr lang="en-US" sz="2400" b="1" i="1" dirty="0">
                <a:solidFill>
                  <a:srgbClr val="FF0000"/>
                </a:solidFill>
                <a:latin typeface="Arial Narrow" panose="020B0606020202030204" pitchFamily="34" charset="0"/>
                <a:cs typeface="Times New Roman" pitchFamily="18" charset="0"/>
              </a:rPr>
              <a:t>A. calamus </a:t>
            </a:r>
            <a:r>
              <a:rPr lang="en-US" sz="2400" b="1" dirty="0">
                <a:solidFill>
                  <a:srgbClr val="FF0000"/>
                </a:solidFill>
                <a:latin typeface="Arial Narrow" panose="020B0606020202030204" pitchFamily="34" charset="0"/>
                <a:cs typeface="Times New Roman" pitchFamily="18" charset="0"/>
              </a:rPr>
              <a:t>root-tip chromosomes, </a:t>
            </a:r>
          </a:p>
          <a:p>
            <a:r>
              <a:rPr lang="en-US" sz="2400" b="1" dirty="0">
                <a:solidFill>
                  <a:srgbClr val="FF0000"/>
                </a:solidFill>
                <a:latin typeface="Arial Narrow" panose="020B0606020202030204" pitchFamily="34" charset="0"/>
                <a:cs typeface="Times New Roman" pitchFamily="18" charset="0"/>
              </a:rPr>
              <a:t>A) 2n=24, diploid; B) 2n=36, triploid</a:t>
            </a:r>
          </a:p>
        </p:txBody>
      </p:sp>
      <p:sp>
        <p:nvSpPr>
          <p:cNvPr id="17" name="TextBox 16"/>
          <p:cNvSpPr txBox="1"/>
          <p:nvPr/>
        </p:nvSpPr>
        <p:spPr>
          <a:xfrm>
            <a:off x="1600200" y="5257800"/>
            <a:ext cx="838200" cy="369332"/>
          </a:xfrm>
          <a:prstGeom prst="rect">
            <a:avLst/>
          </a:prstGeom>
          <a:noFill/>
        </p:spPr>
        <p:txBody>
          <a:bodyPr wrap="square" rtlCol="0">
            <a:spAutoFit/>
          </a:bodyPr>
          <a:lstStyle/>
          <a:p>
            <a:endParaRPr lang="en-US" u="sng"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583887987"/>
              </p:ext>
            </p:extLst>
          </p:nvPr>
        </p:nvGraphicFramePr>
        <p:xfrm>
          <a:off x="685800" y="1600200"/>
          <a:ext cx="7772401" cy="4724400"/>
        </p:xfrm>
        <a:graphic>
          <a:graphicData uri="http://schemas.openxmlformats.org/drawingml/2006/table">
            <a:tbl>
              <a:tblPr/>
              <a:tblGrid>
                <a:gridCol w="411072">
                  <a:extLst>
                    <a:ext uri="{9D8B030D-6E8A-4147-A177-3AD203B41FA5}">
                      <a16:colId xmlns:a16="http://schemas.microsoft.com/office/drawing/2014/main" val="20000"/>
                    </a:ext>
                  </a:extLst>
                </a:gridCol>
                <a:gridCol w="882174">
                  <a:extLst>
                    <a:ext uri="{9D8B030D-6E8A-4147-A177-3AD203B41FA5}">
                      <a16:colId xmlns:a16="http://schemas.microsoft.com/office/drawing/2014/main" val="20001"/>
                    </a:ext>
                  </a:extLst>
                </a:gridCol>
                <a:gridCol w="1275771">
                  <a:extLst>
                    <a:ext uri="{9D8B030D-6E8A-4147-A177-3AD203B41FA5}">
                      <a16:colId xmlns:a16="http://schemas.microsoft.com/office/drawing/2014/main" val="20002"/>
                    </a:ext>
                  </a:extLst>
                </a:gridCol>
                <a:gridCol w="1348716">
                  <a:extLst>
                    <a:ext uri="{9D8B030D-6E8A-4147-A177-3AD203B41FA5}">
                      <a16:colId xmlns:a16="http://schemas.microsoft.com/office/drawing/2014/main" val="20003"/>
                    </a:ext>
                  </a:extLst>
                </a:gridCol>
                <a:gridCol w="1416267">
                  <a:extLst>
                    <a:ext uri="{9D8B030D-6E8A-4147-A177-3AD203B41FA5}">
                      <a16:colId xmlns:a16="http://schemas.microsoft.com/office/drawing/2014/main" val="20004"/>
                    </a:ext>
                  </a:extLst>
                </a:gridCol>
                <a:gridCol w="977229">
                  <a:extLst>
                    <a:ext uri="{9D8B030D-6E8A-4147-A177-3AD203B41FA5}">
                      <a16:colId xmlns:a16="http://schemas.microsoft.com/office/drawing/2014/main" val="20005"/>
                    </a:ext>
                  </a:extLst>
                </a:gridCol>
                <a:gridCol w="1461172">
                  <a:extLst>
                    <a:ext uri="{9D8B030D-6E8A-4147-A177-3AD203B41FA5}">
                      <a16:colId xmlns:a16="http://schemas.microsoft.com/office/drawing/2014/main" val="20006"/>
                    </a:ext>
                  </a:extLst>
                </a:gridCol>
              </a:tblGrid>
              <a:tr h="478776">
                <a:tc>
                  <a:txBody>
                    <a:bodyPr/>
                    <a:lstStyle/>
                    <a:p>
                      <a:pPr marL="0" marR="0" algn="just">
                        <a:lnSpc>
                          <a:spcPct val="115000"/>
                        </a:lnSpc>
                        <a:spcBef>
                          <a:spcPts val="0"/>
                        </a:spcBef>
                        <a:spcAft>
                          <a:spcPts val="0"/>
                        </a:spcAft>
                      </a:pPr>
                      <a:r>
                        <a:rPr lang="en-US" sz="1200" dirty="0">
                          <a:latin typeface="Times New Roman"/>
                          <a:ea typeface="Calibri"/>
                          <a:cs typeface="Times New Roman"/>
                        </a:rPr>
                        <a:t>Sl. No.</a:t>
                      </a:r>
                      <a:endParaRPr lang="en-US" sz="1400" dirty="0">
                        <a:latin typeface="Calibri"/>
                        <a:ea typeface="Calibri"/>
                        <a:cs typeface="Times New Roman"/>
                      </a:endParaRPr>
                    </a:p>
                  </a:txBody>
                  <a:tcPr marL="64363" marR="6436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a:latin typeface="Times New Roman"/>
                          <a:ea typeface="Calibri"/>
                          <a:cs typeface="Times New Roman"/>
                        </a:rPr>
                        <a:t>Accession code</a:t>
                      </a:r>
                      <a:endParaRPr lang="en-US" sz="1400">
                        <a:latin typeface="Calibri"/>
                        <a:ea typeface="Calibri"/>
                        <a:cs typeface="Times New Roman"/>
                      </a:endParaRPr>
                    </a:p>
                  </a:txBody>
                  <a:tcPr marL="64363" marR="6436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a:latin typeface="Times New Roman"/>
                          <a:ea typeface="Calibri"/>
                          <a:cs typeface="Times New Roman"/>
                        </a:rPr>
                        <a:t>Collection site</a:t>
                      </a:r>
                      <a:endParaRPr lang="en-US" sz="1400">
                        <a:latin typeface="Calibri"/>
                        <a:ea typeface="Calibri"/>
                        <a:cs typeface="Times New Roman"/>
                      </a:endParaRPr>
                    </a:p>
                  </a:txBody>
                  <a:tcPr marL="64363" marR="6436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a:latin typeface="Times New Roman"/>
                          <a:ea typeface="Calibri"/>
                          <a:cs typeface="Times New Roman"/>
                        </a:rPr>
                        <a:t>Latitude (N)</a:t>
                      </a:r>
                      <a:endParaRPr lang="en-US" sz="1400">
                        <a:latin typeface="Calibri"/>
                        <a:ea typeface="Calibri"/>
                        <a:cs typeface="Times New Roman"/>
                      </a:endParaRPr>
                    </a:p>
                  </a:txBody>
                  <a:tcPr marL="64363" marR="6436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a:latin typeface="Times New Roman"/>
                          <a:ea typeface="Calibri"/>
                          <a:cs typeface="Times New Roman"/>
                        </a:rPr>
                        <a:t>Longitude (E)</a:t>
                      </a:r>
                      <a:endParaRPr lang="en-US" sz="1400">
                        <a:latin typeface="Calibri"/>
                        <a:ea typeface="Calibri"/>
                        <a:cs typeface="Times New Roman"/>
                      </a:endParaRPr>
                    </a:p>
                  </a:txBody>
                  <a:tcPr marL="64363" marR="6436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dirty="0">
                          <a:latin typeface="Times New Roman"/>
                          <a:ea typeface="Calibri"/>
                          <a:cs typeface="Times New Roman"/>
                        </a:rPr>
                        <a:t>Altitude (M)</a:t>
                      </a:r>
                      <a:endParaRPr lang="en-US" sz="1400" dirty="0">
                        <a:latin typeface="Calibri"/>
                        <a:ea typeface="Calibri"/>
                        <a:cs typeface="Times New Roman"/>
                      </a:endParaRPr>
                    </a:p>
                  </a:txBody>
                  <a:tcPr marL="64363" marR="6436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a:latin typeface="Times New Roman"/>
                          <a:ea typeface="Calibri"/>
                          <a:cs typeface="Times New Roman"/>
                        </a:rPr>
                        <a:t>Chromosome no./Ploidy level</a:t>
                      </a:r>
                      <a:endParaRPr lang="en-US" sz="1400">
                        <a:latin typeface="Calibri"/>
                        <a:ea typeface="Calibri"/>
                        <a:cs typeface="Times New Roman"/>
                      </a:endParaRPr>
                    </a:p>
                  </a:txBody>
                  <a:tcPr marL="64363" marR="6436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245624">
                <a:tc>
                  <a:txBody>
                    <a:bodyPr/>
                    <a:lstStyle/>
                    <a:p>
                      <a:pPr marL="0" marR="0" algn="just">
                        <a:lnSpc>
                          <a:spcPct val="115000"/>
                        </a:lnSpc>
                        <a:spcBef>
                          <a:spcPts val="0"/>
                        </a:spcBef>
                        <a:spcAft>
                          <a:spcPts val="0"/>
                        </a:spcAft>
                      </a:pPr>
                      <a:r>
                        <a:rPr lang="en-US" sz="1200">
                          <a:latin typeface="Times New Roman"/>
                          <a:ea typeface="Calibri"/>
                          <a:cs typeface="Times New Roman"/>
                        </a:rPr>
                        <a:t>1</a:t>
                      </a:r>
                      <a:endParaRPr lang="en-US" sz="1400">
                        <a:latin typeface="Calibri"/>
                        <a:ea typeface="Calibri"/>
                        <a:cs typeface="Times New Roman"/>
                      </a:endParaRPr>
                    </a:p>
                    <a:p>
                      <a:pPr marL="0" marR="0" algn="just">
                        <a:lnSpc>
                          <a:spcPct val="115000"/>
                        </a:lnSpc>
                        <a:spcBef>
                          <a:spcPts val="0"/>
                        </a:spcBef>
                        <a:spcAft>
                          <a:spcPts val="0"/>
                        </a:spcAft>
                      </a:pPr>
                      <a:r>
                        <a:rPr lang="en-US" sz="1200">
                          <a:latin typeface="Times New Roman"/>
                          <a:ea typeface="Calibri"/>
                          <a:cs typeface="Times New Roman"/>
                        </a:rPr>
                        <a:t>2</a:t>
                      </a:r>
                      <a:endParaRPr lang="en-US" sz="1400">
                        <a:latin typeface="Calibri"/>
                        <a:ea typeface="Calibri"/>
                        <a:cs typeface="Times New Roman"/>
                      </a:endParaRPr>
                    </a:p>
                    <a:p>
                      <a:pPr marL="0" marR="0" algn="just">
                        <a:lnSpc>
                          <a:spcPct val="115000"/>
                        </a:lnSpc>
                        <a:spcBef>
                          <a:spcPts val="0"/>
                        </a:spcBef>
                        <a:spcAft>
                          <a:spcPts val="0"/>
                        </a:spcAft>
                      </a:pPr>
                      <a:r>
                        <a:rPr lang="en-US" sz="1200">
                          <a:latin typeface="Times New Roman"/>
                          <a:ea typeface="Calibri"/>
                          <a:cs typeface="Times New Roman"/>
                        </a:rPr>
                        <a:t>3</a:t>
                      </a:r>
                      <a:endParaRPr lang="en-US" sz="1400">
                        <a:latin typeface="Calibri"/>
                        <a:ea typeface="Calibri"/>
                        <a:cs typeface="Times New Roman"/>
                      </a:endParaRPr>
                    </a:p>
                    <a:p>
                      <a:pPr marL="0" marR="0" algn="just">
                        <a:lnSpc>
                          <a:spcPct val="115000"/>
                        </a:lnSpc>
                        <a:spcBef>
                          <a:spcPts val="0"/>
                        </a:spcBef>
                        <a:spcAft>
                          <a:spcPts val="0"/>
                        </a:spcAft>
                      </a:pPr>
                      <a:r>
                        <a:rPr lang="en-US" sz="1200">
                          <a:latin typeface="Times New Roman"/>
                          <a:ea typeface="Calibri"/>
                          <a:cs typeface="Times New Roman"/>
                        </a:rPr>
                        <a:t>4</a:t>
                      </a:r>
                      <a:endParaRPr lang="en-US" sz="1400">
                        <a:latin typeface="Calibri"/>
                        <a:ea typeface="Calibri"/>
                        <a:cs typeface="Times New Roman"/>
                      </a:endParaRPr>
                    </a:p>
                    <a:p>
                      <a:pPr marL="0" marR="0" algn="just">
                        <a:lnSpc>
                          <a:spcPct val="115000"/>
                        </a:lnSpc>
                        <a:spcBef>
                          <a:spcPts val="0"/>
                        </a:spcBef>
                        <a:spcAft>
                          <a:spcPts val="0"/>
                        </a:spcAft>
                      </a:pPr>
                      <a:r>
                        <a:rPr lang="en-US" sz="1200">
                          <a:latin typeface="Times New Roman"/>
                          <a:ea typeface="Calibri"/>
                          <a:cs typeface="Times New Roman"/>
                        </a:rPr>
                        <a:t>5</a:t>
                      </a:r>
                      <a:endParaRPr lang="en-US" sz="1400">
                        <a:latin typeface="Calibri"/>
                        <a:ea typeface="Calibri"/>
                        <a:cs typeface="Times New Roman"/>
                      </a:endParaRPr>
                    </a:p>
                    <a:p>
                      <a:pPr marL="0" marR="0" algn="just">
                        <a:lnSpc>
                          <a:spcPct val="115000"/>
                        </a:lnSpc>
                        <a:spcBef>
                          <a:spcPts val="0"/>
                        </a:spcBef>
                        <a:spcAft>
                          <a:spcPts val="0"/>
                        </a:spcAft>
                      </a:pPr>
                      <a:r>
                        <a:rPr lang="en-US" sz="1200">
                          <a:latin typeface="Times New Roman"/>
                          <a:ea typeface="Calibri"/>
                          <a:cs typeface="Times New Roman"/>
                        </a:rPr>
                        <a:t>6</a:t>
                      </a:r>
                      <a:endParaRPr lang="en-US" sz="1400">
                        <a:latin typeface="Calibri"/>
                        <a:ea typeface="Calibri"/>
                        <a:cs typeface="Times New Roman"/>
                      </a:endParaRPr>
                    </a:p>
                    <a:p>
                      <a:pPr marL="0" marR="0" algn="just">
                        <a:lnSpc>
                          <a:spcPct val="115000"/>
                        </a:lnSpc>
                        <a:spcBef>
                          <a:spcPts val="0"/>
                        </a:spcBef>
                        <a:spcAft>
                          <a:spcPts val="0"/>
                        </a:spcAft>
                      </a:pPr>
                      <a:r>
                        <a:rPr lang="en-US" sz="1200">
                          <a:latin typeface="Times New Roman"/>
                          <a:ea typeface="Calibri"/>
                          <a:cs typeface="Times New Roman"/>
                        </a:rPr>
                        <a:t>7</a:t>
                      </a:r>
                      <a:endParaRPr lang="en-US" sz="1400">
                        <a:latin typeface="Calibri"/>
                        <a:ea typeface="Calibri"/>
                        <a:cs typeface="Times New Roman"/>
                      </a:endParaRPr>
                    </a:p>
                    <a:p>
                      <a:pPr marL="0" marR="0" algn="just">
                        <a:lnSpc>
                          <a:spcPct val="115000"/>
                        </a:lnSpc>
                        <a:spcBef>
                          <a:spcPts val="0"/>
                        </a:spcBef>
                        <a:spcAft>
                          <a:spcPts val="0"/>
                        </a:spcAft>
                      </a:pPr>
                      <a:r>
                        <a:rPr lang="en-US" sz="1200">
                          <a:latin typeface="Times New Roman"/>
                          <a:ea typeface="Calibri"/>
                          <a:cs typeface="Times New Roman"/>
                        </a:rPr>
                        <a:t>8</a:t>
                      </a:r>
                      <a:endParaRPr lang="en-US" sz="1400">
                        <a:latin typeface="Calibri"/>
                        <a:ea typeface="Calibri"/>
                        <a:cs typeface="Times New Roman"/>
                      </a:endParaRPr>
                    </a:p>
                    <a:p>
                      <a:pPr marL="0" marR="0" algn="just">
                        <a:lnSpc>
                          <a:spcPct val="115000"/>
                        </a:lnSpc>
                        <a:spcBef>
                          <a:spcPts val="0"/>
                        </a:spcBef>
                        <a:spcAft>
                          <a:spcPts val="0"/>
                        </a:spcAft>
                      </a:pPr>
                      <a:r>
                        <a:rPr lang="en-US" sz="1200">
                          <a:latin typeface="Times New Roman"/>
                          <a:ea typeface="Calibri"/>
                          <a:cs typeface="Times New Roman"/>
                        </a:rPr>
                        <a:t>9</a:t>
                      </a:r>
                      <a:endParaRPr lang="en-US" sz="1400">
                        <a:latin typeface="Calibri"/>
                        <a:ea typeface="Calibri"/>
                        <a:cs typeface="Times New Roman"/>
                      </a:endParaRPr>
                    </a:p>
                    <a:p>
                      <a:pPr marL="0" marR="0" algn="just">
                        <a:lnSpc>
                          <a:spcPct val="115000"/>
                        </a:lnSpc>
                        <a:spcBef>
                          <a:spcPts val="0"/>
                        </a:spcBef>
                        <a:spcAft>
                          <a:spcPts val="0"/>
                        </a:spcAft>
                      </a:pPr>
                      <a:r>
                        <a:rPr lang="en-US" sz="1200">
                          <a:latin typeface="Times New Roman"/>
                          <a:ea typeface="Calibri"/>
                          <a:cs typeface="Times New Roman"/>
                        </a:rPr>
                        <a:t>10</a:t>
                      </a:r>
                      <a:endParaRPr lang="en-US" sz="1400">
                        <a:latin typeface="Calibri"/>
                        <a:ea typeface="Calibri"/>
                        <a:cs typeface="Times New Roman"/>
                      </a:endParaRPr>
                    </a:p>
                    <a:p>
                      <a:pPr marL="0" marR="0" algn="just">
                        <a:lnSpc>
                          <a:spcPct val="115000"/>
                        </a:lnSpc>
                        <a:spcBef>
                          <a:spcPts val="0"/>
                        </a:spcBef>
                        <a:spcAft>
                          <a:spcPts val="0"/>
                        </a:spcAft>
                      </a:pPr>
                      <a:r>
                        <a:rPr lang="en-US" sz="1200">
                          <a:latin typeface="Times New Roman"/>
                          <a:ea typeface="Calibri"/>
                          <a:cs typeface="Times New Roman"/>
                        </a:rPr>
                        <a:t>11</a:t>
                      </a:r>
                      <a:endParaRPr lang="en-US" sz="1400">
                        <a:latin typeface="Calibri"/>
                        <a:ea typeface="Calibri"/>
                        <a:cs typeface="Times New Roman"/>
                      </a:endParaRPr>
                    </a:p>
                    <a:p>
                      <a:pPr marL="0" marR="0" algn="just">
                        <a:lnSpc>
                          <a:spcPct val="115000"/>
                        </a:lnSpc>
                        <a:spcBef>
                          <a:spcPts val="0"/>
                        </a:spcBef>
                        <a:spcAft>
                          <a:spcPts val="0"/>
                        </a:spcAft>
                      </a:pPr>
                      <a:r>
                        <a:rPr lang="en-US" sz="1200">
                          <a:latin typeface="Times New Roman"/>
                          <a:ea typeface="Calibri"/>
                          <a:cs typeface="Times New Roman"/>
                        </a:rPr>
                        <a:t>12</a:t>
                      </a:r>
                      <a:endParaRPr lang="en-US" sz="1400">
                        <a:latin typeface="Calibri"/>
                        <a:ea typeface="Calibri"/>
                        <a:cs typeface="Times New Roman"/>
                      </a:endParaRPr>
                    </a:p>
                    <a:p>
                      <a:pPr marL="0" marR="0" algn="just">
                        <a:lnSpc>
                          <a:spcPct val="115000"/>
                        </a:lnSpc>
                        <a:spcBef>
                          <a:spcPts val="0"/>
                        </a:spcBef>
                        <a:spcAft>
                          <a:spcPts val="0"/>
                        </a:spcAft>
                      </a:pPr>
                      <a:r>
                        <a:rPr lang="en-US" sz="1200">
                          <a:latin typeface="Times New Roman"/>
                          <a:ea typeface="Calibri"/>
                          <a:cs typeface="Times New Roman"/>
                        </a:rPr>
                        <a:t>13</a:t>
                      </a:r>
                      <a:endParaRPr lang="en-US" sz="1400">
                        <a:latin typeface="Calibri"/>
                        <a:ea typeface="Calibri"/>
                        <a:cs typeface="Times New Roman"/>
                      </a:endParaRPr>
                    </a:p>
                    <a:p>
                      <a:pPr marL="0" marR="0" algn="just">
                        <a:lnSpc>
                          <a:spcPct val="115000"/>
                        </a:lnSpc>
                        <a:spcBef>
                          <a:spcPts val="0"/>
                        </a:spcBef>
                        <a:spcAft>
                          <a:spcPts val="0"/>
                        </a:spcAft>
                      </a:pPr>
                      <a:r>
                        <a:rPr lang="en-US" sz="1200">
                          <a:latin typeface="Times New Roman"/>
                          <a:ea typeface="Calibri"/>
                          <a:cs typeface="Times New Roman"/>
                        </a:rPr>
                        <a:t>14</a:t>
                      </a:r>
                      <a:endParaRPr lang="en-US" sz="1400">
                        <a:latin typeface="Calibri"/>
                        <a:ea typeface="Calibri"/>
                        <a:cs typeface="Times New Roman"/>
                      </a:endParaRPr>
                    </a:p>
                    <a:p>
                      <a:pPr marL="0" marR="0" algn="just">
                        <a:lnSpc>
                          <a:spcPct val="115000"/>
                        </a:lnSpc>
                        <a:spcBef>
                          <a:spcPts val="0"/>
                        </a:spcBef>
                        <a:spcAft>
                          <a:spcPts val="0"/>
                        </a:spcAft>
                      </a:pPr>
                      <a:r>
                        <a:rPr lang="en-US" sz="1200">
                          <a:latin typeface="Times New Roman"/>
                          <a:ea typeface="Calibri"/>
                          <a:cs typeface="Times New Roman"/>
                        </a:rPr>
                        <a:t>15</a:t>
                      </a:r>
                      <a:endParaRPr lang="en-US" sz="1400">
                        <a:latin typeface="Calibri"/>
                        <a:ea typeface="Calibri"/>
                        <a:cs typeface="Times New Roman"/>
                      </a:endParaRPr>
                    </a:p>
                    <a:p>
                      <a:pPr marL="0" marR="0" algn="just">
                        <a:lnSpc>
                          <a:spcPct val="115000"/>
                        </a:lnSpc>
                        <a:spcBef>
                          <a:spcPts val="0"/>
                        </a:spcBef>
                        <a:spcAft>
                          <a:spcPts val="0"/>
                        </a:spcAft>
                      </a:pPr>
                      <a:r>
                        <a:rPr lang="en-US" sz="1200">
                          <a:latin typeface="Times New Roman"/>
                          <a:ea typeface="Calibri"/>
                          <a:cs typeface="Times New Roman"/>
                        </a:rPr>
                        <a:t>16</a:t>
                      </a:r>
                      <a:endParaRPr lang="en-US" sz="1400">
                        <a:latin typeface="Calibri"/>
                        <a:ea typeface="Calibri"/>
                        <a:cs typeface="Times New Roman"/>
                      </a:endParaRPr>
                    </a:p>
                    <a:p>
                      <a:pPr marL="0" marR="0" algn="just">
                        <a:lnSpc>
                          <a:spcPct val="115000"/>
                        </a:lnSpc>
                        <a:spcBef>
                          <a:spcPts val="0"/>
                        </a:spcBef>
                        <a:spcAft>
                          <a:spcPts val="0"/>
                        </a:spcAft>
                      </a:pPr>
                      <a:r>
                        <a:rPr lang="en-US" sz="1200">
                          <a:latin typeface="Times New Roman"/>
                          <a:ea typeface="Calibri"/>
                          <a:cs typeface="Times New Roman"/>
                        </a:rPr>
                        <a:t>17</a:t>
                      </a:r>
                      <a:endParaRPr lang="en-US" sz="1400">
                        <a:latin typeface="Calibri"/>
                        <a:ea typeface="Calibri"/>
                        <a:cs typeface="Times New Roman"/>
                      </a:endParaRPr>
                    </a:p>
                    <a:p>
                      <a:pPr marL="0" marR="0" algn="just">
                        <a:lnSpc>
                          <a:spcPct val="115000"/>
                        </a:lnSpc>
                        <a:spcBef>
                          <a:spcPts val="0"/>
                        </a:spcBef>
                        <a:spcAft>
                          <a:spcPts val="0"/>
                        </a:spcAft>
                      </a:pPr>
                      <a:r>
                        <a:rPr lang="en-US" sz="1200">
                          <a:latin typeface="Times New Roman"/>
                          <a:ea typeface="Calibri"/>
                          <a:cs typeface="Times New Roman"/>
                        </a:rPr>
                        <a:t>18</a:t>
                      </a:r>
                      <a:endParaRPr lang="en-US" sz="1400">
                        <a:latin typeface="Calibri"/>
                        <a:ea typeface="Calibri"/>
                        <a:cs typeface="Times New Roman"/>
                      </a:endParaRPr>
                    </a:p>
                    <a:p>
                      <a:pPr marL="0" marR="0" algn="just">
                        <a:lnSpc>
                          <a:spcPct val="115000"/>
                        </a:lnSpc>
                        <a:spcBef>
                          <a:spcPts val="0"/>
                        </a:spcBef>
                        <a:spcAft>
                          <a:spcPts val="0"/>
                        </a:spcAft>
                      </a:pPr>
                      <a:r>
                        <a:rPr lang="en-US" sz="1200">
                          <a:latin typeface="Times New Roman"/>
                          <a:ea typeface="Calibri"/>
                          <a:cs typeface="Times New Roman"/>
                        </a:rPr>
                        <a:t>19</a:t>
                      </a:r>
                      <a:endParaRPr lang="en-US" sz="1400">
                        <a:latin typeface="Calibri"/>
                        <a:ea typeface="Calibri"/>
                        <a:cs typeface="Times New Roman"/>
                      </a:endParaRPr>
                    </a:p>
                  </a:txBody>
                  <a:tcPr marL="64363" marR="6436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dirty="0">
                          <a:latin typeface="Times New Roman"/>
                          <a:ea typeface="Calibri"/>
                          <a:cs typeface="Times New Roman"/>
                        </a:rPr>
                        <a:t>MU/AC-01</a:t>
                      </a:r>
                      <a:endParaRPr lang="en-US" sz="1400" dirty="0">
                        <a:latin typeface="Calibri"/>
                        <a:ea typeface="Calibri"/>
                        <a:cs typeface="Times New Roman"/>
                      </a:endParaRPr>
                    </a:p>
                    <a:p>
                      <a:pPr marL="0" marR="0" algn="just">
                        <a:lnSpc>
                          <a:spcPct val="115000"/>
                        </a:lnSpc>
                        <a:spcBef>
                          <a:spcPts val="0"/>
                        </a:spcBef>
                        <a:spcAft>
                          <a:spcPts val="0"/>
                        </a:spcAft>
                      </a:pPr>
                      <a:r>
                        <a:rPr lang="en-US" sz="1200" dirty="0">
                          <a:latin typeface="Times New Roman"/>
                          <a:ea typeface="Calibri"/>
                          <a:cs typeface="Times New Roman"/>
                        </a:rPr>
                        <a:t>MU/AC-02</a:t>
                      </a:r>
                      <a:endParaRPr lang="en-US" sz="1400" dirty="0">
                        <a:latin typeface="Calibri"/>
                        <a:ea typeface="Calibri"/>
                        <a:cs typeface="Times New Roman"/>
                      </a:endParaRPr>
                    </a:p>
                    <a:p>
                      <a:pPr marL="0" marR="0" algn="just">
                        <a:lnSpc>
                          <a:spcPct val="115000"/>
                        </a:lnSpc>
                        <a:spcBef>
                          <a:spcPts val="0"/>
                        </a:spcBef>
                        <a:spcAft>
                          <a:spcPts val="0"/>
                        </a:spcAft>
                      </a:pPr>
                      <a:r>
                        <a:rPr lang="en-US" sz="1200" dirty="0">
                          <a:latin typeface="Times New Roman"/>
                          <a:ea typeface="Calibri"/>
                          <a:cs typeface="Times New Roman"/>
                        </a:rPr>
                        <a:t>MU/AC-03</a:t>
                      </a:r>
                      <a:endParaRPr lang="en-US" sz="1400" dirty="0">
                        <a:latin typeface="Calibri"/>
                        <a:ea typeface="Calibri"/>
                        <a:cs typeface="Times New Roman"/>
                      </a:endParaRPr>
                    </a:p>
                    <a:p>
                      <a:pPr marL="0" marR="0" algn="just">
                        <a:lnSpc>
                          <a:spcPct val="115000"/>
                        </a:lnSpc>
                        <a:spcBef>
                          <a:spcPts val="0"/>
                        </a:spcBef>
                        <a:spcAft>
                          <a:spcPts val="0"/>
                        </a:spcAft>
                      </a:pPr>
                      <a:r>
                        <a:rPr lang="en-US" sz="1200" dirty="0">
                          <a:latin typeface="Times New Roman"/>
                          <a:ea typeface="Calibri"/>
                          <a:cs typeface="Times New Roman"/>
                        </a:rPr>
                        <a:t>MU/AC-04</a:t>
                      </a:r>
                      <a:endParaRPr lang="en-US" sz="1400" dirty="0">
                        <a:latin typeface="Calibri"/>
                        <a:ea typeface="Calibri"/>
                        <a:cs typeface="Times New Roman"/>
                      </a:endParaRPr>
                    </a:p>
                    <a:p>
                      <a:pPr marL="0" marR="0" algn="just">
                        <a:lnSpc>
                          <a:spcPct val="115000"/>
                        </a:lnSpc>
                        <a:spcBef>
                          <a:spcPts val="0"/>
                        </a:spcBef>
                        <a:spcAft>
                          <a:spcPts val="0"/>
                        </a:spcAft>
                      </a:pPr>
                      <a:r>
                        <a:rPr lang="en-US" sz="1200" dirty="0">
                          <a:latin typeface="Times New Roman"/>
                          <a:ea typeface="Calibri"/>
                          <a:cs typeface="Times New Roman"/>
                        </a:rPr>
                        <a:t>MU/AC-05</a:t>
                      </a:r>
                      <a:endParaRPr lang="en-US" sz="1400" dirty="0">
                        <a:latin typeface="Calibri"/>
                        <a:ea typeface="Calibri"/>
                        <a:cs typeface="Times New Roman"/>
                      </a:endParaRPr>
                    </a:p>
                    <a:p>
                      <a:pPr marL="0" marR="0" algn="just">
                        <a:lnSpc>
                          <a:spcPct val="115000"/>
                        </a:lnSpc>
                        <a:spcBef>
                          <a:spcPts val="0"/>
                        </a:spcBef>
                        <a:spcAft>
                          <a:spcPts val="0"/>
                        </a:spcAft>
                      </a:pPr>
                      <a:r>
                        <a:rPr lang="en-US" sz="1200" dirty="0">
                          <a:latin typeface="Times New Roman"/>
                          <a:ea typeface="Calibri"/>
                          <a:cs typeface="Times New Roman"/>
                        </a:rPr>
                        <a:t>MU/AC-06</a:t>
                      </a:r>
                      <a:endParaRPr lang="en-US" sz="1400" dirty="0">
                        <a:latin typeface="Calibri"/>
                        <a:ea typeface="Calibri"/>
                        <a:cs typeface="Times New Roman"/>
                      </a:endParaRPr>
                    </a:p>
                    <a:p>
                      <a:pPr marL="0" marR="0" algn="just">
                        <a:lnSpc>
                          <a:spcPct val="115000"/>
                        </a:lnSpc>
                        <a:spcBef>
                          <a:spcPts val="0"/>
                        </a:spcBef>
                        <a:spcAft>
                          <a:spcPts val="0"/>
                        </a:spcAft>
                      </a:pPr>
                      <a:r>
                        <a:rPr lang="en-US" sz="1200" dirty="0">
                          <a:latin typeface="Times New Roman"/>
                          <a:ea typeface="Calibri"/>
                          <a:cs typeface="Times New Roman"/>
                        </a:rPr>
                        <a:t>MU/AC-07</a:t>
                      </a:r>
                      <a:endParaRPr lang="en-US" sz="1400" dirty="0">
                        <a:latin typeface="Calibri"/>
                        <a:ea typeface="Calibri"/>
                        <a:cs typeface="Times New Roman"/>
                      </a:endParaRPr>
                    </a:p>
                    <a:p>
                      <a:pPr marL="0" marR="0" algn="just">
                        <a:lnSpc>
                          <a:spcPct val="115000"/>
                        </a:lnSpc>
                        <a:spcBef>
                          <a:spcPts val="0"/>
                        </a:spcBef>
                        <a:spcAft>
                          <a:spcPts val="0"/>
                        </a:spcAft>
                      </a:pPr>
                      <a:r>
                        <a:rPr lang="en-US" sz="1200" dirty="0">
                          <a:latin typeface="Times New Roman"/>
                          <a:ea typeface="Calibri"/>
                          <a:cs typeface="Times New Roman"/>
                        </a:rPr>
                        <a:t>MU/AC-08</a:t>
                      </a:r>
                      <a:endParaRPr lang="en-US" sz="1400" dirty="0">
                        <a:latin typeface="Calibri"/>
                        <a:ea typeface="Calibri"/>
                        <a:cs typeface="Times New Roman"/>
                      </a:endParaRPr>
                    </a:p>
                    <a:p>
                      <a:pPr marL="0" marR="0" algn="just">
                        <a:lnSpc>
                          <a:spcPct val="115000"/>
                        </a:lnSpc>
                        <a:spcBef>
                          <a:spcPts val="0"/>
                        </a:spcBef>
                        <a:spcAft>
                          <a:spcPts val="0"/>
                        </a:spcAft>
                      </a:pPr>
                      <a:r>
                        <a:rPr lang="en-US" sz="1200" dirty="0">
                          <a:latin typeface="Times New Roman"/>
                          <a:ea typeface="Calibri"/>
                          <a:cs typeface="Times New Roman"/>
                        </a:rPr>
                        <a:t>MU/AC-09</a:t>
                      </a:r>
                      <a:endParaRPr lang="en-US" sz="1400" dirty="0">
                        <a:latin typeface="Calibri"/>
                        <a:ea typeface="Calibri"/>
                        <a:cs typeface="Times New Roman"/>
                      </a:endParaRPr>
                    </a:p>
                    <a:p>
                      <a:pPr marL="0" marR="0" algn="just">
                        <a:lnSpc>
                          <a:spcPct val="115000"/>
                        </a:lnSpc>
                        <a:spcBef>
                          <a:spcPts val="0"/>
                        </a:spcBef>
                        <a:spcAft>
                          <a:spcPts val="0"/>
                        </a:spcAft>
                      </a:pPr>
                      <a:r>
                        <a:rPr lang="en-US" sz="1200" dirty="0">
                          <a:latin typeface="Times New Roman"/>
                          <a:ea typeface="Calibri"/>
                          <a:cs typeface="Times New Roman"/>
                        </a:rPr>
                        <a:t>MU/AC-10</a:t>
                      </a:r>
                      <a:endParaRPr lang="en-US" sz="1400" dirty="0">
                        <a:latin typeface="Calibri"/>
                        <a:ea typeface="Calibri"/>
                        <a:cs typeface="Times New Roman"/>
                      </a:endParaRPr>
                    </a:p>
                    <a:p>
                      <a:pPr marL="0" marR="0" algn="just">
                        <a:lnSpc>
                          <a:spcPct val="115000"/>
                        </a:lnSpc>
                        <a:spcBef>
                          <a:spcPts val="0"/>
                        </a:spcBef>
                        <a:spcAft>
                          <a:spcPts val="0"/>
                        </a:spcAft>
                      </a:pPr>
                      <a:r>
                        <a:rPr lang="en-US" sz="1200" dirty="0">
                          <a:latin typeface="Times New Roman"/>
                          <a:ea typeface="Calibri"/>
                          <a:cs typeface="Times New Roman"/>
                        </a:rPr>
                        <a:t>MU/AC-11</a:t>
                      </a:r>
                      <a:endParaRPr lang="en-US" sz="1400" dirty="0">
                        <a:latin typeface="Calibri"/>
                        <a:ea typeface="Calibri"/>
                        <a:cs typeface="Times New Roman"/>
                      </a:endParaRPr>
                    </a:p>
                    <a:p>
                      <a:pPr marL="0" marR="0" algn="just">
                        <a:lnSpc>
                          <a:spcPct val="115000"/>
                        </a:lnSpc>
                        <a:spcBef>
                          <a:spcPts val="0"/>
                        </a:spcBef>
                        <a:spcAft>
                          <a:spcPts val="0"/>
                        </a:spcAft>
                      </a:pPr>
                      <a:r>
                        <a:rPr lang="en-US" sz="1200" dirty="0">
                          <a:latin typeface="Times New Roman"/>
                          <a:ea typeface="Calibri"/>
                          <a:cs typeface="Times New Roman"/>
                        </a:rPr>
                        <a:t>MU/AC-12</a:t>
                      </a:r>
                      <a:endParaRPr lang="en-US" sz="1400" dirty="0">
                        <a:latin typeface="Calibri"/>
                        <a:ea typeface="Calibri"/>
                        <a:cs typeface="Times New Roman"/>
                      </a:endParaRPr>
                    </a:p>
                    <a:p>
                      <a:pPr marL="0" marR="0" algn="just">
                        <a:lnSpc>
                          <a:spcPct val="115000"/>
                        </a:lnSpc>
                        <a:spcBef>
                          <a:spcPts val="0"/>
                        </a:spcBef>
                        <a:spcAft>
                          <a:spcPts val="0"/>
                        </a:spcAft>
                      </a:pPr>
                      <a:r>
                        <a:rPr lang="en-US" sz="1200" dirty="0">
                          <a:latin typeface="Times New Roman"/>
                          <a:ea typeface="Calibri"/>
                          <a:cs typeface="Times New Roman"/>
                        </a:rPr>
                        <a:t>MU/AC-13</a:t>
                      </a:r>
                      <a:endParaRPr lang="en-US" sz="1400" dirty="0">
                        <a:latin typeface="Calibri"/>
                        <a:ea typeface="Calibri"/>
                        <a:cs typeface="Times New Roman"/>
                      </a:endParaRPr>
                    </a:p>
                    <a:p>
                      <a:pPr marL="0" marR="0" algn="just">
                        <a:lnSpc>
                          <a:spcPct val="115000"/>
                        </a:lnSpc>
                        <a:spcBef>
                          <a:spcPts val="0"/>
                        </a:spcBef>
                        <a:spcAft>
                          <a:spcPts val="0"/>
                        </a:spcAft>
                      </a:pPr>
                      <a:r>
                        <a:rPr lang="en-US" sz="1200" dirty="0">
                          <a:latin typeface="Times New Roman"/>
                          <a:ea typeface="Calibri"/>
                          <a:cs typeface="Times New Roman"/>
                        </a:rPr>
                        <a:t>MU/AC-14</a:t>
                      </a:r>
                      <a:endParaRPr lang="en-US" sz="1400" dirty="0">
                        <a:latin typeface="Calibri"/>
                        <a:ea typeface="Calibri"/>
                        <a:cs typeface="Times New Roman"/>
                      </a:endParaRPr>
                    </a:p>
                    <a:p>
                      <a:pPr marL="0" marR="0" algn="just">
                        <a:lnSpc>
                          <a:spcPct val="115000"/>
                        </a:lnSpc>
                        <a:spcBef>
                          <a:spcPts val="0"/>
                        </a:spcBef>
                        <a:spcAft>
                          <a:spcPts val="0"/>
                        </a:spcAft>
                      </a:pPr>
                      <a:r>
                        <a:rPr lang="en-US" sz="1200" dirty="0">
                          <a:latin typeface="Times New Roman"/>
                          <a:ea typeface="Calibri"/>
                          <a:cs typeface="Times New Roman"/>
                        </a:rPr>
                        <a:t>MU/AC-15</a:t>
                      </a:r>
                      <a:endParaRPr lang="en-US" sz="1400" dirty="0">
                        <a:latin typeface="Calibri"/>
                        <a:ea typeface="Calibri"/>
                        <a:cs typeface="Times New Roman"/>
                      </a:endParaRPr>
                    </a:p>
                    <a:p>
                      <a:pPr marL="0" marR="0" algn="just">
                        <a:lnSpc>
                          <a:spcPct val="115000"/>
                        </a:lnSpc>
                        <a:spcBef>
                          <a:spcPts val="0"/>
                        </a:spcBef>
                        <a:spcAft>
                          <a:spcPts val="0"/>
                        </a:spcAft>
                      </a:pPr>
                      <a:r>
                        <a:rPr lang="en-US" sz="1200" dirty="0">
                          <a:latin typeface="Times New Roman"/>
                          <a:ea typeface="Calibri"/>
                          <a:cs typeface="Times New Roman"/>
                        </a:rPr>
                        <a:t>MU/AC-16</a:t>
                      </a:r>
                      <a:endParaRPr lang="en-US" sz="1400" dirty="0">
                        <a:latin typeface="Calibri"/>
                        <a:ea typeface="Calibri"/>
                        <a:cs typeface="Times New Roman"/>
                      </a:endParaRPr>
                    </a:p>
                    <a:p>
                      <a:pPr marL="0" marR="0" algn="just">
                        <a:lnSpc>
                          <a:spcPct val="115000"/>
                        </a:lnSpc>
                        <a:spcBef>
                          <a:spcPts val="0"/>
                        </a:spcBef>
                        <a:spcAft>
                          <a:spcPts val="0"/>
                        </a:spcAft>
                      </a:pPr>
                      <a:r>
                        <a:rPr lang="en-US" sz="1200" dirty="0">
                          <a:latin typeface="Times New Roman"/>
                          <a:ea typeface="Calibri"/>
                          <a:cs typeface="Times New Roman"/>
                        </a:rPr>
                        <a:t>MU/AC-17</a:t>
                      </a:r>
                      <a:endParaRPr lang="en-US" sz="1400" dirty="0">
                        <a:latin typeface="Calibri"/>
                        <a:ea typeface="Calibri"/>
                        <a:cs typeface="Times New Roman"/>
                      </a:endParaRPr>
                    </a:p>
                    <a:p>
                      <a:pPr marL="0" marR="0" algn="just">
                        <a:lnSpc>
                          <a:spcPct val="115000"/>
                        </a:lnSpc>
                        <a:spcBef>
                          <a:spcPts val="0"/>
                        </a:spcBef>
                        <a:spcAft>
                          <a:spcPts val="0"/>
                        </a:spcAft>
                      </a:pPr>
                      <a:r>
                        <a:rPr lang="en-US" sz="1200" dirty="0">
                          <a:latin typeface="Times New Roman"/>
                          <a:ea typeface="Calibri"/>
                          <a:cs typeface="Times New Roman"/>
                        </a:rPr>
                        <a:t>MU/AC-18</a:t>
                      </a:r>
                      <a:endParaRPr lang="en-US" sz="1400" dirty="0">
                        <a:latin typeface="Calibri"/>
                        <a:ea typeface="Calibri"/>
                        <a:cs typeface="Times New Roman"/>
                      </a:endParaRPr>
                    </a:p>
                    <a:p>
                      <a:pPr marL="0" marR="0" algn="just">
                        <a:lnSpc>
                          <a:spcPct val="115000"/>
                        </a:lnSpc>
                        <a:spcBef>
                          <a:spcPts val="0"/>
                        </a:spcBef>
                        <a:spcAft>
                          <a:spcPts val="0"/>
                        </a:spcAft>
                      </a:pPr>
                      <a:r>
                        <a:rPr lang="en-US" sz="1200" dirty="0">
                          <a:latin typeface="Times New Roman"/>
                          <a:ea typeface="Calibri"/>
                          <a:cs typeface="Times New Roman"/>
                        </a:rPr>
                        <a:t>MU/AC-19</a:t>
                      </a:r>
                      <a:endParaRPr lang="en-US" sz="1400" dirty="0">
                        <a:latin typeface="Calibri"/>
                        <a:ea typeface="Calibri"/>
                        <a:cs typeface="Times New Roman"/>
                      </a:endParaRPr>
                    </a:p>
                  </a:txBody>
                  <a:tcPr marL="64363" marR="6436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dirty="0" err="1">
                          <a:latin typeface="Times New Roman"/>
                          <a:ea typeface="Calibri"/>
                          <a:cs typeface="Times New Roman"/>
                        </a:rPr>
                        <a:t>Pangei</a:t>
                      </a:r>
                      <a:endParaRPr lang="en-US" sz="1400" dirty="0">
                        <a:latin typeface="Calibri"/>
                        <a:ea typeface="Calibri"/>
                        <a:cs typeface="Times New Roman"/>
                      </a:endParaRPr>
                    </a:p>
                    <a:p>
                      <a:pPr marL="0" marR="0" algn="just">
                        <a:lnSpc>
                          <a:spcPct val="115000"/>
                        </a:lnSpc>
                        <a:spcBef>
                          <a:spcPts val="0"/>
                        </a:spcBef>
                        <a:spcAft>
                          <a:spcPts val="0"/>
                        </a:spcAft>
                      </a:pPr>
                      <a:r>
                        <a:rPr lang="en-US" sz="1200" dirty="0" err="1">
                          <a:latin typeface="Times New Roman"/>
                          <a:ea typeface="Calibri"/>
                          <a:cs typeface="Times New Roman"/>
                        </a:rPr>
                        <a:t>Keibul</a:t>
                      </a:r>
                      <a:r>
                        <a:rPr lang="en-US" sz="1200" dirty="0">
                          <a:latin typeface="Times New Roman"/>
                          <a:ea typeface="Calibri"/>
                          <a:cs typeface="Times New Roman"/>
                        </a:rPr>
                        <a:t> Lamjao-1</a:t>
                      </a:r>
                      <a:endParaRPr lang="en-US" sz="1400" dirty="0">
                        <a:latin typeface="Calibri"/>
                        <a:ea typeface="Calibri"/>
                        <a:cs typeface="Times New Roman"/>
                      </a:endParaRPr>
                    </a:p>
                    <a:p>
                      <a:pPr marL="0" marR="0" algn="just">
                        <a:lnSpc>
                          <a:spcPct val="115000"/>
                        </a:lnSpc>
                        <a:spcBef>
                          <a:spcPts val="0"/>
                        </a:spcBef>
                        <a:spcAft>
                          <a:spcPts val="0"/>
                        </a:spcAft>
                      </a:pPr>
                      <a:r>
                        <a:rPr lang="en-US" sz="1200" dirty="0" err="1">
                          <a:latin typeface="Times New Roman"/>
                          <a:ea typeface="Calibri"/>
                          <a:cs typeface="Times New Roman"/>
                        </a:rPr>
                        <a:t>Thoubal</a:t>
                      </a:r>
                      <a:endParaRPr lang="en-US" sz="1400" dirty="0">
                        <a:latin typeface="Calibri"/>
                        <a:ea typeface="Calibri"/>
                        <a:cs typeface="Times New Roman"/>
                      </a:endParaRPr>
                    </a:p>
                    <a:p>
                      <a:pPr marL="0" marR="0" algn="just">
                        <a:lnSpc>
                          <a:spcPct val="115000"/>
                        </a:lnSpc>
                        <a:spcBef>
                          <a:spcPts val="0"/>
                        </a:spcBef>
                        <a:spcAft>
                          <a:spcPts val="0"/>
                        </a:spcAft>
                      </a:pPr>
                      <a:r>
                        <a:rPr lang="en-US" sz="1200" dirty="0" err="1">
                          <a:latin typeface="Times New Roman"/>
                          <a:ea typeface="Calibri"/>
                          <a:cs typeface="Times New Roman"/>
                        </a:rPr>
                        <a:t>Keirenphabi</a:t>
                      </a:r>
                      <a:endParaRPr lang="en-US" sz="1400" dirty="0">
                        <a:latin typeface="Calibri"/>
                        <a:ea typeface="Calibri"/>
                        <a:cs typeface="Times New Roman"/>
                      </a:endParaRPr>
                    </a:p>
                    <a:p>
                      <a:pPr marL="0" marR="0" algn="just">
                        <a:lnSpc>
                          <a:spcPct val="115000"/>
                        </a:lnSpc>
                        <a:spcBef>
                          <a:spcPts val="0"/>
                        </a:spcBef>
                        <a:spcAft>
                          <a:spcPts val="0"/>
                        </a:spcAft>
                      </a:pPr>
                      <a:r>
                        <a:rPr lang="en-US" sz="1200" dirty="0" err="1">
                          <a:latin typeface="Times New Roman"/>
                          <a:ea typeface="Calibri"/>
                          <a:cs typeface="Times New Roman"/>
                        </a:rPr>
                        <a:t>Ningthoukhong</a:t>
                      </a:r>
                      <a:endParaRPr lang="en-US" sz="1400" dirty="0">
                        <a:latin typeface="Calibri"/>
                        <a:ea typeface="Calibri"/>
                        <a:cs typeface="Times New Roman"/>
                      </a:endParaRPr>
                    </a:p>
                    <a:p>
                      <a:pPr marL="0" marR="0" algn="just">
                        <a:lnSpc>
                          <a:spcPct val="115000"/>
                        </a:lnSpc>
                        <a:spcBef>
                          <a:spcPts val="0"/>
                        </a:spcBef>
                        <a:spcAft>
                          <a:spcPts val="0"/>
                        </a:spcAft>
                      </a:pPr>
                      <a:r>
                        <a:rPr lang="en-US" sz="1200" dirty="0" err="1">
                          <a:latin typeface="Times New Roman"/>
                          <a:ea typeface="Calibri"/>
                          <a:cs typeface="Times New Roman"/>
                        </a:rPr>
                        <a:t>Keibul</a:t>
                      </a:r>
                      <a:r>
                        <a:rPr lang="en-US" sz="1200" dirty="0">
                          <a:latin typeface="Times New Roman"/>
                          <a:ea typeface="Calibri"/>
                          <a:cs typeface="Times New Roman"/>
                        </a:rPr>
                        <a:t> Lamjao-2</a:t>
                      </a:r>
                      <a:endParaRPr lang="en-US" sz="1400" dirty="0">
                        <a:latin typeface="Calibri"/>
                        <a:ea typeface="Calibri"/>
                        <a:cs typeface="Times New Roman"/>
                      </a:endParaRPr>
                    </a:p>
                    <a:p>
                      <a:pPr marL="0" marR="0" algn="just">
                        <a:lnSpc>
                          <a:spcPct val="115000"/>
                        </a:lnSpc>
                        <a:spcBef>
                          <a:spcPts val="0"/>
                        </a:spcBef>
                        <a:spcAft>
                          <a:spcPts val="0"/>
                        </a:spcAft>
                      </a:pPr>
                      <a:r>
                        <a:rPr lang="en-US" sz="1200" dirty="0" err="1">
                          <a:latin typeface="Times New Roman"/>
                          <a:ea typeface="Calibri"/>
                          <a:cs typeface="Times New Roman"/>
                        </a:rPr>
                        <a:t>Oinam</a:t>
                      </a:r>
                      <a:endParaRPr lang="en-US" sz="1400" dirty="0">
                        <a:latin typeface="Calibri"/>
                        <a:ea typeface="Calibri"/>
                        <a:cs typeface="Times New Roman"/>
                      </a:endParaRPr>
                    </a:p>
                    <a:p>
                      <a:pPr marL="0" marR="0" algn="just">
                        <a:lnSpc>
                          <a:spcPct val="115000"/>
                        </a:lnSpc>
                        <a:spcBef>
                          <a:spcPts val="0"/>
                        </a:spcBef>
                        <a:spcAft>
                          <a:spcPts val="0"/>
                        </a:spcAft>
                      </a:pPr>
                      <a:r>
                        <a:rPr lang="en-US" sz="1200" dirty="0" err="1">
                          <a:latin typeface="Times New Roman"/>
                          <a:ea typeface="Calibri"/>
                          <a:cs typeface="Times New Roman"/>
                        </a:rPr>
                        <a:t>Mayang</a:t>
                      </a:r>
                      <a:r>
                        <a:rPr lang="en-US" sz="1200" dirty="0">
                          <a:latin typeface="Times New Roman"/>
                          <a:ea typeface="Calibri"/>
                          <a:cs typeface="Times New Roman"/>
                        </a:rPr>
                        <a:t> </a:t>
                      </a:r>
                      <a:r>
                        <a:rPr lang="en-US" sz="1200" dirty="0" err="1">
                          <a:latin typeface="Times New Roman"/>
                          <a:ea typeface="Calibri"/>
                          <a:cs typeface="Times New Roman"/>
                        </a:rPr>
                        <a:t>Imphal</a:t>
                      </a:r>
                      <a:endParaRPr lang="en-US" sz="1400" dirty="0">
                        <a:latin typeface="Calibri"/>
                        <a:ea typeface="Calibri"/>
                        <a:cs typeface="Times New Roman"/>
                      </a:endParaRPr>
                    </a:p>
                    <a:p>
                      <a:pPr marL="0" marR="0" algn="just">
                        <a:lnSpc>
                          <a:spcPct val="115000"/>
                        </a:lnSpc>
                        <a:spcBef>
                          <a:spcPts val="0"/>
                        </a:spcBef>
                        <a:spcAft>
                          <a:spcPts val="0"/>
                        </a:spcAft>
                      </a:pPr>
                      <a:r>
                        <a:rPr lang="en-US" sz="1200" dirty="0" err="1">
                          <a:latin typeface="Times New Roman"/>
                          <a:ea typeface="Calibri"/>
                          <a:cs typeface="Times New Roman"/>
                        </a:rPr>
                        <a:t>Nongren</a:t>
                      </a:r>
                      <a:endParaRPr lang="en-US" sz="1400" dirty="0">
                        <a:latin typeface="Calibri"/>
                        <a:ea typeface="Calibri"/>
                        <a:cs typeface="Times New Roman"/>
                      </a:endParaRPr>
                    </a:p>
                    <a:p>
                      <a:pPr marL="0" marR="0" algn="just">
                        <a:lnSpc>
                          <a:spcPct val="115000"/>
                        </a:lnSpc>
                        <a:spcBef>
                          <a:spcPts val="0"/>
                        </a:spcBef>
                        <a:spcAft>
                          <a:spcPts val="0"/>
                        </a:spcAft>
                      </a:pPr>
                      <a:r>
                        <a:rPr lang="en-US" sz="1200" dirty="0" err="1">
                          <a:latin typeface="Times New Roman"/>
                          <a:ea typeface="Calibri"/>
                          <a:cs typeface="Times New Roman"/>
                        </a:rPr>
                        <a:t>Tentha</a:t>
                      </a:r>
                      <a:endParaRPr lang="en-US" sz="1400" dirty="0">
                        <a:latin typeface="Calibri"/>
                        <a:ea typeface="Calibri"/>
                        <a:cs typeface="Times New Roman"/>
                      </a:endParaRPr>
                    </a:p>
                    <a:p>
                      <a:pPr marL="0" marR="0" indent="31750" algn="just">
                        <a:lnSpc>
                          <a:spcPct val="115000"/>
                        </a:lnSpc>
                        <a:spcBef>
                          <a:spcPts val="0"/>
                        </a:spcBef>
                        <a:spcAft>
                          <a:spcPts val="0"/>
                        </a:spcAft>
                      </a:pPr>
                      <a:r>
                        <a:rPr lang="en-US" sz="1200" dirty="0" err="1">
                          <a:latin typeface="Times New Roman"/>
                          <a:ea typeface="Calibri"/>
                          <a:cs typeface="Times New Roman"/>
                        </a:rPr>
                        <a:t>Yumnam</a:t>
                      </a:r>
                      <a:r>
                        <a:rPr lang="en-US" sz="1200" dirty="0">
                          <a:latin typeface="Times New Roman"/>
                          <a:ea typeface="Calibri"/>
                          <a:cs typeface="Times New Roman"/>
                        </a:rPr>
                        <a:t> </a:t>
                      </a:r>
                      <a:endParaRPr lang="en-US" sz="1400" dirty="0">
                        <a:latin typeface="Calibri"/>
                        <a:ea typeface="Calibri"/>
                        <a:cs typeface="Times New Roman"/>
                      </a:endParaRPr>
                    </a:p>
                    <a:p>
                      <a:pPr marL="0" marR="0" algn="just">
                        <a:lnSpc>
                          <a:spcPct val="115000"/>
                        </a:lnSpc>
                        <a:spcBef>
                          <a:spcPts val="0"/>
                        </a:spcBef>
                        <a:spcAft>
                          <a:spcPts val="0"/>
                        </a:spcAft>
                      </a:pPr>
                      <a:r>
                        <a:rPr lang="en-US" sz="1200" dirty="0" err="1">
                          <a:latin typeface="Times New Roman"/>
                          <a:ea typeface="Calibri"/>
                          <a:cs typeface="Times New Roman"/>
                        </a:rPr>
                        <a:t>Patsoi</a:t>
                      </a:r>
                      <a:endParaRPr lang="en-US" sz="1400" dirty="0">
                        <a:latin typeface="Calibri"/>
                        <a:ea typeface="Calibri"/>
                        <a:cs typeface="Times New Roman"/>
                      </a:endParaRPr>
                    </a:p>
                    <a:p>
                      <a:pPr marL="0" marR="0" algn="just">
                        <a:lnSpc>
                          <a:spcPct val="115000"/>
                        </a:lnSpc>
                        <a:spcBef>
                          <a:spcPts val="0"/>
                        </a:spcBef>
                        <a:spcAft>
                          <a:spcPts val="0"/>
                        </a:spcAft>
                      </a:pPr>
                      <a:r>
                        <a:rPr lang="en-US" sz="1200" dirty="0" err="1">
                          <a:latin typeface="Times New Roman"/>
                          <a:ea typeface="Calibri"/>
                          <a:cs typeface="Times New Roman"/>
                        </a:rPr>
                        <a:t>Lilong</a:t>
                      </a:r>
                      <a:endParaRPr lang="en-US" sz="1400" dirty="0">
                        <a:latin typeface="Calibri"/>
                        <a:ea typeface="Calibri"/>
                        <a:cs typeface="Times New Roman"/>
                      </a:endParaRPr>
                    </a:p>
                    <a:p>
                      <a:pPr marL="0" marR="0" algn="just">
                        <a:lnSpc>
                          <a:spcPct val="115000"/>
                        </a:lnSpc>
                        <a:spcBef>
                          <a:spcPts val="0"/>
                        </a:spcBef>
                        <a:spcAft>
                          <a:spcPts val="0"/>
                        </a:spcAft>
                      </a:pPr>
                      <a:r>
                        <a:rPr lang="en-US" sz="1200" dirty="0" err="1">
                          <a:latin typeface="Times New Roman"/>
                          <a:ea typeface="Calibri"/>
                          <a:cs typeface="Times New Roman"/>
                        </a:rPr>
                        <a:t>Lamlai</a:t>
                      </a:r>
                      <a:endParaRPr lang="en-US" sz="1400" dirty="0">
                        <a:latin typeface="Calibri"/>
                        <a:ea typeface="Calibri"/>
                        <a:cs typeface="Times New Roman"/>
                      </a:endParaRPr>
                    </a:p>
                    <a:p>
                      <a:pPr marL="0" marR="0" algn="just">
                        <a:lnSpc>
                          <a:spcPct val="115000"/>
                        </a:lnSpc>
                        <a:spcBef>
                          <a:spcPts val="0"/>
                        </a:spcBef>
                        <a:spcAft>
                          <a:spcPts val="0"/>
                        </a:spcAft>
                      </a:pPr>
                      <a:r>
                        <a:rPr lang="en-US" sz="1200" dirty="0" err="1">
                          <a:latin typeface="Times New Roman"/>
                          <a:ea typeface="Calibri"/>
                          <a:cs typeface="Times New Roman"/>
                        </a:rPr>
                        <a:t>Wangkhem</a:t>
                      </a:r>
                      <a:endParaRPr lang="en-US" sz="1400" dirty="0">
                        <a:latin typeface="Calibri"/>
                        <a:ea typeface="Calibri"/>
                        <a:cs typeface="Times New Roman"/>
                      </a:endParaRPr>
                    </a:p>
                    <a:p>
                      <a:pPr marL="0" marR="0" algn="just">
                        <a:lnSpc>
                          <a:spcPct val="115000"/>
                        </a:lnSpc>
                        <a:spcBef>
                          <a:spcPts val="0"/>
                        </a:spcBef>
                        <a:spcAft>
                          <a:spcPts val="0"/>
                        </a:spcAft>
                      </a:pPr>
                      <a:r>
                        <a:rPr lang="en-US" sz="1200" dirty="0" err="1">
                          <a:latin typeface="Times New Roman"/>
                          <a:ea typeface="Calibri"/>
                          <a:cs typeface="Times New Roman"/>
                        </a:rPr>
                        <a:t>Sekmai</a:t>
                      </a:r>
                      <a:endParaRPr lang="en-US" sz="1400" dirty="0">
                        <a:latin typeface="Calibri"/>
                        <a:ea typeface="Calibri"/>
                        <a:cs typeface="Times New Roman"/>
                      </a:endParaRPr>
                    </a:p>
                    <a:p>
                      <a:pPr marL="0" marR="0" algn="just">
                        <a:lnSpc>
                          <a:spcPct val="115000"/>
                        </a:lnSpc>
                        <a:spcBef>
                          <a:spcPts val="0"/>
                        </a:spcBef>
                        <a:spcAft>
                          <a:spcPts val="0"/>
                        </a:spcAft>
                      </a:pPr>
                      <a:r>
                        <a:rPr lang="en-US" sz="1200" dirty="0" err="1">
                          <a:latin typeface="Times New Roman"/>
                          <a:ea typeface="Calibri"/>
                          <a:cs typeface="Times New Roman"/>
                        </a:rPr>
                        <a:t>Langol</a:t>
                      </a:r>
                      <a:endParaRPr lang="en-US" sz="1400" dirty="0">
                        <a:latin typeface="Calibri"/>
                        <a:ea typeface="Calibri"/>
                        <a:cs typeface="Times New Roman"/>
                      </a:endParaRPr>
                    </a:p>
                    <a:p>
                      <a:pPr marL="0" marR="0" algn="just">
                        <a:lnSpc>
                          <a:spcPct val="115000"/>
                        </a:lnSpc>
                        <a:spcBef>
                          <a:spcPts val="0"/>
                        </a:spcBef>
                        <a:spcAft>
                          <a:spcPts val="0"/>
                        </a:spcAft>
                      </a:pPr>
                      <a:r>
                        <a:rPr lang="en-US" sz="1200" dirty="0" err="1">
                          <a:latin typeface="Times New Roman"/>
                          <a:ea typeface="Calibri"/>
                          <a:cs typeface="Times New Roman"/>
                        </a:rPr>
                        <a:t>Singjamei</a:t>
                      </a:r>
                      <a:endParaRPr lang="en-US" sz="1400" dirty="0">
                        <a:latin typeface="Calibri"/>
                        <a:ea typeface="Calibri"/>
                        <a:cs typeface="Times New Roman"/>
                      </a:endParaRPr>
                    </a:p>
                    <a:p>
                      <a:pPr marL="0" marR="0" algn="just">
                        <a:lnSpc>
                          <a:spcPct val="115000"/>
                        </a:lnSpc>
                        <a:spcBef>
                          <a:spcPts val="0"/>
                        </a:spcBef>
                        <a:spcAft>
                          <a:spcPts val="0"/>
                        </a:spcAft>
                      </a:pPr>
                      <a:r>
                        <a:rPr lang="en-US" sz="1200" dirty="0" err="1">
                          <a:latin typeface="Times New Roman"/>
                          <a:ea typeface="Calibri"/>
                          <a:cs typeface="Times New Roman"/>
                        </a:rPr>
                        <a:t>Hengbung</a:t>
                      </a:r>
                      <a:endParaRPr lang="en-US" sz="1400" dirty="0">
                        <a:latin typeface="Calibri"/>
                        <a:ea typeface="Calibri"/>
                        <a:cs typeface="Times New Roman"/>
                      </a:endParaRPr>
                    </a:p>
                  </a:txBody>
                  <a:tcPr marL="64363" marR="6436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dirty="0">
                          <a:latin typeface="Times New Roman"/>
                          <a:ea typeface="Calibri"/>
                          <a:cs typeface="Times New Roman"/>
                        </a:rPr>
                        <a:t>24</a:t>
                      </a:r>
                      <a:r>
                        <a:rPr lang="en-US" sz="1200" baseline="30000" dirty="0">
                          <a:latin typeface="Times New Roman"/>
                          <a:ea typeface="Calibri"/>
                          <a:cs typeface="Times New Roman"/>
                        </a:rPr>
                        <a:t>o</a:t>
                      </a:r>
                      <a:r>
                        <a:rPr lang="en-US" sz="1200" dirty="0">
                          <a:latin typeface="Times New Roman"/>
                          <a:ea typeface="Calibri"/>
                          <a:cs typeface="Times New Roman"/>
                        </a:rPr>
                        <a:t>51’37”</a:t>
                      </a:r>
                      <a:endParaRPr lang="en-US" sz="1400" dirty="0">
                        <a:latin typeface="Calibri"/>
                        <a:ea typeface="Calibri"/>
                        <a:cs typeface="Times New Roman"/>
                      </a:endParaRPr>
                    </a:p>
                    <a:p>
                      <a:pPr marL="0" marR="0" algn="just">
                        <a:lnSpc>
                          <a:spcPct val="115000"/>
                        </a:lnSpc>
                        <a:spcBef>
                          <a:spcPts val="0"/>
                        </a:spcBef>
                        <a:spcAft>
                          <a:spcPts val="0"/>
                        </a:spcAft>
                      </a:pPr>
                      <a:r>
                        <a:rPr lang="en-US" sz="1200" dirty="0">
                          <a:latin typeface="Times New Roman"/>
                          <a:ea typeface="Calibri"/>
                          <a:cs typeface="Times New Roman"/>
                        </a:rPr>
                        <a:t>24</a:t>
                      </a:r>
                      <a:r>
                        <a:rPr lang="en-US" sz="1200" baseline="30000" dirty="0">
                          <a:latin typeface="Times New Roman"/>
                          <a:ea typeface="Calibri"/>
                          <a:cs typeface="Times New Roman"/>
                        </a:rPr>
                        <a:t>o</a:t>
                      </a:r>
                      <a:r>
                        <a:rPr lang="en-US" sz="1200" dirty="0">
                          <a:latin typeface="Times New Roman"/>
                          <a:ea typeface="Calibri"/>
                          <a:cs typeface="Times New Roman"/>
                        </a:rPr>
                        <a:t>32’49.67”</a:t>
                      </a:r>
                      <a:endParaRPr lang="en-US" sz="1400" dirty="0">
                        <a:latin typeface="Calibri"/>
                        <a:ea typeface="Calibri"/>
                        <a:cs typeface="Times New Roman"/>
                      </a:endParaRPr>
                    </a:p>
                    <a:p>
                      <a:pPr marL="0" marR="0" algn="just">
                        <a:lnSpc>
                          <a:spcPct val="115000"/>
                        </a:lnSpc>
                        <a:spcBef>
                          <a:spcPts val="0"/>
                        </a:spcBef>
                        <a:spcAft>
                          <a:spcPts val="0"/>
                        </a:spcAft>
                      </a:pPr>
                      <a:r>
                        <a:rPr lang="en-US" sz="1200" dirty="0">
                          <a:latin typeface="Times New Roman"/>
                          <a:ea typeface="Calibri"/>
                          <a:cs typeface="Times New Roman"/>
                        </a:rPr>
                        <a:t>24</a:t>
                      </a:r>
                      <a:r>
                        <a:rPr lang="en-US" sz="1200" baseline="30000" dirty="0">
                          <a:latin typeface="Times New Roman"/>
                          <a:ea typeface="Calibri"/>
                          <a:cs typeface="Times New Roman"/>
                        </a:rPr>
                        <a:t>o</a:t>
                      </a:r>
                      <a:r>
                        <a:rPr lang="en-US" sz="1200" dirty="0">
                          <a:latin typeface="Times New Roman"/>
                          <a:ea typeface="Calibri"/>
                          <a:cs typeface="Times New Roman"/>
                        </a:rPr>
                        <a:t>38’20.26”</a:t>
                      </a:r>
                      <a:endParaRPr lang="en-US" sz="1400" dirty="0">
                        <a:latin typeface="Calibri"/>
                        <a:ea typeface="Calibri"/>
                        <a:cs typeface="Times New Roman"/>
                      </a:endParaRPr>
                    </a:p>
                    <a:p>
                      <a:pPr marL="0" marR="0" algn="just">
                        <a:lnSpc>
                          <a:spcPct val="115000"/>
                        </a:lnSpc>
                        <a:spcBef>
                          <a:spcPts val="0"/>
                        </a:spcBef>
                        <a:spcAft>
                          <a:spcPts val="0"/>
                        </a:spcAft>
                      </a:pPr>
                      <a:r>
                        <a:rPr lang="en-US" sz="1200" dirty="0">
                          <a:latin typeface="Times New Roman"/>
                          <a:ea typeface="Calibri"/>
                          <a:cs typeface="Times New Roman"/>
                        </a:rPr>
                        <a:t>24</a:t>
                      </a:r>
                      <a:r>
                        <a:rPr lang="en-US" sz="1200" baseline="30000" dirty="0">
                          <a:latin typeface="Times New Roman"/>
                          <a:ea typeface="Calibri"/>
                          <a:cs typeface="Times New Roman"/>
                        </a:rPr>
                        <a:t>o</a:t>
                      </a:r>
                      <a:r>
                        <a:rPr lang="en-US" sz="1200" dirty="0">
                          <a:latin typeface="Times New Roman"/>
                          <a:ea typeface="Calibri"/>
                          <a:cs typeface="Times New Roman"/>
                        </a:rPr>
                        <a:t>27’33.97”</a:t>
                      </a:r>
                      <a:endParaRPr lang="en-US" sz="1400" dirty="0">
                        <a:latin typeface="Calibri"/>
                        <a:ea typeface="Calibri"/>
                        <a:cs typeface="Times New Roman"/>
                      </a:endParaRPr>
                    </a:p>
                    <a:p>
                      <a:pPr marL="0" marR="0" algn="just">
                        <a:lnSpc>
                          <a:spcPct val="115000"/>
                        </a:lnSpc>
                        <a:spcBef>
                          <a:spcPts val="0"/>
                        </a:spcBef>
                        <a:spcAft>
                          <a:spcPts val="0"/>
                        </a:spcAft>
                      </a:pPr>
                      <a:r>
                        <a:rPr lang="en-US" sz="1200" dirty="0">
                          <a:latin typeface="Times New Roman"/>
                          <a:ea typeface="Calibri"/>
                          <a:cs typeface="Times New Roman"/>
                        </a:rPr>
                        <a:t>24</a:t>
                      </a:r>
                      <a:r>
                        <a:rPr lang="en-US" sz="1200" baseline="30000" dirty="0">
                          <a:latin typeface="Times New Roman"/>
                          <a:ea typeface="Calibri"/>
                          <a:cs typeface="Times New Roman"/>
                        </a:rPr>
                        <a:t>o</a:t>
                      </a:r>
                      <a:r>
                        <a:rPr lang="en-US" sz="1200" dirty="0">
                          <a:latin typeface="Times New Roman"/>
                          <a:ea typeface="Calibri"/>
                          <a:cs typeface="Times New Roman"/>
                        </a:rPr>
                        <a:t>34’36.39”</a:t>
                      </a:r>
                      <a:endParaRPr lang="en-US" sz="1400" dirty="0">
                        <a:latin typeface="Calibri"/>
                        <a:ea typeface="Calibri"/>
                        <a:cs typeface="Times New Roman"/>
                      </a:endParaRPr>
                    </a:p>
                    <a:p>
                      <a:pPr marL="0" marR="0" algn="just">
                        <a:lnSpc>
                          <a:spcPct val="115000"/>
                        </a:lnSpc>
                        <a:spcBef>
                          <a:spcPts val="0"/>
                        </a:spcBef>
                        <a:spcAft>
                          <a:spcPts val="0"/>
                        </a:spcAft>
                      </a:pPr>
                      <a:r>
                        <a:rPr lang="en-US" sz="1200" dirty="0">
                          <a:latin typeface="Times New Roman"/>
                          <a:ea typeface="Calibri"/>
                          <a:cs typeface="Times New Roman"/>
                        </a:rPr>
                        <a:t>24</a:t>
                      </a:r>
                      <a:r>
                        <a:rPr lang="en-US" sz="1200" baseline="30000" dirty="0">
                          <a:latin typeface="Times New Roman"/>
                          <a:ea typeface="Calibri"/>
                          <a:cs typeface="Times New Roman"/>
                        </a:rPr>
                        <a:t>o</a:t>
                      </a:r>
                      <a:r>
                        <a:rPr lang="en-US" sz="1200" dirty="0">
                          <a:latin typeface="Times New Roman"/>
                          <a:ea typeface="Calibri"/>
                          <a:cs typeface="Times New Roman"/>
                        </a:rPr>
                        <a:t>31’55.44”</a:t>
                      </a:r>
                      <a:endParaRPr lang="en-US" sz="1400" dirty="0">
                        <a:latin typeface="Calibri"/>
                        <a:ea typeface="Calibri"/>
                        <a:cs typeface="Times New Roman"/>
                      </a:endParaRPr>
                    </a:p>
                    <a:p>
                      <a:pPr marL="0" marR="0" algn="just">
                        <a:lnSpc>
                          <a:spcPct val="115000"/>
                        </a:lnSpc>
                        <a:spcBef>
                          <a:spcPts val="0"/>
                        </a:spcBef>
                        <a:spcAft>
                          <a:spcPts val="0"/>
                        </a:spcAft>
                      </a:pPr>
                      <a:r>
                        <a:rPr lang="en-US" sz="1200" dirty="0">
                          <a:latin typeface="Times New Roman"/>
                          <a:ea typeface="Calibri"/>
                          <a:cs typeface="Times New Roman"/>
                        </a:rPr>
                        <a:t>24</a:t>
                      </a:r>
                      <a:r>
                        <a:rPr lang="en-US" sz="1200" baseline="30000" dirty="0">
                          <a:latin typeface="Times New Roman"/>
                          <a:ea typeface="Calibri"/>
                          <a:cs typeface="Times New Roman"/>
                        </a:rPr>
                        <a:t>o</a:t>
                      </a:r>
                      <a:r>
                        <a:rPr lang="en-US" sz="1200" dirty="0">
                          <a:latin typeface="Times New Roman"/>
                          <a:ea typeface="Calibri"/>
                          <a:cs typeface="Times New Roman"/>
                        </a:rPr>
                        <a:t>41’44.77”</a:t>
                      </a:r>
                      <a:endParaRPr lang="en-US" sz="1400" dirty="0">
                        <a:latin typeface="Calibri"/>
                        <a:ea typeface="Calibri"/>
                        <a:cs typeface="Times New Roman"/>
                      </a:endParaRPr>
                    </a:p>
                    <a:p>
                      <a:pPr marL="0" marR="0" algn="just">
                        <a:lnSpc>
                          <a:spcPct val="115000"/>
                        </a:lnSpc>
                        <a:spcBef>
                          <a:spcPts val="0"/>
                        </a:spcBef>
                        <a:spcAft>
                          <a:spcPts val="0"/>
                        </a:spcAft>
                      </a:pPr>
                      <a:r>
                        <a:rPr lang="en-US" sz="1200" dirty="0">
                          <a:latin typeface="Times New Roman"/>
                          <a:ea typeface="Calibri"/>
                          <a:cs typeface="Times New Roman"/>
                        </a:rPr>
                        <a:t>24</a:t>
                      </a:r>
                      <a:r>
                        <a:rPr lang="en-US" sz="1200" baseline="30000" dirty="0">
                          <a:latin typeface="Times New Roman"/>
                          <a:ea typeface="Calibri"/>
                          <a:cs typeface="Times New Roman"/>
                        </a:rPr>
                        <a:t>o</a:t>
                      </a:r>
                      <a:r>
                        <a:rPr lang="en-US" sz="1200" dirty="0">
                          <a:latin typeface="Times New Roman"/>
                          <a:ea typeface="Calibri"/>
                          <a:cs typeface="Times New Roman"/>
                        </a:rPr>
                        <a:t>35’53.29”</a:t>
                      </a:r>
                      <a:endParaRPr lang="en-US" sz="1400" dirty="0">
                        <a:latin typeface="Calibri"/>
                        <a:ea typeface="Calibri"/>
                        <a:cs typeface="Times New Roman"/>
                      </a:endParaRPr>
                    </a:p>
                    <a:p>
                      <a:pPr marL="0" marR="0" algn="just">
                        <a:lnSpc>
                          <a:spcPct val="115000"/>
                        </a:lnSpc>
                        <a:spcBef>
                          <a:spcPts val="0"/>
                        </a:spcBef>
                        <a:spcAft>
                          <a:spcPts val="0"/>
                        </a:spcAft>
                      </a:pPr>
                      <a:r>
                        <a:rPr lang="en-US" sz="1200" dirty="0">
                          <a:latin typeface="Times New Roman"/>
                          <a:ea typeface="Calibri"/>
                          <a:cs typeface="Times New Roman"/>
                        </a:rPr>
                        <a:t>24</a:t>
                      </a:r>
                      <a:r>
                        <a:rPr lang="en-US" sz="1200" baseline="30000" dirty="0">
                          <a:latin typeface="Times New Roman"/>
                          <a:ea typeface="Calibri"/>
                          <a:cs typeface="Times New Roman"/>
                        </a:rPr>
                        <a:t>o</a:t>
                      </a:r>
                      <a:r>
                        <a:rPr lang="en-US" sz="1200" dirty="0">
                          <a:latin typeface="Times New Roman"/>
                          <a:ea typeface="Calibri"/>
                          <a:cs typeface="Times New Roman"/>
                        </a:rPr>
                        <a:t>52’11.05”</a:t>
                      </a:r>
                      <a:endParaRPr lang="en-US" sz="1400" dirty="0">
                        <a:latin typeface="Calibri"/>
                        <a:ea typeface="Calibri"/>
                        <a:cs typeface="Times New Roman"/>
                      </a:endParaRPr>
                    </a:p>
                    <a:p>
                      <a:pPr marL="0" marR="0" algn="just">
                        <a:lnSpc>
                          <a:spcPct val="115000"/>
                        </a:lnSpc>
                        <a:spcBef>
                          <a:spcPts val="0"/>
                        </a:spcBef>
                        <a:spcAft>
                          <a:spcPts val="0"/>
                        </a:spcAft>
                      </a:pPr>
                      <a:r>
                        <a:rPr lang="en-US" sz="1200" dirty="0">
                          <a:latin typeface="Times New Roman"/>
                          <a:ea typeface="Calibri"/>
                          <a:cs typeface="Times New Roman"/>
                        </a:rPr>
                        <a:t>24</a:t>
                      </a:r>
                      <a:r>
                        <a:rPr lang="en-US" sz="1200" baseline="30000" dirty="0">
                          <a:latin typeface="Times New Roman"/>
                          <a:ea typeface="Calibri"/>
                          <a:cs typeface="Times New Roman"/>
                        </a:rPr>
                        <a:t>o</a:t>
                      </a:r>
                      <a:r>
                        <a:rPr lang="en-US" sz="1200" dirty="0">
                          <a:latin typeface="Times New Roman"/>
                          <a:ea typeface="Calibri"/>
                          <a:cs typeface="Times New Roman"/>
                        </a:rPr>
                        <a:t>34’30.03”</a:t>
                      </a:r>
                      <a:endParaRPr lang="en-US" sz="1400" dirty="0">
                        <a:latin typeface="Calibri"/>
                        <a:ea typeface="Calibri"/>
                        <a:cs typeface="Times New Roman"/>
                      </a:endParaRPr>
                    </a:p>
                    <a:p>
                      <a:pPr marL="0" marR="0" algn="just">
                        <a:lnSpc>
                          <a:spcPct val="115000"/>
                        </a:lnSpc>
                        <a:spcBef>
                          <a:spcPts val="0"/>
                        </a:spcBef>
                        <a:spcAft>
                          <a:spcPts val="0"/>
                        </a:spcAft>
                      </a:pPr>
                      <a:r>
                        <a:rPr lang="en-US" sz="1200" dirty="0">
                          <a:latin typeface="Times New Roman"/>
                          <a:ea typeface="Calibri"/>
                          <a:cs typeface="Times New Roman"/>
                        </a:rPr>
                        <a:t>24</a:t>
                      </a:r>
                      <a:r>
                        <a:rPr lang="en-US" sz="1200" baseline="30000" dirty="0">
                          <a:latin typeface="Times New Roman"/>
                          <a:ea typeface="Calibri"/>
                          <a:cs typeface="Times New Roman"/>
                        </a:rPr>
                        <a:t>o</a:t>
                      </a:r>
                      <a:r>
                        <a:rPr lang="en-US" sz="1200" dirty="0">
                          <a:latin typeface="Times New Roman"/>
                          <a:ea typeface="Calibri"/>
                          <a:cs typeface="Times New Roman"/>
                        </a:rPr>
                        <a:t>39’42.16”</a:t>
                      </a:r>
                      <a:endParaRPr lang="en-US" sz="1400" dirty="0">
                        <a:latin typeface="Calibri"/>
                        <a:ea typeface="Calibri"/>
                        <a:cs typeface="Times New Roman"/>
                      </a:endParaRPr>
                    </a:p>
                    <a:p>
                      <a:pPr marL="0" marR="0" algn="just">
                        <a:lnSpc>
                          <a:spcPct val="115000"/>
                        </a:lnSpc>
                        <a:spcBef>
                          <a:spcPts val="0"/>
                        </a:spcBef>
                        <a:spcAft>
                          <a:spcPts val="0"/>
                        </a:spcAft>
                      </a:pPr>
                      <a:r>
                        <a:rPr lang="en-US" sz="1200" dirty="0">
                          <a:latin typeface="Times New Roman"/>
                          <a:ea typeface="Calibri"/>
                          <a:cs typeface="Times New Roman"/>
                        </a:rPr>
                        <a:t>24</a:t>
                      </a:r>
                      <a:r>
                        <a:rPr lang="en-US" sz="1200" baseline="30000" dirty="0">
                          <a:latin typeface="Times New Roman"/>
                          <a:ea typeface="Calibri"/>
                          <a:cs typeface="Times New Roman"/>
                        </a:rPr>
                        <a:t>o</a:t>
                      </a:r>
                      <a:r>
                        <a:rPr lang="en-US" sz="1200" dirty="0">
                          <a:latin typeface="Times New Roman"/>
                          <a:ea typeface="Calibri"/>
                          <a:cs typeface="Times New Roman"/>
                        </a:rPr>
                        <a:t>47’26.65”</a:t>
                      </a:r>
                      <a:endParaRPr lang="en-US" sz="1400" dirty="0">
                        <a:latin typeface="Calibri"/>
                        <a:ea typeface="Calibri"/>
                        <a:cs typeface="Times New Roman"/>
                      </a:endParaRPr>
                    </a:p>
                    <a:p>
                      <a:pPr marL="0" marR="0" algn="just">
                        <a:lnSpc>
                          <a:spcPct val="115000"/>
                        </a:lnSpc>
                        <a:spcBef>
                          <a:spcPts val="0"/>
                        </a:spcBef>
                        <a:spcAft>
                          <a:spcPts val="0"/>
                        </a:spcAft>
                      </a:pPr>
                      <a:r>
                        <a:rPr lang="en-US" sz="1200" dirty="0">
                          <a:latin typeface="Times New Roman"/>
                          <a:ea typeface="Calibri"/>
                          <a:cs typeface="Times New Roman"/>
                        </a:rPr>
                        <a:t>24</a:t>
                      </a:r>
                      <a:r>
                        <a:rPr lang="en-US" sz="1200" baseline="30000" dirty="0">
                          <a:latin typeface="Times New Roman"/>
                          <a:ea typeface="Calibri"/>
                          <a:cs typeface="Times New Roman"/>
                        </a:rPr>
                        <a:t>o</a:t>
                      </a:r>
                      <a:r>
                        <a:rPr lang="en-US" sz="1200" dirty="0">
                          <a:latin typeface="Times New Roman"/>
                          <a:ea typeface="Calibri"/>
                          <a:cs typeface="Times New Roman"/>
                        </a:rPr>
                        <a:t>43’11.36”</a:t>
                      </a:r>
                      <a:endParaRPr lang="en-US" sz="1400" dirty="0">
                        <a:latin typeface="Calibri"/>
                        <a:ea typeface="Calibri"/>
                        <a:cs typeface="Times New Roman"/>
                      </a:endParaRPr>
                    </a:p>
                    <a:p>
                      <a:pPr marL="0" marR="0" algn="just">
                        <a:lnSpc>
                          <a:spcPct val="115000"/>
                        </a:lnSpc>
                        <a:spcBef>
                          <a:spcPts val="0"/>
                        </a:spcBef>
                        <a:spcAft>
                          <a:spcPts val="0"/>
                        </a:spcAft>
                      </a:pPr>
                      <a:r>
                        <a:rPr lang="en-US" sz="1200" dirty="0">
                          <a:latin typeface="Times New Roman"/>
                          <a:ea typeface="Calibri"/>
                          <a:cs typeface="Times New Roman"/>
                        </a:rPr>
                        <a:t>24</a:t>
                      </a:r>
                      <a:r>
                        <a:rPr lang="en-US" sz="1200" baseline="30000" dirty="0">
                          <a:latin typeface="Times New Roman"/>
                          <a:ea typeface="Calibri"/>
                          <a:cs typeface="Times New Roman"/>
                        </a:rPr>
                        <a:t>o</a:t>
                      </a:r>
                      <a:r>
                        <a:rPr lang="en-US" sz="1200" dirty="0">
                          <a:latin typeface="Times New Roman"/>
                          <a:ea typeface="Calibri"/>
                          <a:cs typeface="Times New Roman"/>
                        </a:rPr>
                        <a:t>52’1.18”</a:t>
                      </a:r>
                      <a:endParaRPr lang="en-US" sz="1400" dirty="0">
                        <a:latin typeface="Calibri"/>
                        <a:ea typeface="Calibri"/>
                        <a:cs typeface="Times New Roman"/>
                      </a:endParaRPr>
                    </a:p>
                    <a:p>
                      <a:pPr marL="0" marR="0" algn="just">
                        <a:lnSpc>
                          <a:spcPct val="115000"/>
                        </a:lnSpc>
                        <a:spcBef>
                          <a:spcPts val="0"/>
                        </a:spcBef>
                        <a:spcAft>
                          <a:spcPts val="0"/>
                        </a:spcAft>
                      </a:pPr>
                      <a:r>
                        <a:rPr lang="en-US" sz="1200" dirty="0">
                          <a:latin typeface="Times New Roman"/>
                          <a:ea typeface="Calibri"/>
                          <a:cs typeface="Times New Roman"/>
                        </a:rPr>
                        <a:t>24</a:t>
                      </a:r>
                      <a:r>
                        <a:rPr lang="en-US" sz="1200" baseline="30000" dirty="0">
                          <a:latin typeface="Times New Roman"/>
                          <a:ea typeface="Calibri"/>
                          <a:cs typeface="Times New Roman"/>
                        </a:rPr>
                        <a:t>o</a:t>
                      </a:r>
                      <a:r>
                        <a:rPr lang="en-US" sz="1200" dirty="0">
                          <a:latin typeface="Times New Roman"/>
                          <a:ea typeface="Calibri"/>
                          <a:cs typeface="Times New Roman"/>
                        </a:rPr>
                        <a:t>38’42.70”</a:t>
                      </a:r>
                      <a:endParaRPr lang="en-US" sz="1400" dirty="0">
                        <a:latin typeface="Calibri"/>
                        <a:ea typeface="Calibri"/>
                        <a:cs typeface="Times New Roman"/>
                      </a:endParaRPr>
                    </a:p>
                    <a:p>
                      <a:pPr marL="0" marR="0" algn="just">
                        <a:lnSpc>
                          <a:spcPct val="115000"/>
                        </a:lnSpc>
                        <a:spcBef>
                          <a:spcPts val="0"/>
                        </a:spcBef>
                        <a:spcAft>
                          <a:spcPts val="0"/>
                        </a:spcAft>
                      </a:pPr>
                      <a:r>
                        <a:rPr lang="en-US" sz="1200" dirty="0">
                          <a:latin typeface="Times New Roman"/>
                          <a:ea typeface="Calibri"/>
                          <a:cs typeface="Times New Roman"/>
                        </a:rPr>
                        <a:t>24</a:t>
                      </a:r>
                      <a:r>
                        <a:rPr lang="en-US" sz="1200" baseline="30000" dirty="0">
                          <a:latin typeface="Times New Roman"/>
                          <a:ea typeface="Calibri"/>
                          <a:cs typeface="Times New Roman"/>
                        </a:rPr>
                        <a:t>o</a:t>
                      </a:r>
                      <a:r>
                        <a:rPr lang="en-US" sz="1200" dirty="0">
                          <a:latin typeface="Times New Roman"/>
                          <a:ea typeface="Calibri"/>
                          <a:cs typeface="Times New Roman"/>
                        </a:rPr>
                        <a:t>57’56.05”</a:t>
                      </a:r>
                      <a:endParaRPr lang="en-US" sz="1400" dirty="0">
                        <a:latin typeface="Calibri"/>
                        <a:ea typeface="Calibri"/>
                        <a:cs typeface="Times New Roman"/>
                      </a:endParaRPr>
                    </a:p>
                    <a:p>
                      <a:pPr marL="0" marR="0" algn="just">
                        <a:lnSpc>
                          <a:spcPct val="115000"/>
                        </a:lnSpc>
                        <a:spcBef>
                          <a:spcPts val="0"/>
                        </a:spcBef>
                        <a:spcAft>
                          <a:spcPts val="0"/>
                        </a:spcAft>
                      </a:pPr>
                      <a:r>
                        <a:rPr lang="en-US" sz="1200" dirty="0">
                          <a:latin typeface="Times New Roman"/>
                          <a:ea typeface="Calibri"/>
                          <a:cs typeface="Times New Roman"/>
                        </a:rPr>
                        <a:t>24</a:t>
                      </a:r>
                      <a:r>
                        <a:rPr lang="en-US" sz="1200" baseline="30000" dirty="0">
                          <a:latin typeface="Times New Roman"/>
                          <a:ea typeface="Calibri"/>
                          <a:cs typeface="Times New Roman"/>
                        </a:rPr>
                        <a:t>o</a:t>
                      </a:r>
                      <a:r>
                        <a:rPr lang="en-US" sz="1200" dirty="0">
                          <a:latin typeface="Times New Roman"/>
                          <a:ea typeface="Calibri"/>
                          <a:cs typeface="Times New Roman"/>
                        </a:rPr>
                        <a:t>49’40.98”</a:t>
                      </a:r>
                      <a:endParaRPr lang="en-US" sz="1400" dirty="0">
                        <a:latin typeface="Calibri"/>
                        <a:ea typeface="Calibri"/>
                        <a:cs typeface="Times New Roman"/>
                      </a:endParaRPr>
                    </a:p>
                    <a:p>
                      <a:pPr marL="0" marR="0" algn="just">
                        <a:lnSpc>
                          <a:spcPct val="115000"/>
                        </a:lnSpc>
                        <a:spcBef>
                          <a:spcPts val="0"/>
                        </a:spcBef>
                        <a:spcAft>
                          <a:spcPts val="0"/>
                        </a:spcAft>
                      </a:pPr>
                      <a:r>
                        <a:rPr lang="en-US" sz="1200" dirty="0">
                          <a:latin typeface="Times New Roman"/>
                          <a:ea typeface="Calibri"/>
                          <a:cs typeface="Times New Roman"/>
                        </a:rPr>
                        <a:t>24</a:t>
                      </a:r>
                      <a:r>
                        <a:rPr lang="en-US" sz="1200" baseline="30000" dirty="0">
                          <a:latin typeface="Times New Roman"/>
                          <a:ea typeface="Calibri"/>
                          <a:cs typeface="Times New Roman"/>
                        </a:rPr>
                        <a:t>o</a:t>
                      </a:r>
                      <a:r>
                        <a:rPr lang="en-US" sz="1200" dirty="0">
                          <a:latin typeface="Times New Roman"/>
                          <a:ea typeface="Calibri"/>
                          <a:cs typeface="Times New Roman"/>
                        </a:rPr>
                        <a:t>46’47.97”</a:t>
                      </a:r>
                      <a:endParaRPr lang="en-US" sz="1400" dirty="0">
                        <a:latin typeface="Calibri"/>
                        <a:ea typeface="Calibri"/>
                        <a:cs typeface="Times New Roman"/>
                      </a:endParaRPr>
                    </a:p>
                    <a:p>
                      <a:pPr marL="0" marR="0" algn="just">
                        <a:lnSpc>
                          <a:spcPct val="115000"/>
                        </a:lnSpc>
                        <a:spcBef>
                          <a:spcPts val="0"/>
                        </a:spcBef>
                        <a:spcAft>
                          <a:spcPts val="0"/>
                        </a:spcAft>
                      </a:pPr>
                      <a:r>
                        <a:rPr lang="en-US" sz="1200" dirty="0">
                          <a:latin typeface="Times New Roman"/>
                          <a:ea typeface="Calibri"/>
                          <a:cs typeface="Times New Roman"/>
                        </a:rPr>
                        <a:t>25</a:t>
                      </a:r>
                      <a:r>
                        <a:rPr lang="en-US" sz="1200" baseline="30000" dirty="0">
                          <a:latin typeface="Times New Roman"/>
                          <a:ea typeface="Calibri"/>
                          <a:cs typeface="Times New Roman"/>
                        </a:rPr>
                        <a:t>o</a:t>
                      </a:r>
                      <a:r>
                        <a:rPr lang="en-US" sz="1200" dirty="0">
                          <a:latin typeface="Times New Roman"/>
                          <a:ea typeface="Calibri"/>
                          <a:cs typeface="Times New Roman"/>
                        </a:rPr>
                        <a:t>13’34.45”</a:t>
                      </a:r>
                      <a:endParaRPr lang="en-US" sz="1400" dirty="0">
                        <a:latin typeface="Calibri"/>
                        <a:ea typeface="Calibri"/>
                        <a:cs typeface="Times New Roman"/>
                      </a:endParaRPr>
                    </a:p>
                  </a:txBody>
                  <a:tcPr marL="64363" marR="6436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dirty="0">
                          <a:latin typeface="Times New Roman"/>
                          <a:ea typeface="Calibri"/>
                          <a:cs typeface="Times New Roman"/>
                        </a:rPr>
                        <a:t>93</a:t>
                      </a:r>
                      <a:r>
                        <a:rPr lang="en-US" sz="1200" baseline="30000" dirty="0">
                          <a:latin typeface="Times New Roman"/>
                          <a:ea typeface="Calibri"/>
                          <a:cs typeface="Times New Roman"/>
                        </a:rPr>
                        <a:t>o</a:t>
                      </a:r>
                      <a:r>
                        <a:rPr lang="en-US" sz="1200" dirty="0">
                          <a:latin typeface="Times New Roman"/>
                          <a:ea typeface="Calibri"/>
                          <a:cs typeface="Times New Roman"/>
                        </a:rPr>
                        <a:t>58’33.43”</a:t>
                      </a:r>
                      <a:endParaRPr lang="en-US" sz="1400" dirty="0">
                        <a:latin typeface="Calibri"/>
                        <a:ea typeface="Calibri"/>
                        <a:cs typeface="Times New Roman"/>
                      </a:endParaRPr>
                    </a:p>
                    <a:p>
                      <a:pPr marL="0" marR="0" algn="just">
                        <a:lnSpc>
                          <a:spcPct val="115000"/>
                        </a:lnSpc>
                        <a:spcBef>
                          <a:spcPts val="0"/>
                        </a:spcBef>
                        <a:spcAft>
                          <a:spcPts val="0"/>
                        </a:spcAft>
                      </a:pPr>
                      <a:r>
                        <a:rPr lang="en-US" sz="1200" dirty="0">
                          <a:latin typeface="Times New Roman"/>
                          <a:ea typeface="Calibri"/>
                          <a:cs typeface="Times New Roman"/>
                        </a:rPr>
                        <a:t>93</a:t>
                      </a:r>
                      <a:r>
                        <a:rPr lang="en-US" sz="1200" baseline="30000" dirty="0">
                          <a:latin typeface="Times New Roman"/>
                          <a:ea typeface="Calibri"/>
                          <a:cs typeface="Times New Roman"/>
                        </a:rPr>
                        <a:t>o</a:t>
                      </a:r>
                      <a:r>
                        <a:rPr lang="en-US" sz="1200" dirty="0">
                          <a:latin typeface="Times New Roman"/>
                          <a:ea typeface="Calibri"/>
                          <a:cs typeface="Times New Roman"/>
                        </a:rPr>
                        <a:t>50’5.90”</a:t>
                      </a:r>
                      <a:endParaRPr lang="en-US" sz="1400" dirty="0">
                        <a:latin typeface="Calibri"/>
                        <a:ea typeface="Calibri"/>
                        <a:cs typeface="Times New Roman"/>
                      </a:endParaRPr>
                    </a:p>
                    <a:p>
                      <a:pPr marL="0" marR="0" algn="just">
                        <a:lnSpc>
                          <a:spcPct val="115000"/>
                        </a:lnSpc>
                        <a:spcBef>
                          <a:spcPts val="0"/>
                        </a:spcBef>
                        <a:spcAft>
                          <a:spcPts val="0"/>
                        </a:spcAft>
                      </a:pPr>
                      <a:r>
                        <a:rPr lang="en-US" sz="1200" dirty="0">
                          <a:latin typeface="Times New Roman"/>
                          <a:ea typeface="Calibri"/>
                          <a:cs typeface="Times New Roman"/>
                        </a:rPr>
                        <a:t>94</a:t>
                      </a:r>
                      <a:r>
                        <a:rPr lang="en-US" sz="1200" baseline="30000" dirty="0">
                          <a:latin typeface="Times New Roman"/>
                          <a:ea typeface="Calibri"/>
                          <a:cs typeface="Times New Roman"/>
                        </a:rPr>
                        <a:t>o</a:t>
                      </a:r>
                      <a:r>
                        <a:rPr lang="en-US" sz="1200" dirty="0">
                          <a:latin typeface="Times New Roman"/>
                          <a:ea typeface="Calibri"/>
                          <a:cs typeface="Times New Roman"/>
                        </a:rPr>
                        <a:t>0’0.84”</a:t>
                      </a:r>
                      <a:endParaRPr lang="en-US" sz="1400" dirty="0">
                        <a:latin typeface="Calibri"/>
                        <a:ea typeface="Calibri"/>
                        <a:cs typeface="Times New Roman"/>
                      </a:endParaRPr>
                    </a:p>
                    <a:p>
                      <a:pPr marL="0" marR="0" algn="just">
                        <a:lnSpc>
                          <a:spcPct val="115000"/>
                        </a:lnSpc>
                        <a:spcBef>
                          <a:spcPts val="0"/>
                        </a:spcBef>
                        <a:spcAft>
                          <a:spcPts val="0"/>
                        </a:spcAft>
                      </a:pPr>
                      <a:r>
                        <a:rPr lang="en-US" sz="1200" dirty="0">
                          <a:latin typeface="Times New Roman"/>
                          <a:ea typeface="Calibri"/>
                          <a:cs typeface="Times New Roman"/>
                        </a:rPr>
                        <a:t>93</a:t>
                      </a:r>
                      <a:r>
                        <a:rPr lang="en-US" sz="1200" baseline="30000" dirty="0">
                          <a:latin typeface="Times New Roman"/>
                          <a:ea typeface="Calibri"/>
                          <a:cs typeface="Times New Roman"/>
                        </a:rPr>
                        <a:t>o</a:t>
                      </a:r>
                      <a:r>
                        <a:rPr lang="en-US" sz="1200" dirty="0">
                          <a:latin typeface="Times New Roman"/>
                          <a:ea typeface="Calibri"/>
                          <a:cs typeface="Times New Roman"/>
                        </a:rPr>
                        <a:t>47’17.34”</a:t>
                      </a:r>
                      <a:endParaRPr lang="en-US" sz="1400" dirty="0">
                        <a:latin typeface="Calibri"/>
                        <a:ea typeface="Calibri"/>
                        <a:cs typeface="Times New Roman"/>
                      </a:endParaRPr>
                    </a:p>
                    <a:p>
                      <a:pPr marL="0" marR="0" algn="just">
                        <a:lnSpc>
                          <a:spcPct val="115000"/>
                        </a:lnSpc>
                        <a:spcBef>
                          <a:spcPts val="0"/>
                        </a:spcBef>
                        <a:spcAft>
                          <a:spcPts val="0"/>
                        </a:spcAft>
                      </a:pPr>
                      <a:r>
                        <a:rPr lang="en-US" sz="1200" dirty="0">
                          <a:latin typeface="Times New Roman"/>
                          <a:ea typeface="Calibri"/>
                          <a:cs typeface="Times New Roman"/>
                        </a:rPr>
                        <a:t>93</a:t>
                      </a:r>
                      <a:r>
                        <a:rPr lang="en-US" sz="1200" baseline="30000" dirty="0">
                          <a:latin typeface="Times New Roman"/>
                          <a:ea typeface="Calibri"/>
                          <a:cs typeface="Times New Roman"/>
                        </a:rPr>
                        <a:t>o</a:t>
                      </a:r>
                      <a:r>
                        <a:rPr lang="en-US" sz="1200" dirty="0">
                          <a:latin typeface="Times New Roman"/>
                          <a:ea typeface="Calibri"/>
                          <a:cs typeface="Times New Roman"/>
                        </a:rPr>
                        <a:t>45’47.05”</a:t>
                      </a:r>
                      <a:endParaRPr lang="en-US" sz="1400" dirty="0">
                        <a:latin typeface="Calibri"/>
                        <a:ea typeface="Calibri"/>
                        <a:cs typeface="Times New Roman"/>
                      </a:endParaRPr>
                    </a:p>
                    <a:p>
                      <a:pPr marL="0" marR="0" algn="just">
                        <a:lnSpc>
                          <a:spcPct val="115000"/>
                        </a:lnSpc>
                        <a:spcBef>
                          <a:spcPts val="0"/>
                        </a:spcBef>
                        <a:spcAft>
                          <a:spcPts val="0"/>
                        </a:spcAft>
                      </a:pPr>
                      <a:r>
                        <a:rPr lang="en-US" sz="1200" dirty="0">
                          <a:latin typeface="Times New Roman"/>
                          <a:ea typeface="Calibri"/>
                          <a:cs typeface="Times New Roman"/>
                        </a:rPr>
                        <a:t>93</a:t>
                      </a:r>
                      <a:r>
                        <a:rPr lang="en-US" sz="1200" baseline="30000" dirty="0">
                          <a:latin typeface="Times New Roman"/>
                          <a:ea typeface="Calibri"/>
                          <a:cs typeface="Times New Roman"/>
                        </a:rPr>
                        <a:t>o</a:t>
                      </a:r>
                      <a:r>
                        <a:rPr lang="en-US" sz="1200" dirty="0">
                          <a:latin typeface="Times New Roman"/>
                          <a:ea typeface="Calibri"/>
                          <a:cs typeface="Times New Roman"/>
                        </a:rPr>
                        <a:t>31’55.44”</a:t>
                      </a:r>
                      <a:endParaRPr lang="en-US" sz="1400" dirty="0">
                        <a:latin typeface="Calibri"/>
                        <a:ea typeface="Calibri"/>
                        <a:cs typeface="Times New Roman"/>
                      </a:endParaRPr>
                    </a:p>
                    <a:p>
                      <a:pPr marL="0" marR="0" algn="just">
                        <a:lnSpc>
                          <a:spcPct val="115000"/>
                        </a:lnSpc>
                        <a:spcBef>
                          <a:spcPts val="0"/>
                        </a:spcBef>
                        <a:spcAft>
                          <a:spcPts val="0"/>
                        </a:spcAft>
                      </a:pPr>
                      <a:r>
                        <a:rPr lang="en-US" sz="1200" dirty="0">
                          <a:latin typeface="Times New Roman"/>
                          <a:ea typeface="Calibri"/>
                          <a:cs typeface="Times New Roman"/>
                        </a:rPr>
                        <a:t>93</a:t>
                      </a:r>
                      <a:r>
                        <a:rPr lang="en-US" sz="1200" baseline="30000" dirty="0">
                          <a:latin typeface="Times New Roman"/>
                          <a:ea typeface="Calibri"/>
                          <a:cs typeface="Times New Roman"/>
                        </a:rPr>
                        <a:t>o</a:t>
                      </a:r>
                      <a:r>
                        <a:rPr lang="en-US" sz="1200" dirty="0">
                          <a:latin typeface="Times New Roman"/>
                          <a:ea typeface="Calibri"/>
                          <a:cs typeface="Times New Roman"/>
                        </a:rPr>
                        <a:t>48’22.64”</a:t>
                      </a:r>
                      <a:endParaRPr lang="en-US" sz="1400" dirty="0">
                        <a:latin typeface="Calibri"/>
                        <a:ea typeface="Calibri"/>
                        <a:cs typeface="Times New Roman"/>
                      </a:endParaRPr>
                    </a:p>
                    <a:p>
                      <a:pPr marL="0" marR="0" algn="just">
                        <a:lnSpc>
                          <a:spcPct val="115000"/>
                        </a:lnSpc>
                        <a:spcBef>
                          <a:spcPts val="0"/>
                        </a:spcBef>
                        <a:spcAft>
                          <a:spcPts val="0"/>
                        </a:spcAft>
                      </a:pPr>
                      <a:r>
                        <a:rPr lang="en-US" sz="1200" dirty="0">
                          <a:latin typeface="Times New Roman"/>
                          <a:ea typeface="Calibri"/>
                          <a:cs typeface="Times New Roman"/>
                        </a:rPr>
                        <a:t>93</a:t>
                      </a:r>
                      <a:r>
                        <a:rPr lang="en-US" sz="1200" baseline="30000" dirty="0">
                          <a:latin typeface="Times New Roman"/>
                          <a:ea typeface="Calibri"/>
                          <a:cs typeface="Times New Roman"/>
                        </a:rPr>
                        <a:t>o</a:t>
                      </a:r>
                      <a:r>
                        <a:rPr lang="en-US" sz="1200" dirty="0">
                          <a:latin typeface="Times New Roman"/>
                          <a:ea typeface="Calibri"/>
                          <a:cs typeface="Times New Roman"/>
                        </a:rPr>
                        <a:t>52’17.21”</a:t>
                      </a:r>
                      <a:endParaRPr lang="en-US" sz="1400" dirty="0">
                        <a:latin typeface="Calibri"/>
                        <a:ea typeface="Calibri"/>
                        <a:cs typeface="Times New Roman"/>
                      </a:endParaRPr>
                    </a:p>
                    <a:p>
                      <a:pPr marL="0" marR="0" algn="just">
                        <a:lnSpc>
                          <a:spcPct val="115000"/>
                        </a:lnSpc>
                        <a:spcBef>
                          <a:spcPts val="0"/>
                        </a:spcBef>
                        <a:spcAft>
                          <a:spcPts val="0"/>
                        </a:spcAft>
                      </a:pPr>
                      <a:r>
                        <a:rPr lang="en-US" sz="1200" dirty="0">
                          <a:latin typeface="Times New Roman"/>
                          <a:ea typeface="Calibri"/>
                          <a:cs typeface="Times New Roman"/>
                        </a:rPr>
                        <a:t>94</a:t>
                      </a:r>
                      <a:r>
                        <a:rPr lang="en-US" sz="1200" baseline="30000" dirty="0">
                          <a:latin typeface="Times New Roman"/>
                          <a:ea typeface="Calibri"/>
                          <a:cs typeface="Times New Roman"/>
                        </a:rPr>
                        <a:t>o</a:t>
                      </a:r>
                      <a:r>
                        <a:rPr lang="en-US" sz="1200" dirty="0">
                          <a:latin typeface="Times New Roman"/>
                          <a:ea typeface="Calibri"/>
                          <a:cs typeface="Times New Roman"/>
                        </a:rPr>
                        <a:t>3’51.37”</a:t>
                      </a:r>
                      <a:endParaRPr lang="en-US" sz="1400" dirty="0">
                        <a:latin typeface="Calibri"/>
                        <a:ea typeface="Calibri"/>
                        <a:cs typeface="Times New Roman"/>
                      </a:endParaRPr>
                    </a:p>
                    <a:p>
                      <a:pPr marL="0" marR="0" algn="just">
                        <a:lnSpc>
                          <a:spcPct val="115000"/>
                        </a:lnSpc>
                        <a:spcBef>
                          <a:spcPts val="0"/>
                        </a:spcBef>
                        <a:spcAft>
                          <a:spcPts val="0"/>
                        </a:spcAft>
                      </a:pPr>
                      <a:r>
                        <a:rPr lang="en-US" sz="1200" dirty="0">
                          <a:latin typeface="Times New Roman"/>
                          <a:ea typeface="Calibri"/>
                          <a:cs typeface="Times New Roman"/>
                        </a:rPr>
                        <a:t>93</a:t>
                      </a:r>
                      <a:r>
                        <a:rPr lang="en-US" sz="1200" baseline="30000" dirty="0">
                          <a:latin typeface="Times New Roman"/>
                          <a:ea typeface="Calibri"/>
                          <a:cs typeface="Times New Roman"/>
                        </a:rPr>
                        <a:t>o</a:t>
                      </a:r>
                      <a:r>
                        <a:rPr lang="en-US" sz="1200" dirty="0">
                          <a:latin typeface="Times New Roman"/>
                          <a:ea typeface="Calibri"/>
                          <a:cs typeface="Times New Roman"/>
                        </a:rPr>
                        <a:t>57’59.11”</a:t>
                      </a:r>
                      <a:endParaRPr lang="en-US" sz="1400" dirty="0">
                        <a:latin typeface="Calibri"/>
                        <a:ea typeface="Calibri"/>
                        <a:cs typeface="Times New Roman"/>
                      </a:endParaRPr>
                    </a:p>
                    <a:p>
                      <a:pPr marL="0" marR="0" algn="just">
                        <a:lnSpc>
                          <a:spcPct val="115000"/>
                        </a:lnSpc>
                        <a:spcBef>
                          <a:spcPts val="0"/>
                        </a:spcBef>
                        <a:spcAft>
                          <a:spcPts val="0"/>
                        </a:spcAft>
                      </a:pPr>
                      <a:r>
                        <a:rPr lang="en-US" sz="1200" dirty="0">
                          <a:latin typeface="Times New Roman"/>
                          <a:ea typeface="Calibri"/>
                          <a:cs typeface="Times New Roman"/>
                        </a:rPr>
                        <a:t>93</a:t>
                      </a:r>
                      <a:r>
                        <a:rPr lang="en-US" sz="1200" baseline="30000" dirty="0">
                          <a:latin typeface="Times New Roman"/>
                          <a:ea typeface="Calibri"/>
                          <a:cs typeface="Times New Roman"/>
                        </a:rPr>
                        <a:t>o</a:t>
                      </a:r>
                      <a:r>
                        <a:rPr lang="en-US" sz="1200" dirty="0">
                          <a:latin typeface="Times New Roman"/>
                          <a:ea typeface="Calibri"/>
                          <a:cs typeface="Times New Roman"/>
                        </a:rPr>
                        <a:t>54’14.18”</a:t>
                      </a:r>
                      <a:endParaRPr lang="en-US" sz="1400" dirty="0">
                        <a:latin typeface="Calibri"/>
                        <a:ea typeface="Calibri"/>
                        <a:cs typeface="Times New Roman"/>
                      </a:endParaRPr>
                    </a:p>
                    <a:p>
                      <a:pPr marL="0" marR="0" algn="just">
                        <a:lnSpc>
                          <a:spcPct val="115000"/>
                        </a:lnSpc>
                        <a:spcBef>
                          <a:spcPts val="0"/>
                        </a:spcBef>
                        <a:spcAft>
                          <a:spcPts val="0"/>
                        </a:spcAft>
                      </a:pPr>
                      <a:r>
                        <a:rPr lang="en-US" sz="1200" dirty="0">
                          <a:latin typeface="Times New Roman"/>
                          <a:ea typeface="Calibri"/>
                          <a:cs typeface="Times New Roman"/>
                        </a:rPr>
                        <a:t>93</a:t>
                      </a:r>
                      <a:r>
                        <a:rPr lang="en-US" sz="1200" baseline="30000" dirty="0">
                          <a:latin typeface="Times New Roman"/>
                          <a:ea typeface="Calibri"/>
                          <a:cs typeface="Times New Roman"/>
                        </a:rPr>
                        <a:t>o</a:t>
                      </a:r>
                      <a:r>
                        <a:rPr lang="en-US" sz="1200" dirty="0">
                          <a:latin typeface="Times New Roman"/>
                          <a:ea typeface="Calibri"/>
                          <a:cs typeface="Times New Roman"/>
                        </a:rPr>
                        <a:t>53’13.09”</a:t>
                      </a:r>
                      <a:endParaRPr lang="en-US" sz="1400" dirty="0">
                        <a:latin typeface="Calibri"/>
                        <a:ea typeface="Calibri"/>
                        <a:cs typeface="Times New Roman"/>
                      </a:endParaRPr>
                    </a:p>
                    <a:p>
                      <a:pPr marL="0" marR="0" algn="just">
                        <a:lnSpc>
                          <a:spcPct val="115000"/>
                        </a:lnSpc>
                        <a:spcBef>
                          <a:spcPts val="0"/>
                        </a:spcBef>
                        <a:spcAft>
                          <a:spcPts val="0"/>
                        </a:spcAft>
                      </a:pPr>
                      <a:r>
                        <a:rPr lang="en-US" sz="1200" dirty="0">
                          <a:latin typeface="Times New Roman"/>
                          <a:ea typeface="Calibri"/>
                          <a:cs typeface="Times New Roman"/>
                        </a:rPr>
                        <a:t>93</a:t>
                      </a:r>
                      <a:r>
                        <a:rPr lang="en-US" sz="1200" baseline="30000" dirty="0">
                          <a:latin typeface="Times New Roman"/>
                          <a:ea typeface="Calibri"/>
                          <a:cs typeface="Times New Roman"/>
                        </a:rPr>
                        <a:t>o</a:t>
                      </a:r>
                      <a:r>
                        <a:rPr lang="en-US" sz="1200" dirty="0">
                          <a:latin typeface="Times New Roman"/>
                          <a:ea typeface="Calibri"/>
                          <a:cs typeface="Times New Roman"/>
                        </a:rPr>
                        <a:t>56’3.84”</a:t>
                      </a:r>
                      <a:endParaRPr lang="en-US" sz="1400" dirty="0">
                        <a:latin typeface="Calibri"/>
                        <a:ea typeface="Calibri"/>
                        <a:cs typeface="Times New Roman"/>
                      </a:endParaRPr>
                    </a:p>
                    <a:p>
                      <a:pPr marL="0" marR="0" algn="just">
                        <a:lnSpc>
                          <a:spcPct val="115000"/>
                        </a:lnSpc>
                        <a:spcBef>
                          <a:spcPts val="0"/>
                        </a:spcBef>
                        <a:spcAft>
                          <a:spcPts val="0"/>
                        </a:spcAft>
                      </a:pPr>
                      <a:r>
                        <a:rPr lang="en-US" sz="1200" dirty="0">
                          <a:latin typeface="Times New Roman"/>
                          <a:ea typeface="Calibri"/>
                          <a:cs typeface="Times New Roman"/>
                        </a:rPr>
                        <a:t>94</a:t>
                      </a:r>
                      <a:r>
                        <a:rPr lang="en-US" sz="1200" baseline="30000" dirty="0">
                          <a:latin typeface="Times New Roman"/>
                          <a:ea typeface="Calibri"/>
                          <a:cs typeface="Times New Roman"/>
                        </a:rPr>
                        <a:t>o</a:t>
                      </a:r>
                      <a:r>
                        <a:rPr lang="en-US" sz="1200" dirty="0">
                          <a:latin typeface="Times New Roman"/>
                          <a:ea typeface="Calibri"/>
                          <a:cs typeface="Times New Roman"/>
                        </a:rPr>
                        <a:t>3’3.79”</a:t>
                      </a:r>
                      <a:endParaRPr lang="en-US" sz="1400" dirty="0">
                        <a:latin typeface="Calibri"/>
                        <a:ea typeface="Calibri"/>
                        <a:cs typeface="Times New Roman"/>
                      </a:endParaRPr>
                    </a:p>
                    <a:p>
                      <a:pPr marL="0" marR="0" algn="just">
                        <a:lnSpc>
                          <a:spcPct val="115000"/>
                        </a:lnSpc>
                        <a:spcBef>
                          <a:spcPts val="0"/>
                        </a:spcBef>
                        <a:spcAft>
                          <a:spcPts val="0"/>
                        </a:spcAft>
                      </a:pPr>
                      <a:r>
                        <a:rPr lang="en-US" sz="1200" dirty="0">
                          <a:latin typeface="Times New Roman"/>
                          <a:ea typeface="Calibri"/>
                          <a:cs typeface="Times New Roman"/>
                        </a:rPr>
                        <a:t>94</a:t>
                      </a:r>
                      <a:r>
                        <a:rPr lang="en-US" sz="1200" baseline="30000" dirty="0">
                          <a:latin typeface="Times New Roman"/>
                          <a:ea typeface="Calibri"/>
                          <a:cs typeface="Times New Roman"/>
                        </a:rPr>
                        <a:t>o</a:t>
                      </a:r>
                      <a:r>
                        <a:rPr lang="en-US" sz="1200" dirty="0">
                          <a:latin typeface="Times New Roman"/>
                          <a:ea typeface="Calibri"/>
                          <a:cs typeface="Times New Roman"/>
                        </a:rPr>
                        <a:t>0’23.30”</a:t>
                      </a:r>
                      <a:endParaRPr lang="en-US" sz="1400" dirty="0">
                        <a:latin typeface="Calibri"/>
                        <a:ea typeface="Calibri"/>
                        <a:cs typeface="Times New Roman"/>
                      </a:endParaRPr>
                    </a:p>
                    <a:p>
                      <a:pPr marL="0" marR="0" algn="just">
                        <a:lnSpc>
                          <a:spcPct val="115000"/>
                        </a:lnSpc>
                        <a:spcBef>
                          <a:spcPts val="0"/>
                        </a:spcBef>
                        <a:spcAft>
                          <a:spcPts val="0"/>
                        </a:spcAft>
                      </a:pPr>
                      <a:r>
                        <a:rPr lang="en-US" sz="1200" dirty="0">
                          <a:latin typeface="Times New Roman"/>
                          <a:ea typeface="Calibri"/>
                          <a:cs typeface="Times New Roman"/>
                        </a:rPr>
                        <a:t>93</a:t>
                      </a:r>
                      <a:r>
                        <a:rPr lang="en-US" sz="1200" baseline="30000" dirty="0">
                          <a:latin typeface="Times New Roman"/>
                          <a:ea typeface="Calibri"/>
                          <a:cs typeface="Times New Roman"/>
                        </a:rPr>
                        <a:t>o</a:t>
                      </a:r>
                      <a:r>
                        <a:rPr lang="en-US" sz="1200" dirty="0">
                          <a:latin typeface="Times New Roman"/>
                          <a:ea typeface="Calibri"/>
                          <a:cs typeface="Times New Roman"/>
                        </a:rPr>
                        <a:t>53’12.17”</a:t>
                      </a:r>
                      <a:endParaRPr lang="en-US" sz="1400" dirty="0">
                        <a:latin typeface="Calibri"/>
                        <a:ea typeface="Calibri"/>
                        <a:cs typeface="Times New Roman"/>
                      </a:endParaRPr>
                    </a:p>
                    <a:p>
                      <a:pPr marL="0" marR="0" algn="just">
                        <a:lnSpc>
                          <a:spcPct val="115000"/>
                        </a:lnSpc>
                        <a:spcBef>
                          <a:spcPts val="0"/>
                        </a:spcBef>
                        <a:spcAft>
                          <a:spcPts val="0"/>
                        </a:spcAft>
                      </a:pPr>
                      <a:r>
                        <a:rPr lang="en-US" sz="1200" dirty="0">
                          <a:latin typeface="Times New Roman"/>
                          <a:ea typeface="Calibri"/>
                          <a:cs typeface="Times New Roman"/>
                        </a:rPr>
                        <a:t>93</a:t>
                      </a:r>
                      <a:r>
                        <a:rPr lang="en-US" sz="1200" baseline="30000" dirty="0">
                          <a:latin typeface="Times New Roman"/>
                          <a:ea typeface="Calibri"/>
                          <a:cs typeface="Times New Roman"/>
                        </a:rPr>
                        <a:t>o</a:t>
                      </a:r>
                      <a:r>
                        <a:rPr lang="en-US" sz="1200" dirty="0">
                          <a:latin typeface="Times New Roman"/>
                          <a:ea typeface="Calibri"/>
                          <a:cs typeface="Times New Roman"/>
                        </a:rPr>
                        <a:t>54’8.93”</a:t>
                      </a:r>
                      <a:endParaRPr lang="en-US" sz="1400" dirty="0">
                        <a:latin typeface="Calibri"/>
                        <a:ea typeface="Calibri"/>
                        <a:cs typeface="Times New Roman"/>
                      </a:endParaRPr>
                    </a:p>
                    <a:p>
                      <a:pPr marL="0" marR="0" algn="just">
                        <a:lnSpc>
                          <a:spcPct val="115000"/>
                        </a:lnSpc>
                        <a:spcBef>
                          <a:spcPts val="0"/>
                        </a:spcBef>
                        <a:spcAft>
                          <a:spcPts val="0"/>
                        </a:spcAft>
                      </a:pPr>
                      <a:r>
                        <a:rPr lang="en-US" sz="1200" dirty="0">
                          <a:latin typeface="Times New Roman"/>
                          <a:ea typeface="Calibri"/>
                          <a:cs typeface="Times New Roman"/>
                        </a:rPr>
                        <a:t>93</a:t>
                      </a:r>
                      <a:r>
                        <a:rPr lang="en-US" sz="1200" baseline="30000" dirty="0">
                          <a:latin typeface="Times New Roman"/>
                          <a:ea typeface="Calibri"/>
                          <a:cs typeface="Times New Roman"/>
                        </a:rPr>
                        <a:t>o</a:t>
                      </a:r>
                      <a:r>
                        <a:rPr lang="en-US" sz="1200" dirty="0">
                          <a:latin typeface="Times New Roman"/>
                          <a:ea typeface="Calibri"/>
                          <a:cs typeface="Times New Roman"/>
                        </a:rPr>
                        <a:t>56’18.41”</a:t>
                      </a:r>
                      <a:endParaRPr lang="en-US" sz="1400" dirty="0">
                        <a:latin typeface="Calibri"/>
                        <a:ea typeface="Calibri"/>
                        <a:cs typeface="Times New Roman"/>
                      </a:endParaRPr>
                    </a:p>
                    <a:p>
                      <a:pPr marL="0" marR="0" algn="just">
                        <a:lnSpc>
                          <a:spcPct val="115000"/>
                        </a:lnSpc>
                        <a:spcBef>
                          <a:spcPts val="0"/>
                        </a:spcBef>
                        <a:spcAft>
                          <a:spcPts val="0"/>
                        </a:spcAft>
                      </a:pPr>
                      <a:r>
                        <a:rPr lang="en-US" sz="1200" dirty="0">
                          <a:latin typeface="Times New Roman"/>
                          <a:ea typeface="Calibri"/>
                          <a:cs typeface="Times New Roman"/>
                        </a:rPr>
                        <a:t>94</a:t>
                      </a:r>
                      <a:r>
                        <a:rPr lang="en-US" sz="1200" baseline="30000" dirty="0">
                          <a:latin typeface="Times New Roman"/>
                          <a:ea typeface="Calibri"/>
                          <a:cs typeface="Times New Roman"/>
                        </a:rPr>
                        <a:t>o</a:t>
                      </a:r>
                      <a:r>
                        <a:rPr lang="en-US" sz="1200" dirty="0">
                          <a:latin typeface="Times New Roman"/>
                          <a:ea typeface="Calibri"/>
                          <a:cs typeface="Times New Roman"/>
                        </a:rPr>
                        <a:t>0’0.16”</a:t>
                      </a:r>
                      <a:endParaRPr lang="en-US" sz="1400" dirty="0">
                        <a:latin typeface="Calibri"/>
                        <a:ea typeface="Calibri"/>
                        <a:cs typeface="Times New Roman"/>
                      </a:endParaRPr>
                    </a:p>
                  </a:txBody>
                  <a:tcPr marL="64363" marR="6436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dirty="0">
                          <a:latin typeface="Times New Roman"/>
                          <a:ea typeface="Calibri"/>
                          <a:cs typeface="Times New Roman"/>
                        </a:rPr>
                        <a:t>785</a:t>
                      </a:r>
                      <a:endParaRPr lang="en-US" sz="1400" dirty="0">
                        <a:latin typeface="Calibri"/>
                        <a:ea typeface="Calibri"/>
                        <a:cs typeface="Times New Roman"/>
                      </a:endParaRPr>
                    </a:p>
                    <a:p>
                      <a:pPr marL="0" marR="0" algn="just">
                        <a:lnSpc>
                          <a:spcPct val="115000"/>
                        </a:lnSpc>
                        <a:spcBef>
                          <a:spcPts val="0"/>
                        </a:spcBef>
                        <a:spcAft>
                          <a:spcPts val="0"/>
                        </a:spcAft>
                      </a:pPr>
                      <a:r>
                        <a:rPr lang="en-US" sz="1200" dirty="0">
                          <a:latin typeface="Times New Roman"/>
                          <a:ea typeface="Calibri"/>
                          <a:cs typeface="Times New Roman"/>
                        </a:rPr>
                        <a:t>780</a:t>
                      </a:r>
                      <a:endParaRPr lang="en-US" sz="1400" dirty="0">
                        <a:latin typeface="Calibri"/>
                        <a:ea typeface="Calibri"/>
                        <a:cs typeface="Times New Roman"/>
                      </a:endParaRPr>
                    </a:p>
                    <a:p>
                      <a:pPr marL="0" marR="0" algn="just">
                        <a:lnSpc>
                          <a:spcPct val="115000"/>
                        </a:lnSpc>
                        <a:spcBef>
                          <a:spcPts val="0"/>
                        </a:spcBef>
                        <a:spcAft>
                          <a:spcPts val="0"/>
                        </a:spcAft>
                      </a:pPr>
                      <a:r>
                        <a:rPr lang="en-US" sz="1200" dirty="0">
                          <a:latin typeface="Times New Roman"/>
                          <a:ea typeface="Calibri"/>
                          <a:cs typeface="Times New Roman"/>
                        </a:rPr>
                        <a:t>795</a:t>
                      </a:r>
                      <a:endParaRPr lang="en-US" sz="1400" dirty="0">
                        <a:latin typeface="Calibri"/>
                        <a:ea typeface="Calibri"/>
                        <a:cs typeface="Times New Roman"/>
                      </a:endParaRPr>
                    </a:p>
                    <a:p>
                      <a:pPr marL="0" marR="0" algn="just">
                        <a:lnSpc>
                          <a:spcPct val="115000"/>
                        </a:lnSpc>
                        <a:spcBef>
                          <a:spcPts val="0"/>
                        </a:spcBef>
                        <a:spcAft>
                          <a:spcPts val="0"/>
                        </a:spcAft>
                      </a:pPr>
                      <a:r>
                        <a:rPr lang="en-US" sz="1200" dirty="0">
                          <a:latin typeface="Times New Roman"/>
                          <a:ea typeface="Calibri"/>
                          <a:cs typeface="Times New Roman"/>
                        </a:rPr>
                        <a:t>777</a:t>
                      </a:r>
                      <a:endParaRPr lang="en-US" sz="1400" dirty="0">
                        <a:latin typeface="Calibri"/>
                        <a:ea typeface="Calibri"/>
                        <a:cs typeface="Times New Roman"/>
                      </a:endParaRPr>
                    </a:p>
                    <a:p>
                      <a:pPr marL="0" marR="0" algn="just">
                        <a:lnSpc>
                          <a:spcPct val="115000"/>
                        </a:lnSpc>
                        <a:spcBef>
                          <a:spcPts val="0"/>
                        </a:spcBef>
                        <a:spcAft>
                          <a:spcPts val="0"/>
                        </a:spcAft>
                      </a:pPr>
                      <a:r>
                        <a:rPr lang="en-US" sz="1200" dirty="0">
                          <a:latin typeface="Times New Roman"/>
                          <a:ea typeface="Calibri"/>
                          <a:cs typeface="Times New Roman"/>
                        </a:rPr>
                        <a:t>772</a:t>
                      </a:r>
                      <a:endParaRPr lang="en-US" sz="1400" dirty="0">
                        <a:latin typeface="Calibri"/>
                        <a:ea typeface="Calibri"/>
                        <a:cs typeface="Times New Roman"/>
                      </a:endParaRPr>
                    </a:p>
                    <a:p>
                      <a:pPr marL="0" marR="0" algn="just">
                        <a:lnSpc>
                          <a:spcPct val="115000"/>
                        </a:lnSpc>
                        <a:spcBef>
                          <a:spcPts val="0"/>
                        </a:spcBef>
                        <a:spcAft>
                          <a:spcPts val="0"/>
                        </a:spcAft>
                      </a:pPr>
                      <a:r>
                        <a:rPr lang="en-US" sz="1200" dirty="0">
                          <a:latin typeface="Times New Roman"/>
                          <a:ea typeface="Calibri"/>
                          <a:cs typeface="Times New Roman"/>
                        </a:rPr>
                        <a:t>787</a:t>
                      </a:r>
                      <a:endParaRPr lang="en-US" sz="1400" dirty="0">
                        <a:latin typeface="Calibri"/>
                        <a:ea typeface="Calibri"/>
                        <a:cs typeface="Times New Roman"/>
                      </a:endParaRPr>
                    </a:p>
                    <a:p>
                      <a:pPr marL="0" marR="0" algn="just">
                        <a:lnSpc>
                          <a:spcPct val="115000"/>
                        </a:lnSpc>
                        <a:spcBef>
                          <a:spcPts val="0"/>
                        </a:spcBef>
                        <a:spcAft>
                          <a:spcPts val="0"/>
                        </a:spcAft>
                      </a:pPr>
                      <a:r>
                        <a:rPr lang="en-US" sz="1200" dirty="0">
                          <a:latin typeface="Times New Roman"/>
                          <a:ea typeface="Calibri"/>
                          <a:cs typeface="Times New Roman"/>
                        </a:rPr>
                        <a:t>778</a:t>
                      </a:r>
                      <a:endParaRPr lang="en-US" sz="1400" dirty="0">
                        <a:latin typeface="Calibri"/>
                        <a:ea typeface="Calibri"/>
                        <a:cs typeface="Times New Roman"/>
                      </a:endParaRPr>
                    </a:p>
                    <a:p>
                      <a:pPr marL="0" marR="0" algn="just">
                        <a:lnSpc>
                          <a:spcPct val="115000"/>
                        </a:lnSpc>
                        <a:spcBef>
                          <a:spcPts val="0"/>
                        </a:spcBef>
                        <a:spcAft>
                          <a:spcPts val="0"/>
                        </a:spcAft>
                      </a:pPr>
                      <a:r>
                        <a:rPr lang="en-US" sz="1200" dirty="0">
                          <a:latin typeface="Times New Roman"/>
                          <a:ea typeface="Calibri"/>
                          <a:cs typeface="Times New Roman"/>
                        </a:rPr>
                        <a:t>772</a:t>
                      </a:r>
                      <a:endParaRPr lang="en-US" sz="1400" dirty="0">
                        <a:latin typeface="Calibri"/>
                        <a:ea typeface="Calibri"/>
                        <a:cs typeface="Times New Roman"/>
                      </a:endParaRPr>
                    </a:p>
                    <a:p>
                      <a:pPr marL="0" marR="0" algn="just">
                        <a:lnSpc>
                          <a:spcPct val="115000"/>
                        </a:lnSpc>
                        <a:spcBef>
                          <a:spcPts val="0"/>
                        </a:spcBef>
                        <a:spcAft>
                          <a:spcPts val="0"/>
                        </a:spcAft>
                      </a:pPr>
                      <a:r>
                        <a:rPr lang="en-US" sz="1200" dirty="0">
                          <a:latin typeface="Times New Roman"/>
                          <a:ea typeface="Calibri"/>
                          <a:cs typeface="Times New Roman"/>
                        </a:rPr>
                        <a:t>789</a:t>
                      </a:r>
                      <a:endParaRPr lang="en-US" sz="1400" dirty="0">
                        <a:latin typeface="Calibri"/>
                        <a:ea typeface="Calibri"/>
                        <a:cs typeface="Times New Roman"/>
                      </a:endParaRPr>
                    </a:p>
                    <a:p>
                      <a:pPr marL="0" marR="0" algn="just">
                        <a:lnSpc>
                          <a:spcPct val="115000"/>
                        </a:lnSpc>
                        <a:spcBef>
                          <a:spcPts val="0"/>
                        </a:spcBef>
                        <a:spcAft>
                          <a:spcPts val="0"/>
                        </a:spcAft>
                      </a:pPr>
                      <a:r>
                        <a:rPr lang="en-US" sz="1200" dirty="0">
                          <a:latin typeface="Times New Roman"/>
                          <a:ea typeface="Calibri"/>
                          <a:cs typeface="Times New Roman"/>
                        </a:rPr>
                        <a:t>774</a:t>
                      </a:r>
                      <a:endParaRPr lang="en-US" sz="1400" dirty="0">
                        <a:latin typeface="Calibri"/>
                        <a:ea typeface="Calibri"/>
                        <a:cs typeface="Times New Roman"/>
                      </a:endParaRPr>
                    </a:p>
                    <a:p>
                      <a:pPr marL="0" marR="0" algn="just">
                        <a:lnSpc>
                          <a:spcPct val="115000"/>
                        </a:lnSpc>
                        <a:spcBef>
                          <a:spcPts val="0"/>
                        </a:spcBef>
                        <a:spcAft>
                          <a:spcPts val="0"/>
                        </a:spcAft>
                      </a:pPr>
                      <a:r>
                        <a:rPr lang="en-US" sz="1200" dirty="0">
                          <a:latin typeface="Times New Roman"/>
                          <a:ea typeface="Calibri"/>
                          <a:cs typeface="Times New Roman"/>
                        </a:rPr>
                        <a:t>779</a:t>
                      </a:r>
                      <a:endParaRPr lang="en-US" sz="1400" dirty="0">
                        <a:latin typeface="Calibri"/>
                        <a:ea typeface="Calibri"/>
                        <a:cs typeface="Times New Roman"/>
                      </a:endParaRPr>
                    </a:p>
                    <a:p>
                      <a:pPr marL="0" marR="0" algn="just">
                        <a:lnSpc>
                          <a:spcPct val="115000"/>
                        </a:lnSpc>
                        <a:spcBef>
                          <a:spcPts val="0"/>
                        </a:spcBef>
                        <a:spcAft>
                          <a:spcPts val="0"/>
                        </a:spcAft>
                      </a:pPr>
                      <a:r>
                        <a:rPr lang="en-US" sz="1200" dirty="0">
                          <a:latin typeface="Times New Roman"/>
                          <a:ea typeface="Calibri"/>
                          <a:cs typeface="Times New Roman"/>
                        </a:rPr>
                        <a:t>786</a:t>
                      </a:r>
                      <a:endParaRPr lang="en-US" sz="1400" dirty="0">
                        <a:latin typeface="Calibri"/>
                        <a:ea typeface="Calibri"/>
                        <a:cs typeface="Times New Roman"/>
                      </a:endParaRPr>
                    </a:p>
                    <a:p>
                      <a:pPr marL="0" marR="0" algn="just">
                        <a:lnSpc>
                          <a:spcPct val="115000"/>
                        </a:lnSpc>
                        <a:spcBef>
                          <a:spcPts val="0"/>
                        </a:spcBef>
                        <a:spcAft>
                          <a:spcPts val="0"/>
                        </a:spcAft>
                      </a:pPr>
                      <a:r>
                        <a:rPr lang="en-US" sz="1200" dirty="0">
                          <a:latin typeface="Times New Roman"/>
                          <a:ea typeface="Calibri"/>
                          <a:cs typeface="Times New Roman"/>
                        </a:rPr>
                        <a:t>780</a:t>
                      </a:r>
                      <a:endParaRPr lang="en-US" sz="1400" dirty="0">
                        <a:latin typeface="Calibri"/>
                        <a:ea typeface="Calibri"/>
                        <a:cs typeface="Times New Roman"/>
                      </a:endParaRPr>
                    </a:p>
                    <a:p>
                      <a:pPr marL="0" marR="0" algn="just">
                        <a:lnSpc>
                          <a:spcPct val="115000"/>
                        </a:lnSpc>
                        <a:spcBef>
                          <a:spcPts val="0"/>
                        </a:spcBef>
                        <a:spcAft>
                          <a:spcPts val="0"/>
                        </a:spcAft>
                      </a:pPr>
                      <a:r>
                        <a:rPr lang="en-US" sz="1200" dirty="0">
                          <a:latin typeface="Times New Roman"/>
                          <a:ea typeface="Calibri"/>
                          <a:cs typeface="Times New Roman"/>
                        </a:rPr>
                        <a:t>792</a:t>
                      </a:r>
                      <a:endParaRPr lang="en-US" sz="1400" dirty="0">
                        <a:latin typeface="Calibri"/>
                        <a:ea typeface="Calibri"/>
                        <a:cs typeface="Times New Roman"/>
                      </a:endParaRPr>
                    </a:p>
                    <a:p>
                      <a:pPr marL="0" marR="0" algn="just">
                        <a:lnSpc>
                          <a:spcPct val="115000"/>
                        </a:lnSpc>
                        <a:spcBef>
                          <a:spcPts val="0"/>
                        </a:spcBef>
                        <a:spcAft>
                          <a:spcPts val="0"/>
                        </a:spcAft>
                      </a:pPr>
                      <a:r>
                        <a:rPr lang="en-US" sz="1200" dirty="0">
                          <a:latin typeface="Times New Roman"/>
                          <a:ea typeface="Calibri"/>
                          <a:cs typeface="Times New Roman"/>
                        </a:rPr>
                        <a:t>783</a:t>
                      </a:r>
                      <a:endParaRPr lang="en-US" sz="1400" dirty="0">
                        <a:latin typeface="Calibri"/>
                        <a:ea typeface="Calibri"/>
                        <a:cs typeface="Times New Roman"/>
                      </a:endParaRPr>
                    </a:p>
                    <a:p>
                      <a:pPr marL="0" marR="0" algn="just">
                        <a:lnSpc>
                          <a:spcPct val="115000"/>
                        </a:lnSpc>
                        <a:spcBef>
                          <a:spcPts val="0"/>
                        </a:spcBef>
                        <a:spcAft>
                          <a:spcPts val="0"/>
                        </a:spcAft>
                      </a:pPr>
                      <a:r>
                        <a:rPr lang="en-US" sz="1200" dirty="0">
                          <a:latin typeface="Times New Roman"/>
                          <a:ea typeface="Calibri"/>
                          <a:cs typeface="Times New Roman"/>
                        </a:rPr>
                        <a:t>885</a:t>
                      </a:r>
                      <a:endParaRPr lang="en-US" sz="1400" dirty="0">
                        <a:latin typeface="Calibri"/>
                        <a:ea typeface="Calibri"/>
                        <a:cs typeface="Times New Roman"/>
                      </a:endParaRPr>
                    </a:p>
                    <a:p>
                      <a:pPr marL="0" marR="0" algn="just">
                        <a:lnSpc>
                          <a:spcPct val="115000"/>
                        </a:lnSpc>
                        <a:spcBef>
                          <a:spcPts val="0"/>
                        </a:spcBef>
                        <a:spcAft>
                          <a:spcPts val="0"/>
                        </a:spcAft>
                      </a:pPr>
                      <a:r>
                        <a:rPr lang="en-US" sz="1200" dirty="0">
                          <a:latin typeface="Times New Roman"/>
                          <a:ea typeface="Calibri"/>
                          <a:cs typeface="Times New Roman"/>
                        </a:rPr>
                        <a:t>789</a:t>
                      </a:r>
                      <a:endParaRPr lang="en-US" sz="1400" dirty="0">
                        <a:latin typeface="Calibri"/>
                        <a:ea typeface="Calibri"/>
                        <a:cs typeface="Times New Roman"/>
                      </a:endParaRPr>
                    </a:p>
                    <a:p>
                      <a:pPr marL="0" marR="0" algn="just">
                        <a:lnSpc>
                          <a:spcPct val="115000"/>
                        </a:lnSpc>
                        <a:spcBef>
                          <a:spcPts val="0"/>
                        </a:spcBef>
                        <a:spcAft>
                          <a:spcPts val="0"/>
                        </a:spcAft>
                      </a:pPr>
                      <a:r>
                        <a:rPr lang="en-US" sz="1200" dirty="0">
                          <a:latin typeface="Times New Roman"/>
                          <a:ea typeface="Calibri"/>
                          <a:cs typeface="Times New Roman"/>
                        </a:rPr>
                        <a:t>784</a:t>
                      </a:r>
                      <a:endParaRPr lang="en-US" sz="1400" dirty="0">
                        <a:latin typeface="Calibri"/>
                        <a:ea typeface="Calibri"/>
                        <a:cs typeface="Times New Roman"/>
                      </a:endParaRPr>
                    </a:p>
                    <a:p>
                      <a:pPr marL="0" marR="0" algn="just">
                        <a:lnSpc>
                          <a:spcPct val="115000"/>
                        </a:lnSpc>
                        <a:spcBef>
                          <a:spcPts val="0"/>
                        </a:spcBef>
                        <a:spcAft>
                          <a:spcPts val="0"/>
                        </a:spcAft>
                      </a:pPr>
                      <a:r>
                        <a:rPr lang="en-US" sz="1200" dirty="0">
                          <a:latin typeface="Times New Roman"/>
                          <a:ea typeface="Calibri"/>
                          <a:cs typeface="Times New Roman"/>
                        </a:rPr>
                        <a:t>1169</a:t>
                      </a:r>
                      <a:endParaRPr lang="en-US" sz="1400" dirty="0">
                        <a:latin typeface="Calibri"/>
                        <a:ea typeface="Calibri"/>
                        <a:cs typeface="Times New Roman"/>
                      </a:endParaRPr>
                    </a:p>
                  </a:txBody>
                  <a:tcPr marL="64363" marR="6436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dirty="0">
                          <a:latin typeface="Times New Roman"/>
                          <a:ea typeface="Calibri"/>
                          <a:cs typeface="Times New Roman"/>
                        </a:rPr>
                        <a:t>3x=36/Triploid</a:t>
                      </a:r>
                      <a:endParaRPr lang="en-US" sz="1400" dirty="0">
                        <a:latin typeface="Calibri"/>
                        <a:ea typeface="Calibri"/>
                        <a:cs typeface="Times New Roman"/>
                      </a:endParaRPr>
                    </a:p>
                    <a:p>
                      <a:pPr marL="0" marR="0" algn="just">
                        <a:lnSpc>
                          <a:spcPct val="115000"/>
                        </a:lnSpc>
                        <a:spcBef>
                          <a:spcPts val="0"/>
                        </a:spcBef>
                        <a:spcAft>
                          <a:spcPts val="0"/>
                        </a:spcAft>
                      </a:pPr>
                      <a:r>
                        <a:rPr lang="en-US" sz="1200" dirty="0">
                          <a:latin typeface="Times New Roman"/>
                          <a:ea typeface="Calibri"/>
                          <a:cs typeface="Times New Roman"/>
                        </a:rPr>
                        <a:t>3x=36/Triploid</a:t>
                      </a:r>
                      <a:endParaRPr lang="en-US" sz="1400" dirty="0">
                        <a:latin typeface="Calibri"/>
                        <a:ea typeface="Calibri"/>
                        <a:cs typeface="Times New Roman"/>
                      </a:endParaRPr>
                    </a:p>
                    <a:p>
                      <a:pPr marL="0" marR="0" algn="just">
                        <a:lnSpc>
                          <a:spcPct val="115000"/>
                        </a:lnSpc>
                        <a:spcBef>
                          <a:spcPts val="0"/>
                        </a:spcBef>
                        <a:spcAft>
                          <a:spcPts val="0"/>
                        </a:spcAft>
                      </a:pPr>
                      <a:r>
                        <a:rPr lang="en-US" sz="1200" dirty="0">
                          <a:latin typeface="Times New Roman"/>
                          <a:ea typeface="Calibri"/>
                          <a:cs typeface="Times New Roman"/>
                        </a:rPr>
                        <a:t>3x=36/Triploid</a:t>
                      </a:r>
                      <a:endParaRPr lang="en-US" sz="1400" dirty="0">
                        <a:latin typeface="Calibri"/>
                        <a:ea typeface="Calibri"/>
                        <a:cs typeface="Times New Roman"/>
                      </a:endParaRPr>
                    </a:p>
                    <a:p>
                      <a:pPr marL="0" marR="0" algn="just">
                        <a:lnSpc>
                          <a:spcPct val="115000"/>
                        </a:lnSpc>
                        <a:spcBef>
                          <a:spcPts val="0"/>
                        </a:spcBef>
                        <a:spcAft>
                          <a:spcPts val="0"/>
                        </a:spcAft>
                      </a:pPr>
                      <a:r>
                        <a:rPr lang="en-US" sz="1200" b="1" dirty="0">
                          <a:latin typeface="Times New Roman"/>
                          <a:ea typeface="Calibri"/>
                          <a:cs typeface="Times New Roman"/>
                        </a:rPr>
                        <a:t>2x=24/Diploid</a:t>
                      </a:r>
                      <a:endParaRPr lang="en-US" sz="1400" dirty="0">
                        <a:latin typeface="Calibri"/>
                        <a:ea typeface="Calibri"/>
                        <a:cs typeface="Times New Roman"/>
                      </a:endParaRPr>
                    </a:p>
                    <a:p>
                      <a:pPr marL="0" marR="0" algn="just">
                        <a:lnSpc>
                          <a:spcPct val="115000"/>
                        </a:lnSpc>
                        <a:spcBef>
                          <a:spcPts val="0"/>
                        </a:spcBef>
                        <a:spcAft>
                          <a:spcPts val="0"/>
                        </a:spcAft>
                      </a:pPr>
                      <a:r>
                        <a:rPr lang="en-US" sz="1200" dirty="0">
                          <a:latin typeface="Times New Roman"/>
                          <a:ea typeface="Calibri"/>
                          <a:cs typeface="Times New Roman"/>
                        </a:rPr>
                        <a:t>3x=36/Triploid</a:t>
                      </a:r>
                      <a:endParaRPr lang="en-US" sz="1400" dirty="0">
                        <a:latin typeface="Calibri"/>
                        <a:ea typeface="Calibri"/>
                        <a:cs typeface="Times New Roman"/>
                      </a:endParaRPr>
                    </a:p>
                    <a:p>
                      <a:pPr marL="0" marR="0" algn="just">
                        <a:lnSpc>
                          <a:spcPct val="115000"/>
                        </a:lnSpc>
                        <a:spcBef>
                          <a:spcPts val="0"/>
                        </a:spcBef>
                        <a:spcAft>
                          <a:spcPts val="0"/>
                        </a:spcAft>
                      </a:pPr>
                      <a:r>
                        <a:rPr lang="en-US" sz="1200" dirty="0">
                          <a:latin typeface="Times New Roman"/>
                          <a:ea typeface="Calibri"/>
                          <a:cs typeface="Times New Roman"/>
                        </a:rPr>
                        <a:t>3x=36/Triploid</a:t>
                      </a:r>
                      <a:endParaRPr lang="en-US" sz="1400" dirty="0">
                        <a:latin typeface="Calibri"/>
                        <a:ea typeface="Calibri"/>
                        <a:cs typeface="Times New Roman"/>
                      </a:endParaRPr>
                    </a:p>
                    <a:p>
                      <a:pPr marL="0" marR="0" algn="just">
                        <a:lnSpc>
                          <a:spcPct val="115000"/>
                        </a:lnSpc>
                        <a:spcBef>
                          <a:spcPts val="0"/>
                        </a:spcBef>
                        <a:spcAft>
                          <a:spcPts val="0"/>
                        </a:spcAft>
                      </a:pPr>
                      <a:r>
                        <a:rPr lang="en-US" sz="1200" dirty="0">
                          <a:latin typeface="Times New Roman"/>
                          <a:ea typeface="Calibri"/>
                          <a:cs typeface="Times New Roman"/>
                        </a:rPr>
                        <a:t>3x=36/Triploid</a:t>
                      </a:r>
                      <a:endParaRPr lang="en-US" sz="1400" dirty="0">
                        <a:latin typeface="Calibri"/>
                        <a:ea typeface="Calibri"/>
                        <a:cs typeface="Times New Roman"/>
                      </a:endParaRPr>
                    </a:p>
                    <a:p>
                      <a:pPr marL="0" marR="0" algn="just">
                        <a:lnSpc>
                          <a:spcPct val="115000"/>
                        </a:lnSpc>
                        <a:spcBef>
                          <a:spcPts val="0"/>
                        </a:spcBef>
                        <a:spcAft>
                          <a:spcPts val="0"/>
                        </a:spcAft>
                      </a:pPr>
                      <a:r>
                        <a:rPr lang="en-US" sz="1200" dirty="0">
                          <a:latin typeface="Times New Roman"/>
                          <a:ea typeface="Calibri"/>
                          <a:cs typeface="Times New Roman"/>
                        </a:rPr>
                        <a:t>3x=36/Triploid</a:t>
                      </a:r>
                      <a:endParaRPr lang="en-US" sz="1400" dirty="0">
                        <a:latin typeface="Calibri"/>
                        <a:ea typeface="Calibri"/>
                        <a:cs typeface="Times New Roman"/>
                      </a:endParaRPr>
                    </a:p>
                    <a:p>
                      <a:pPr marL="0" marR="0" algn="just">
                        <a:lnSpc>
                          <a:spcPct val="115000"/>
                        </a:lnSpc>
                        <a:spcBef>
                          <a:spcPts val="0"/>
                        </a:spcBef>
                        <a:spcAft>
                          <a:spcPts val="0"/>
                        </a:spcAft>
                      </a:pPr>
                      <a:r>
                        <a:rPr lang="en-US" sz="1200" dirty="0">
                          <a:latin typeface="Times New Roman"/>
                          <a:ea typeface="Calibri"/>
                          <a:cs typeface="Times New Roman"/>
                        </a:rPr>
                        <a:t>3x=36/Triploid</a:t>
                      </a:r>
                      <a:endParaRPr lang="en-US" sz="1400" dirty="0">
                        <a:latin typeface="Calibri"/>
                        <a:ea typeface="Calibri"/>
                        <a:cs typeface="Times New Roman"/>
                      </a:endParaRPr>
                    </a:p>
                    <a:p>
                      <a:pPr marL="0" marR="0" algn="just">
                        <a:lnSpc>
                          <a:spcPct val="115000"/>
                        </a:lnSpc>
                        <a:spcBef>
                          <a:spcPts val="0"/>
                        </a:spcBef>
                        <a:spcAft>
                          <a:spcPts val="0"/>
                        </a:spcAft>
                      </a:pPr>
                      <a:r>
                        <a:rPr lang="en-US" sz="1200" dirty="0">
                          <a:latin typeface="Times New Roman"/>
                          <a:ea typeface="Calibri"/>
                          <a:cs typeface="Times New Roman"/>
                        </a:rPr>
                        <a:t>3x=36/Triploid</a:t>
                      </a:r>
                      <a:endParaRPr lang="en-US" sz="1400" dirty="0">
                        <a:latin typeface="Calibri"/>
                        <a:ea typeface="Calibri"/>
                        <a:cs typeface="Times New Roman"/>
                      </a:endParaRPr>
                    </a:p>
                    <a:p>
                      <a:pPr marL="0" marR="0" algn="just">
                        <a:lnSpc>
                          <a:spcPct val="115000"/>
                        </a:lnSpc>
                        <a:spcBef>
                          <a:spcPts val="0"/>
                        </a:spcBef>
                        <a:spcAft>
                          <a:spcPts val="0"/>
                        </a:spcAft>
                      </a:pPr>
                      <a:r>
                        <a:rPr lang="en-US" sz="1200" dirty="0">
                          <a:latin typeface="Times New Roman"/>
                          <a:ea typeface="Calibri"/>
                          <a:cs typeface="Times New Roman"/>
                        </a:rPr>
                        <a:t>3x=36/Triploid</a:t>
                      </a:r>
                      <a:endParaRPr lang="en-US" sz="1400" dirty="0">
                        <a:latin typeface="Calibri"/>
                        <a:ea typeface="Calibri"/>
                        <a:cs typeface="Times New Roman"/>
                      </a:endParaRPr>
                    </a:p>
                    <a:p>
                      <a:pPr marL="0" marR="0" algn="just">
                        <a:lnSpc>
                          <a:spcPct val="115000"/>
                        </a:lnSpc>
                        <a:spcBef>
                          <a:spcPts val="0"/>
                        </a:spcBef>
                        <a:spcAft>
                          <a:spcPts val="0"/>
                        </a:spcAft>
                      </a:pPr>
                      <a:r>
                        <a:rPr lang="en-US" sz="1200" dirty="0">
                          <a:latin typeface="Times New Roman"/>
                          <a:ea typeface="Calibri"/>
                          <a:cs typeface="Times New Roman"/>
                        </a:rPr>
                        <a:t>3x=36/Triploid</a:t>
                      </a:r>
                      <a:endParaRPr lang="en-US" sz="1400" dirty="0">
                        <a:latin typeface="Calibri"/>
                        <a:ea typeface="Calibri"/>
                        <a:cs typeface="Times New Roman"/>
                      </a:endParaRPr>
                    </a:p>
                    <a:p>
                      <a:pPr marL="0" marR="0" algn="just">
                        <a:lnSpc>
                          <a:spcPct val="115000"/>
                        </a:lnSpc>
                        <a:spcBef>
                          <a:spcPts val="0"/>
                        </a:spcBef>
                        <a:spcAft>
                          <a:spcPts val="0"/>
                        </a:spcAft>
                      </a:pPr>
                      <a:r>
                        <a:rPr lang="en-US" sz="1200" dirty="0">
                          <a:latin typeface="Times New Roman"/>
                          <a:ea typeface="Calibri"/>
                          <a:cs typeface="Times New Roman"/>
                        </a:rPr>
                        <a:t>3x=36/Triploid</a:t>
                      </a:r>
                      <a:endParaRPr lang="en-US" sz="1400" dirty="0">
                        <a:latin typeface="Calibri"/>
                        <a:ea typeface="Calibri"/>
                        <a:cs typeface="Times New Roman"/>
                      </a:endParaRPr>
                    </a:p>
                    <a:p>
                      <a:pPr marL="0" marR="0" algn="just">
                        <a:lnSpc>
                          <a:spcPct val="115000"/>
                        </a:lnSpc>
                        <a:spcBef>
                          <a:spcPts val="0"/>
                        </a:spcBef>
                        <a:spcAft>
                          <a:spcPts val="0"/>
                        </a:spcAft>
                      </a:pPr>
                      <a:r>
                        <a:rPr lang="en-US" sz="1200" dirty="0">
                          <a:latin typeface="Times New Roman"/>
                          <a:ea typeface="Calibri"/>
                          <a:cs typeface="Times New Roman"/>
                        </a:rPr>
                        <a:t>3x=36/Triploid</a:t>
                      </a:r>
                      <a:endParaRPr lang="en-US" sz="1400" dirty="0">
                        <a:latin typeface="Calibri"/>
                        <a:ea typeface="Calibri"/>
                        <a:cs typeface="Times New Roman"/>
                      </a:endParaRPr>
                    </a:p>
                    <a:p>
                      <a:pPr marL="0" marR="0" algn="just">
                        <a:lnSpc>
                          <a:spcPct val="115000"/>
                        </a:lnSpc>
                        <a:spcBef>
                          <a:spcPts val="0"/>
                        </a:spcBef>
                        <a:spcAft>
                          <a:spcPts val="0"/>
                        </a:spcAft>
                      </a:pPr>
                      <a:r>
                        <a:rPr lang="en-US" sz="1200" b="1" dirty="0">
                          <a:latin typeface="Times New Roman"/>
                          <a:ea typeface="Calibri"/>
                          <a:cs typeface="Times New Roman"/>
                        </a:rPr>
                        <a:t>2x=24/Diploid</a:t>
                      </a:r>
                      <a:endParaRPr lang="en-US" sz="1400" dirty="0">
                        <a:latin typeface="Calibri"/>
                        <a:ea typeface="Calibri"/>
                        <a:cs typeface="Times New Roman"/>
                      </a:endParaRPr>
                    </a:p>
                    <a:p>
                      <a:pPr marL="0" marR="0" algn="just">
                        <a:lnSpc>
                          <a:spcPct val="115000"/>
                        </a:lnSpc>
                        <a:spcBef>
                          <a:spcPts val="0"/>
                        </a:spcBef>
                        <a:spcAft>
                          <a:spcPts val="0"/>
                        </a:spcAft>
                      </a:pPr>
                      <a:r>
                        <a:rPr lang="en-US" sz="1200" dirty="0">
                          <a:latin typeface="Times New Roman"/>
                          <a:ea typeface="Calibri"/>
                          <a:cs typeface="Times New Roman"/>
                        </a:rPr>
                        <a:t>3x=36/Triploid</a:t>
                      </a:r>
                      <a:endParaRPr lang="en-US" sz="1400" dirty="0">
                        <a:latin typeface="Calibri"/>
                        <a:ea typeface="Calibri"/>
                        <a:cs typeface="Times New Roman"/>
                      </a:endParaRPr>
                    </a:p>
                    <a:p>
                      <a:pPr marL="0" marR="0" algn="just">
                        <a:lnSpc>
                          <a:spcPct val="115000"/>
                        </a:lnSpc>
                        <a:spcBef>
                          <a:spcPts val="0"/>
                        </a:spcBef>
                        <a:spcAft>
                          <a:spcPts val="0"/>
                        </a:spcAft>
                      </a:pPr>
                      <a:r>
                        <a:rPr lang="en-US" sz="1200" dirty="0">
                          <a:latin typeface="Times New Roman"/>
                          <a:ea typeface="Calibri"/>
                          <a:cs typeface="Times New Roman"/>
                        </a:rPr>
                        <a:t>3x=36/Triploid</a:t>
                      </a:r>
                      <a:endParaRPr lang="en-US" sz="1400" dirty="0">
                        <a:latin typeface="Calibri"/>
                        <a:ea typeface="Calibri"/>
                        <a:cs typeface="Times New Roman"/>
                      </a:endParaRPr>
                    </a:p>
                    <a:p>
                      <a:pPr marL="0" marR="0" algn="just">
                        <a:lnSpc>
                          <a:spcPct val="115000"/>
                        </a:lnSpc>
                        <a:spcBef>
                          <a:spcPts val="0"/>
                        </a:spcBef>
                        <a:spcAft>
                          <a:spcPts val="0"/>
                        </a:spcAft>
                      </a:pPr>
                      <a:r>
                        <a:rPr lang="en-US" sz="1200" dirty="0">
                          <a:latin typeface="Times New Roman"/>
                          <a:ea typeface="Calibri"/>
                          <a:cs typeface="Times New Roman"/>
                        </a:rPr>
                        <a:t>3x=36/Triploid</a:t>
                      </a:r>
                      <a:endParaRPr lang="en-US" sz="1400" dirty="0">
                        <a:latin typeface="Calibri"/>
                        <a:ea typeface="Calibri"/>
                        <a:cs typeface="Times New Roman"/>
                      </a:endParaRPr>
                    </a:p>
                    <a:p>
                      <a:pPr marL="0" marR="0" algn="just">
                        <a:lnSpc>
                          <a:spcPct val="115000"/>
                        </a:lnSpc>
                        <a:spcBef>
                          <a:spcPts val="0"/>
                        </a:spcBef>
                        <a:spcAft>
                          <a:spcPts val="0"/>
                        </a:spcAft>
                      </a:pPr>
                      <a:r>
                        <a:rPr lang="en-US" sz="1200" dirty="0">
                          <a:latin typeface="Times New Roman"/>
                          <a:ea typeface="Calibri"/>
                          <a:cs typeface="Times New Roman"/>
                        </a:rPr>
                        <a:t>3x=36/Triploid</a:t>
                      </a:r>
                      <a:endParaRPr lang="en-US" sz="1400" dirty="0">
                        <a:latin typeface="Calibri"/>
                        <a:ea typeface="Calibri"/>
                        <a:cs typeface="Times New Roman"/>
                      </a:endParaRPr>
                    </a:p>
                  </a:txBody>
                  <a:tcPr marL="64363" marR="6436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6" name="TextBox 5"/>
          <p:cNvSpPr txBox="1"/>
          <p:nvPr/>
        </p:nvSpPr>
        <p:spPr>
          <a:xfrm>
            <a:off x="609600" y="533400"/>
            <a:ext cx="7620000" cy="830997"/>
          </a:xfrm>
          <a:prstGeom prst="rect">
            <a:avLst/>
          </a:prstGeom>
          <a:noFill/>
        </p:spPr>
        <p:txBody>
          <a:bodyPr wrap="square" rtlCol="0">
            <a:spAutoFit/>
          </a:bodyPr>
          <a:lstStyle/>
          <a:p>
            <a:pPr lvl="0" algn="just" fontAlgn="base">
              <a:spcBef>
                <a:spcPct val="0"/>
              </a:spcBef>
              <a:spcAft>
                <a:spcPct val="0"/>
              </a:spcAft>
            </a:pPr>
            <a:r>
              <a:rPr lang="en-US" sz="2400" b="1" dirty="0">
                <a:solidFill>
                  <a:srgbClr val="FF0000"/>
                </a:solidFill>
                <a:latin typeface="Arial Narrow" panose="020B0606020202030204" pitchFamily="34" charset="0"/>
                <a:ea typeface="Calibri" pitchFamily="34" charset="0"/>
                <a:cs typeface="Arial" pitchFamily="34" charset="0"/>
              </a:rPr>
              <a:t>Table 1. </a:t>
            </a:r>
            <a:r>
              <a:rPr lang="en-US" sz="2400" b="1" i="1" dirty="0" err="1">
                <a:solidFill>
                  <a:srgbClr val="FF0000"/>
                </a:solidFill>
                <a:latin typeface="Arial Narrow" panose="020B0606020202030204" pitchFamily="34" charset="0"/>
                <a:ea typeface="Calibri" pitchFamily="34" charset="0"/>
                <a:cs typeface="Arial" pitchFamily="34" charset="0"/>
              </a:rPr>
              <a:t>Acorus</a:t>
            </a:r>
            <a:r>
              <a:rPr lang="en-US" sz="2400" b="1" i="1" dirty="0">
                <a:solidFill>
                  <a:srgbClr val="FF0000"/>
                </a:solidFill>
                <a:latin typeface="Arial Narrow" panose="020B0606020202030204" pitchFamily="34" charset="0"/>
                <a:ea typeface="Calibri" pitchFamily="34" charset="0"/>
                <a:cs typeface="Arial" pitchFamily="34" charset="0"/>
              </a:rPr>
              <a:t> calamus</a:t>
            </a:r>
            <a:r>
              <a:rPr lang="en-US" sz="2400" b="1" dirty="0">
                <a:solidFill>
                  <a:srgbClr val="FF0000"/>
                </a:solidFill>
                <a:latin typeface="Arial Narrow" panose="020B0606020202030204" pitchFamily="34" charset="0"/>
                <a:ea typeface="Calibri" pitchFamily="34" charset="0"/>
                <a:cs typeface="Arial" pitchFamily="34" charset="0"/>
              </a:rPr>
              <a:t> accessions collected from different locations of Manipur with their ploidy level</a:t>
            </a:r>
            <a:endParaRPr lang="en-US" sz="2400" b="1" dirty="0">
              <a:solidFill>
                <a:srgbClr val="FF0000"/>
              </a:solidFill>
              <a:latin typeface="Arial Narrow" panose="020B0606020202030204" pitchFamily="34" charset="0"/>
              <a:cs typeface="Arial"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3229</TotalTime>
  <Words>3981</Words>
  <Application>Microsoft Office PowerPoint</Application>
  <PresentationFormat>On-screen Show (4:3)</PresentationFormat>
  <Paragraphs>1327</Paragraphs>
  <Slides>36</Slides>
  <Notes>4</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0</vt:i4>
      </vt:variant>
      <vt:variant>
        <vt:lpstr>Slide Titles</vt:lpstr>
      </vt:variant>
      <vt:variant>
        <vt:i4>36</vt:i4>
      </vt:variant>
    </vt:vector>
  </HeadingPairs>
  <TitlesOfParts>
    <vt:vector size="44" baseType="lpstr">
      <vt:lpstr>AR CENA</vt:lpstr>
      <vt:lpstr>Arial</vt:lpstr>
      <vt:lpstr>Arial Black</vt:lpstr>
      <vt:lpstr>Arial Narrow</vt:lpstr>
      <vt:lpstr>Calibri</vt:lpstr>
      <vt:lpstr>Times New Roman</vt:lpstr>
      <vt:lpstr>Wingdings</vt:lpstr>
      <vt:lpstr>Office Theme</vt:lpstr>
      <vt:lpstr>  </vt:lpstr>
      <vt:lpstr>PowerPoint Presentation</vt:lpstr>
      <vt:lpstr>PowerPoint Presentation</vt:lpstr>
      <vt:lpstr> Acorus calamus Linn. (sweet flag) is a perennial littoral plant widely used in traditional medicine </vt:lpstr>
      <vt:lpstr> Bioactive compounds are acorone, acorenone, β-asarone, safrol, asaryldehyde, caryophylene, isoasarone and methyl isoeugenol</vt:lpstr>
      <vt:lpstr>PowerPoint Presentation</vt:lpstr>
      <vt:lpstr>Materials and Methods</vt:lpstr>
      <vt:lpstr>Ploidy level analysis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Microrhizome induction</vt:lpstr>
      <vt:lpstr>Somatic embryogenesis through callus induction in diploid species</vt:lpstr>
      <vt:lpstr>PowerPoint Presentation</vt:lpstr>
      <vt:lpstr>PowerPoint Presentation</vt:lpstr>
      <vt:lpstr>PowerPoint Presentation</vt:lpstr>
      <vt:lpstr>PowerPoint Presentation</vt:lpstr>
      <vt:lpstr>PowerPoint Presentation</vt:lpstr>
      <vt:lpstr> Genetic diversity analysis </vt:lpstr>
      <vt:lpstr>PowerPoint Presentation</vt:lpstr>
      <vt:lpstr>         Table 5. Marker parameters calculated for each RAPD primer used with Acorus calamus  TB: total band, PB: polymorphic band, PPB (%): percentage polymorphic band (%), PIC: polymorphism informatio       content, RP: resolving power, EMR: effective multiplex ratio, MI: marker index.      </vt:lpstr>
      <vt:lpstr>PowerPoint Presentation</vt:lpstr>
      <vt:lpstr>PowerPoint Presentation</vt:lpstr>
      <vt:lpstr> Genetic polymorphism and cluster analysis based on ISSR markers</vt:lpstr>
      <vt:lpstr>PowerPoint Presentation</vt:lpstr>
      <vt:lpstr>PowerPoint Presentation</vt:lpstr>
      <vt:lpstr>PowerPoint Presentation</vt:lpstr>
      <vt:lpstr>PowerPoint Presentation</vt:lpstr>
      <vt:lpstr>    Experimental findings</vt:lpstr>
      <vt:lpstr>Conclusion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c:creator>
  <cp:lastModifiedBy>bhav1989guru123@gmail.com</cp:lastModifiedBy>
  <cp:revision>289</cp:revision>
  <dcterms:created xsi:type="dcterms:W3CDTF">2017-07-11T08:45:09Z</dcterms:created>
  <dcterms:modified xsi:type="dcterms:W3CDTF">2018-05-09T12:52:57Z</dcterms:modified>
</cp:coreProperties>
</file>