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75" r:id="rId3"/>
    <p:sldId id="257" r:id="rId4"/>
    <p:sldId id="258" r:id="rId5"/>
    <p:sldId id="267" r:id="rId6"/>
    <p:sldId id="268" r:id="rId7"/>
    <p:sldId id="269" r:id="rId8"/>
    <p:sldId id="274" r:id="rId9"/>
    <p:sldId id="259" r:id="rId10"/>
    <p:sldId id="276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FF"/>
    <a:srgbClr val="000099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4760-E572-435A-ADDE-700368D1E094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F2BE3-2F88-4F87-BE6A-7AD454722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82000" cy="24384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CLINICAL MANAGEMENT OF </a:t>
            </a:r>
            <a:b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SOYA BEAN ASSOCIATED </a:t>
            </a:r>
            <a:b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ALKALINE INDIGESTION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A BULLOCK – A CASE REPORT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4619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DR. G. AMBICA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ASSISTANT PROFESSOR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DEPT. OF VETERINARY MEDICINE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COLLEGE OF VETERINARY SCIENCE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KORUTLA-505 326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KARIMNAGAR DISTRICT, TELANGANA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We have collected dung, urine,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blood</a:t>
            </a:r>
          </a:p>
          <a:p>
            <a:pPr lvl="1" algn="just">
              <a:buNone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Faecal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sample is negative for parasitic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ova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Peripheral blood smear is negative for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haemoprotozoans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just"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In serum increased BUN levels was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noticed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Urine examination:</a:t>
            </a:r>
          </a:p>
          <a:p>
            <a:pPr lvl="2" algn="just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Colour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	: Normal</a:t>
            </a:r>
          </a:p>
          <a:p>
            <a:pPr lvl="2" algn="just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Odour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	: Slight pungent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99"/>
                </a:solidFill>
                <a:latin typeface="Comic Sans MS" pitchFamily="66" charset="0"/>
              </a:rPr>
              <a:t>We could able to aspirate 1 ml of rumen fluid with 16 G needle fitted to 20 ml syringe, after proper sterilization of the collecting site(mid Left </a:t>
            </a:r>
            <a:r>
              <a:rPr lang="en-US" sz="2000" dirty="0" err="1" smtClean="0">
                <a:solidFill>
                  <a:srgbClr val="CC0099"/>
                </a:solidFill>
                <a:latin typeface="Comic Sans MS" pitchFamily="66" charset="0"/>
              </a:rPr>
              <a:t>paralumbar</a:t>
            </a:r>
            <a:r>
              <a:rPr lang="en-US" sz="2000" dirty="0" smtClean="0">
                <a:solidFill>
                  <a:srgbClr val="CC0099"/>
                </a:solidFill>
                <a:latin typeface="Comic Sans MS" pitchFamily="66" charset="0"/>
              </a:rPr>
              <a:t> fossa) and did rumen fluid examination. While poking the needle itself there was pungent odour.</a:t>
            </a:r>
            <a:endParaRPr lang="en-US" sz="2000" dirty="0" smtClean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RUMEN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FLUID OBSERVATIONS: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		</a:t>
            </a:r>
            <a:r>
              <a:rPr lang="en-US" sz="20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Colour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	: dark brown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		Consistency	: Watery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		Odour		: foul and putrid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		pH 		: 8.5</a:t>
            </a:r>
          </a:p>
          <a:p>
            <a:pPr algn="just">
              <a:buNone/>
            </a:pPr>
            <a:endParaRPr lang="en-US" sz="2000" dirty="0" smtClean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Microscopic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examination has reveled all dead protozoa</a:t>
            </a:r>
          </a:p>
          <a:p>
            <a:pPr algn="just">
              <a:buNone/>
            </a:pP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Rumen fluid examination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We have removed the dung manually as much as possible.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Animal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was treated with the following medication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Inj. DNS 900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i.v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Inj. RL 450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i.v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Histanil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i.m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Intamox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3375 mg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i.v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Belamyl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i.m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algn="just"/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Drenched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Magsulf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orally by mixing 50 g of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magsulf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powder in 2L of water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Advised owner to drench tamarind water (around 1/4</a:t>
            </a:r>
            <a:r>
              <a:rPr lang="en-US" sz="2000" baseline="300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kg of tamarind mixed in 2L of water which act as acidifier).</a:t>
            </a:r>
            <a:endParaRPr lang="en-US" sz="2000" dirty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TREATMENT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Treatment with </a:t>
            </a:r>
            <a:r>
              <a:rPr lang="en-US" sz="2400" dirty="0" err="1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i.v</a:t>
            </a:r>
            <a:r>
              <a:rPr lang="en-US" sz="24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fluids and antibiotics was repeated for two more days, where as antihistamines and supportive treatment with </a:t>
            </a:r>
            <a:r>
              <a:rPr lang="en-US" sz="2400" dirty="0" err="1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Belamyl</a:t>
            </a:r>
            <a:r>
              <a:rPr lang="en-US" sz="24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was continued for 5 days</a:t>
            </a:r>
            <a:r>
              <a:rPr lang="en-US" sz="24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Rumentas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bolus @ 4 daily for 3 days were advised for 5 days after voiding the dung.</a:t>
            </a:r>
          </a:p>
          <a:p>
            <a:pPr algn="just"/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Bullock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started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started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taking green grass from 4</a:t>
            </a:r>
            <a:r>
              <a:rPr lang="en-US" sz="2400" baseline="300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day onwards and was recovered fully in 10 days.</a:t>
            </a:r>
            <a:endParaRPr lang="en-US" sz="2400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934200" cy="243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92D050"/>
                </a:solidFill>
                <a:latin typeface="Algerian" pitchFamily="82" charset="0"/>
              </a:rPr>
              <a:t>THANK YOU</a:t>
            </a:r>
            <a:endParaRPr lang="en-US" sz="9600" b="1" dirty="0">
              <a:solidFill>
                <a:srgbClr val="92D05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Soybean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(US) or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soya bean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(UK) is a species of legume native to East Asia, widely grown for its edible bean  which has numerous uses. 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plant is classed as an oilseed rather than a pulse by the UN Food and Agricultural Organization (FAO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Soybean Scientific classification: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Kingdom	: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Plantae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Order		: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Fabales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Family	: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Fabaceae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Subfamily	: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Faboideae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Genus		: 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Species	: </a:t>
            </a:r>
            <a:r>
              <a:rPr lang="en-US" sz="2800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 No. 77			Date: 12-07-2014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Owner Particulars: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Linganna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Ragavpet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Korutla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Karimnagar district,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Telangana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Animal Particulars: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Species	: Bovine		Breed	: ND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Sex		: Male (Bullock)	Age	: 10 years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: White	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PARTICULARS OF OWNER &amp; ANIMAL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Bullock has brought to the Teaching Veterinary Clinical Complex, College of Veterinary Science, Korutla with the history of adlib soya bean intake 4 days back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Owner has reported that it has taken more than 5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k.g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of soya bean seeds. Then onwards it is dull, not taking feed and not voiding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faeces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Owner has taken the bullock to near by Veterinary hospital for 2 days but there was no improvement. There bullock was treated with </a:t>
            </a:r>
            <a:r>
              <a:rPr lang="en-US" sz="2400" dirty="0" err="1" smtClean="0">
                <a:solidFill>
                  <a:srgbClr val="008000"/>
                </a:solidFill>
                <a:latin typeface="Comic Sans MS" pitchFamily="66" charset="0"/>
              </a:rPr>
              <a:t>rumentorics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 and B-complex injections.  </a:t>
            </a:r>
            <a:endParaRPr lang="en-US" sz="24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HISTORY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:\ANIL FILES\OMICS- ANIL\TVCC pics\DSC_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9007"/>
            <a:ext cx="7848600" cy="562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NIL FILES\OMICS- ANIL\TVCC pics\20140714_102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400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IL FILES\OMICS- ANIL\TVCC pics\20140714_102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838200"/>
            <a:ext cx="6522508" cy="528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Physical examination: </a:t>
            </a:r>
          </a:p>
          <a:p>
            <a:pPr lvl="2" algn="just"/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General body condition	: 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Lean</a:t>
            </a:r>
            <a:endParaRPr lang="en-US" sz="22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2" algn="just"/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Demeanor		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	: 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Dull, Depressed and very 				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            weak</a:t>
            </a:r>
            <a:endParaRPr lang="en-US" sz="22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Fetid mouth odor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Profuse frothy salivation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Mild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dyspnea</a:t>
            </a:r>
            <a:endParaRPr lang="en-US" sz="2400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pitchFamily="34" charset="0"/>
              </a:rPr>
              <a:t>Animal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pitchFamily="34" charset="0"/>
              </a:rPr>
              <a:t>is severely dehydrated with prominent sunken eye balls and with skin tenting time more than 10 seconds at upper lid region.</a:t>
            </a:r>
          </a:p>
          <a:p>
            <a:pPr lvl="1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Detailed clinical examination has revealed,</a:t>
            </a:r>
          </a:p>
          <a:p>
            <a:pPr algn="just">
              <a:buNone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			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Temp		: 96.6 </a:t>
            </a:r>
            <a:r>
              <a:rPr lang="en-US" sz="2200" baseline="30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F</a:t>
            </a:r>
          </a:p>
          <a:p>
            <a:pPr algn="just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			Pulse		: 93/ minute</a:t>
            </a:r>
          </a:p>
          <a:p>
            <a:pPr algn="just">
              <a:buNone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			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Heart rate	: 58 beats/ minute</a:t>
            </a:r>
          </a:p>
          <a:p>
            <a:pPr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			Resp. rate	: 35/ minute</a:t>
            </a:r>
          </a:p>
          <a:p>
            <a:pPr algn="just">
              <a:buNone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			</a:t>
            </a:r>
            <a:r>
              <a:rPr lang="en-US" sz="22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C.M.M.		: Slight pale &amp; dry</a:t>
            </a:r>
          </a:p>
          <a:p>
            <a:pPr algn="just">
              <a:buNone/>
            </a:pPr>
            <a:r>
              <a:rPr lang="en-US" sz="22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			B.M.M.		: Normal but dry</a:t>
            </a:r>
          </a:p>
          <a:p>
            <a:pPr marL="342900" lvl="2" indent="-342900" algn="just">
              <a:buNone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			</a:t>
            </a:r>
            <a:r>
              <a:rPr lang="en-US" sz="2200" dirty="0" smtClean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Rumen motility: Complete </a:t>
            </a:r>
            <a:r>
              <a:rPr lang="en-US" sz="2200" dirty="0" err="1" smtClean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atony</a:t>
            </a:r>
            <a:r>
              <a:rPr lang="en-US" sz="2200" dirty="0" smtClean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of the rumen 					  with mild </a:t>
            </a:r>
            <a:r>
              <a:rPr lang="en-US" sz="2200" dirty="0" err="1" smtClean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tympany</a:t>
            </a:r>
            <a:r>
              <a:rPr lang="en-US" sz="2200" dirty="0" smtClean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 marL="342900" lvl="2" indent="-342900" algn="just">
              <a:buNone/>
            </a:pP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CLINCAL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431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CLINICAL MANAGEMENT OF  SOYA BEAN ASSOCIATED  ALKALINE INDIGESTION  IN A BULLOCK – A CASE REPORT</vt:lpstr>
      <vt:lpstr>Slide 2</vt:lpstr>
      <vt:lpstr>PARTICULARS OF OWNER &amp; ANIMAL</vt:lpstr>
      <vt:lpstr>HISTORY</vt:lpstr>
      <vt:lpstr>Slide 5</vt:lpstr>
      <vt:lpstr>Slide 6</vt:lpstr>
      <vt:lpstr>Slide 7</vt:lpstr>
      <vt:lpstr>Slide 8</vt:lpstr>
      <vt:lpstr>CLINCAL EXAMINATION</vt:lpstr>
      <vt:lpstr>Slide 10</vt:lpstr>
      <vt:lpstr>Rumen fluid examination</vt:lpstr>
      <vt:lpstr>TREATMENT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MANAGEMENT OF ALKALINE INDIGESTION  IN A BULLOCK – A CASE REPORT</dc:title>
  <dc:creator>MEDICINE</dc:creator>
  <cp:lastModifiedBy>DR ANIL RATHOD</cp:lastModifiedBy>
  <cp:revision>57</cp:revision>
  <dcterms:created xsi:type="dcterms:W3CDTF">2006-08-16T00:00:00Z</dcterms:created>
  <dcterms:modified xsi:type="dcterms:W3CDTF">2014-09-17T03:45:14Z</dcterms:modified>
</cp:coreProperties>
</file>