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69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  <p:sldId id="286" r:id="rId13"/>
    <p:sldId id="288" r:id="rId14"/>
    <p:sldId id="290" r:id="rId15"/>
    <p:sldId id="291" r:id="rId16"/>
    <p:sldId id="292" r:id="rId17"/>
    <p:sldId id="289" r:id="rId18"/>
    <p:sldId id="293" r:id="rId19"/>
    <p:sldId id="294" r:id="rId20"/>
    <p:sldId id="295" r:id="rId21"/>
    <p:sldId id="296" r:id="rId22"/>
    <p:sldId id="297" r:id="rId23"/>
    <p:sldId id="298" r:id="rId24"/>
    <p:sldId id="300" r:id="rId25"/>
    <p:sldId id="303" r:id="rId26"/>
    <p:sldId id="304" r:id="rId27"/>
    <p:sldId id="305" r:id="rId28"/>
    <p:sldId id="306" r:id="rId29"/>
    <p:sldId id="307" r:id="rId30"/>
    <p:sldId id="308" r:id="rId31"/>
    <p:sldId id="313" r:id="rId32"/>
    <p:sldId id="314" r:id="rId33"/>
    <p:sldId id="315" r:id="rId34"/>
    <p:sldId id="316" r:id="rId35"/>
    <p:sldId id="317" r:id="rId36"/>
    <p:sldId id="319" r:id="rId37"/>
    <p:sldId id="320" r:id="rId38"/>
    <p:sldId id="323" r:id="rId39"/>
    <p:sldId id="324" r:id="rId40"/>
    <p:sldId id="325" r:id="rId41"/>
    <p:sldId id="312" r:id="rId42"/>
    <p:sldId id="311" r:id="rId43"/>
    <p:sldId id="326" r:id="rId44"/>
    <p:sldId id="327" r:id="rId45"/>
    <p:sldId id="328" r:id="rId46"/>
    <p:sldId id="329" r:id="rId47"/>
    <p:sldId id="330" r:id="rId48"/>
    <p:sldId id="331" r:id="rId49"/>
    <p:sldId id="334" r:id="rId50"/>
    <p:sldId id="335" r:id="rId51"/>
    <p:sldId id="33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58" d="100"/>
          <a:sy n="58" d="100"/>
        </p:scale>
        <p:origin x="-171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88671-51D3-43B2-A9C1-D52A6E91A3CE}" type="datetimeFigureOut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88758-7573-4A87-B88B-817D411106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6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DB7-B863-41A9-9C22-C58CBB94DA9A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EDDF-7A5C-43D0-9D32-A00854C5FA36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BF9F-5712-43FF-9E4B-9329A50D93F2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579-F943-4A91-949B-893745BB8E39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7C4-B31C-48CD-9D44-CD2A6033BD3A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D1B0-E5B2-475C-9FDA-ED0CC5836A40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0B4-3470-4A61-8753-B94A08F6A480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3CA0-3AA2-4B2D-8551-DBC2D74F1115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454B-B261-41F3-9B45-775BEF1F2E1C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FF303-F5D6-4A7A-91AA-775030CDB60F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EC8-C69D-4249-AE55-679B126BAF04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6AF6-215F-4879-BE52-B6AA57B2F75F}" type="datetime1">
              <a:rPr lang="en-US" smtClean="0"/>
              <a:pPr/>
              <a:t>11/20/2014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B072-A812-4449-BBEA-F6E533473C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4648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PAIN MANAGEMENT </a:t>
            </a:r>
            <a:br>
              <a:rPr lang="en-US" sz="5400" dirty="0" smtClean="0"/>
            </a:br>
            <a:r>
              <a:rPr lang="en-US" sz="5400" dirty="0" smtClean="0"/>
              <a:t>FOR </a:t>
            </a:r>
            <a:br>
              <a:rPr lang="en-US" sz="5400" dirty="0" smtClean="0"/>
            </a:br>
            <a:r>
              <a:rPr lang="en-US" sz="5400" dirty="0" smtClean="0"/>
              <a:t>SURGERY AND ANESTHESIA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64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42</a:t>
            </a:fld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45</a:t>
            </a:fld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46</a:t>
            </a:fld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47</a:t>
            </a:fld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48</a:t>
            </a:fld>
            <a:endParaRPr lang="en-GB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50</a:t>
            </a:fld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981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THANK YOU</a:t>
            </a:r>
            <a:endParaRPr lang="en-US" sz="4000" dirty="0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72-A812-4449-BBEA-F6E533473C6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5993</TotalTime>
  <Words>57</Words>
  <Application>Microsoft Office PowerPoint</Application>
  <PresentationFormat>On-screen Show (4:3)</PresentationFormat>
  <Paragraphs>53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PAIN MANAGEMENT  FOR  SURGERY AND ANESTHESIA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toshiba</dc:creator>
  <cp:lastModifiedBy>RUMELA BASU</cp:lastModifiedBy>
  <cp:revision>10</cp:revision>
  <dcterms:created xsi:type="dcterms:W3CDTF">2013-07-21T21:17:06Z</dcterms:created>
  <dcterms:modified xsi:type="dcterms:W3CDTF">2014-11-20T15:20:57Z</dcterms:modified>
</cp:coreProperties>
</file>